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019800"/>
            <a:ext cx="3657600" cy="60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172200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2F2D2-7199-420B-BFF4-7AEF533A12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D2F2D2-7199-420B-BFF4-7AEF533A12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28596" y="785794"/>
            <a:ext cx="84296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Segoe UI Semibold" pitchFamily="34" charset="0"/>
                <a:cs typeface="Times New Roman" pitchFamily="18" charset="0"/>
              </a:rPr>
              <a:t>Value Added Services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15mm ball valve replaced at clubhouse for aqua guard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Welding work done for cricket court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New pipe line laid for 5 No’s of Taps at Podium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Flooring done for centrifuge room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LED street lights replaced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damaged children play area swing repaired  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6" name="irc_mi" descr="http://luckyinterio.com/wp-content/plugins/images-thumbnail-sliderv1/imagestoscroll/aparna_sarov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1822" y="214314"/>
            <a:ext cx="1596458" cy="428604"/>
          </a:xfrm>
          <a:prstGeom prst="rect">
            <a:avLst/>
          </a:prstGeom>
          <a:noFill/>
        </p:spPr>
      </p:pic>
      <p:pic>
        <p:nvPicPr>
          <p:cNvPr id="7" name="Picture 6" descr="aparna-constructions-logo-21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214290"/>
            <a:ext cx="1133451" cy="604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AmbikaPrasad</dc:creator>
  <cp:lastModifiedBy>AmbikaPrasad</cp:lastModifiedBy>
  <cp:revision>1</cp:revision>
  <dcterms:created xsi:type="dcterms:W3CDTF">2006-08-16T00:00:00Z</dcterms:created>
  <dcterms:modified xsi:type="dcterms:W3CDTF">2019-01-24T05:33:07Z</dcterms:modified>
</cp:coreProperties>
</file>