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12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191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7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70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5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9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3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4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8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7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1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A761-978C-42DF-84E5-75474C489753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BC649B-494A-4420-B603-E3DA467B4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05" y="1769423"/>
            <a:ext cx="9893245" cy="1740540"/>
          </a:xfrm>
        </p:spPr>
        <p:txBody>
          <a:bodyPr/>
          <a:lstStyle/>
          <a:p>
            <a:r>
              <a:rPr lang="en-IN" dirty="0" smtClean="0"/>
              <a:t>48</a:t>
            </a:r>
            <a:r>
              <a:rPr lang="en-IN" baseline="30000" dirty="0" smtClean="0"/>
              <a:t>th</a:t>
            </a:r>
            <a:r>
              <a:rPr lang="en-IN" dirty="0" smtClean="0"/>
              <a:t> National Safety Week 2019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Safety Tool Box training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95480" y="1037323"/>
            <a:ext cx="3990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Aparna Aura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43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7" y="665327"/>
            <a:ext cx="4857750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68" y="3313523"/>
            <a:ext cx="4857750" cy="2962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5216" y="1084598"/>
            <a:ext cx="35862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HOUSEKEEPING SAFETY</a:t>
            </a:r>
          </a:p>
          <a:p>
            <a:r>
              <a:rPr lang="en-IN" b="1" dirty="0" smtClean="0"/>
              <a:t>WORKPLACE SAFETY</a:t>
            </a:r>
          </a:p>
          <a:p>
            <a:r>
              <a:rPr lang="en-IN" b="1" dirty="0" smtClean="0"/>
              <a:t>GARBAGE </a:t>
            </a:r>
            <a:r>
              <a:rPr lang="en-IN" b="1" dirty="0"/>
              <a:t>FLAMMABLE OBJECTS</a:t>
            </a:r>
          </a:p>
          <a:p>
            <a:r>
              <a:rPr lang="en-IN" b="1" dirty="0" smtClean="0"/>
              <a:t>ROAD SAFETY</a:t>
            </a:r>
          </a:p>
          <a:p>
            <a:r>
              <a:rPr lang="en-IN" b="1" dirty="0" smtClean="0"/>
              <a:t>FIRE SAFETY</a:t>
            </a:r>
          </a:p>
          <a:p>
            <a:r>
              <a:rPr lang="en-IN" dirty="0" smtClean="0"/>
              <a:t>PPE</a:t>
            </a:r>
          </a:p>
          <a:p>
            <a:r>
              <a:rPr lang="en-IN" b="1" dirty="0"/>
              <a:t>ELECTRICAL SAFETY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6894" y="4275117"/>
            <a:ext cx="4213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 OF FIRE EXTINGUISHERS</a:t>
            </a:r>
          </a:p>
          <a:p>
            <a:r>
              <a:rPr lang="en-IN" dirty="0" smtClean="0"/>
              <a:t>EMERGENCY EVACUATION</a:t>
            </a:r>
          </a:p>
          <a:p>
            <a:r>
              <a:rPr lang="en-IN" dirty="0" smtClean="0"/>
              <a:t>USE OF RUBBER SHOES &amp; GLOVES</a:t>
            </a:r>
          </a:p>
          <a:p>
            <a:r>
              <a:rPr lang="en-IN" dirty="0" smtClean="0"/>
              <a:t>WORKING IN WET &amp; SMOOTH SURFACES</a:t>
            </a:r>
          </a:p>
          <a:p>
            <a:r>
              <a:rPr lang="en-IN" dirty="0" smtClean="0"/>
              <a:t>WORKINGS ON HEIGHTS</a:t>
            </a:r>
          </a:p>
          <a:p>
            <a:r>
              <a:rPr lang="en-IN" dirty="0" smtClean="0"/>
              <a:t>HANDLING GARBAGES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86888"/>
            <a:ext cx="101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/>
              <a:t>TOPICS</a:t>
            </a:r>
            <a:endParaRPr lang="en-IN" sz="20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03267" y="3751304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/>
              <a:t>HANDLING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8172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0" y="251485"/>
            <a:ext cx="4943475" cy="3409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16" y="2918361"/>
            <a:ext cx="4895850" cy="3409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486888"/>
            <a:ext cx="101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/>
              <a:t>TOPICS</a:t>
            </a:r>
            <a:endParaRPr lang="en-IN" sz="2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03267" y="3751304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/>
              <a:t>HANDLING</a:t>
            </a:r>
            <a:endParaRPr lang="en-IN" sz="2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29392" y="4453247"/>
            <a:ext cx="2573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SAFETY BELTS</a:t>
            </a:r>
          </a:p>
          <a:p>
            <a:r>
              <a:rPr lang="en-IN" dirty="0" smtClean="0"/>
              <a:t>LPG CYLINDERS</a:t>
            </a:r>
          </a:p>
          <a:p>
            <a:r>
              <a:rPr lang="en-IN" dirty="0" smtClean="0"/>
              <a:t>TANKS CLEANING</a:t>
            </a:r>
          </a:p>
          <a:p>
            <a:r>
              <a:rPr lang="en-IN" dirty="0" smtClean="0"/>
              <a:t>HEALTH IS EVERYTHING</a:t>
            </a:r>
          </a:p>
          <a:p>
            <a:r>
              <a:rPr lang="en-IN" dirty="0" smtClean="0"/>
              <a:t>BATTERIES HANDLING</a:t>
            </a:r>
          </a:p>
          <a:p>
            <a:r>
              <a:rPr lang="en-IN" dirty="0" smtClean="0"/>
              <a:t>TROLLY USING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32513" y="1306286"/>
            <a:ext cx="256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FIRE PUMP ROOM</a:t>
            </a:r>
          </a:p>
          <a:p>
            <a:r>
              <a:rPr lang="en-IN" dirty="0" smtClean="0"/>
              <a:t>ELECTRICAL PANELS</a:t>
            </a:r>
          </a:p>
          <a:p>
            <a:r>
              <a:rPr lang="en-IN" dirty="0" smtClean="0"/>
              <a:t>ACCIDENT PREVENTION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6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76" y="1843087"/>
            <a:ext cx="4600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48th National Safety Week 2019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48th National Safety Week 2019</dc:title>
  <dc:creator>Administrator</dc:creator>
  <cp:lastModifiedBy>Administrator</cp:lastModifiedBy>
  <cp:revision>6</cp:revision>
  <dcterms:created xsi:type="dcterms:W3CDTF">2019-03-10T07:32:34Z</dcterms:created>
  <dcterms:modified xsi:type="dcterms:W3CDTF">2019-03-10T08:12:42Z</dcterms:modified>
</cp:coreProperties>
</file>