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94" r:id="rId5"/>
    <p:sldId id="260" r:id="rId6"/>
    <p:sldId id="269" r:id="rId7"/>
    <p:sldId id="291" r:id="rId8"/>
    <p:sldId id="292" r:id="rId9"/>
    <p:sldId id="293" r:id="rId10"/>
    <p:sldId id="290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51" d="100"/>
          <a:sy n="51" d="100"/>
        </p:scale>
        <p:origin x="672" y="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ED353-5264-4066-B762-5E2141F5DE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4042F5-3BD5-448B-93EF-7EBF53EB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Fast-Food Restaurants USA Case Study</a:t>
            </a:r>
          </a:p>
          <a:p>
            <a:endParaRPr lang="en-US" dirty="0"/>
          </a:p>
          <a:p>
            <a:r>
              <a:rPr lang="en-US" dirty="0"/>
              <a:t>by Sunitha Sharma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D7A6AB-73E5-4E5F-9F10-F9F45982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0"/>
            <a:ext cx="7924800" cy="6629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/>
              <a:t>Conclusion</a:t>
            </a:r>
            <a:endParaRPr sz="28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438400"/>
            <a:ext cx="12496800" cy="6934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dirty="0"/>
              <a:t>1.McDonald's and Burger King are having Fast-Food Restaurants in almost all the parts of USA</a:t>
            </a:r>
          </a:p>
          <a:p>
            <a:r>
              <a:rPr lang="en-US" sz="2000" dirty="0"/>
              <a:t>2.The Density of Fast-Food Restaurants are higher in California, Texas, Ohio, Florida and Indiana Provinces.</a:t>
            </a:r>
          </a:p>
          <a:p>
            <a:r>
              <a:rPr lang="en-US" sz="2000" dirty="0"/>
              <a:t>3.Not all restaurants have websites, about 465 Fast-Food Restaurants have the websites missing. </a:t>
            </a:r>
          </a:p>
          <a:p>
            <a:r>
              <a:rPr lang="en-US" sz="2000" dirty="0"/>
              <a:t>4.McDonald's has the website available and also top restaurants like Wendy's, Burger King and KFC.</a:t>
            </a:r>
          </a:p>
          <a:p>
            <a:r>
              <a:rPr lang="en-US" sz="2000" dirty="0"/>
              <a:t>5.I have not made use of the Variables Keys, Longitude and Latitude.</a:t>
            </a:r>
          </a:p>
          <a:p>
            <a:r>
              <a:rPr lang="en-US" sz="2000" dirty="0"/>
              <a:t>I understand the Longitude and Latitude mentioned can be used for finding the distances on Google Map and users can find a Fast-Food Restaurants nearby.</a:t>
            </a:r>
          </a:p>
          <a:p>
            <a:r>
              <a:rPr lang="en-US" sz="2000" dirty="0"/>
              <a:t>6.Overall the outcome is the Top 5 Fast-Food Chains are McDonald's, Burger King , Taco Bell, Wendy's and Arby's which are spread in Higher density in California, Texas, Ohio, Florida, Indiana.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/>
              <a:t>FAST-FOOD Restaurants</a:t>
            </a:r>
            <a:endParaRPr sz="28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286000"/>
            <a:ext cx="11988800" cy="7467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400" dirty="0"/>
              <a:t>We have the List of Popular Fast-Food Restaurants in USA.</a:t>
            </a:r>
          </a:p>
          <a:p>
            <a:r>
              <a:rPr lang="en-US" sz="2400" dirty="0"/>
              <a:t>About 23 Fast-Food Chains like Subway, MC Donald's, Arby with their address details are provided.</a:t>
            </a:r>
          </a:p>
          <a:p>
            <a:pPr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A Particular Fast-Food Restaurant has multiple chains in provinces of USA. </a:t>
            </a:r>
          </a:p>
          <a:p>
            <a:pPr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The dataset could help us analyzing the Top 10 Fast-Food Restaurants in USA and spread of Restaurants in a Particular Province.</a:t>
            </a:r>
          </a:p>
          <a:p>
            <a:pPr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 The Restaurant's request would be that we add some functionality that would allow the user to "Find Locations Near Me“ and order food on Mobile Phone.</a:t>
            </a:r>
          </a:p>
          <a:p>
            <a:pPr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400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xfrm>
            <a:off x="508000" y="685800"/>
            <a:ext cx="11404600" cy="1447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/>
              <a:t>FAST-FOOD Restaurants dataset</a:t>
            </a:r>
            <a:endParaRPr sz="28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590800"/>
            <a:ext cx="11988800" cy="58293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The dataset is of a List of Fast-Food Restaurants in USA, the dataset available are Latitude, Longitude, Postal Code, Province, Website of the Restaurants.</a:t>
            </a:r>
          </a:p>
          <a:p>
            <a:pPr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We have 10 Variable Types and out of which Country has a Constant Value.</a:t>
            </a:r>
          </a:p>
          <a:p>
            <a:pPr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2 Variables are of Numeric Values ( Float) and all the rest are Categorical Values (Object).</a:t>
            </a:r>
          </a:p>
          <a:p>
            <a:pPr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The Latitude and Longitude are the Numeric Values (Float).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70CB-E5B1-4676-B5C5-5D939BA8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FAST-FOOD Restaurants dataset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06AF-680F-46C4-A25A-4AA8B9315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2286000"/>
            <a:ext cx="11988800" cy="64389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000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>
                <a:latin typeface="Arial"/>
                <a:cs typeface="Arial"/>
              </a:rPr>
              <a:t>Float: Latitude and Longitude  </a:t>
            </a:r>
          </a:p>
          <a:p>
            <a:pPr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>
                <a:latin typeface="Arial"/>
                <a:cs typeface="Arial"/>
              </a:rPr>
              <a:t>Object: Everything else</a:t>
            </a:r>
          </a:p>
          <a:p>
            <a:pPr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>
                <a:latin typeface="Arial"/>
                <a:cs typeface="Arial"/>
              </a:rPr>
              <a:t>Country has constant Value US.</a:t>
            </a:r>
          </a:p>
          <a:p>
            <a:pPr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>
                <a:latin typeface="Arial"/>
                <a:cs typeface="Arial"/>
              </a:rPr>
              <a:t>Address has Distinct Values of 9934.</a:t>
            </a:r>
          </a:p>
          <a:p>
            <a:pPr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>
                <a:latin typeface="Arial"/>
                <a:cs typeface="Arial"/>
              </a:rPr>
              <a:t>City as well has Distinct Values.</a:t>
            </a:r>
          </a:p>
          <a:p>
            <a:pPr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>
                <a:latin typeface="Arial"/>
                <a:cs typeface="Arial"/>
              </a:rPr>
              <a:t>Name, Postal Code and Province also have Distinct Values.</a:t>
            </a:r>
          </a:p>
          <a:p>
            <a:pPr>
              <a:buFont typeface="Wingdings" panose="05000000000000000000" pitchFamily="2" charset="2"/>
              <a:buChar char="v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>
                <a:latin typeface="Arial"/>
                <a:cs typeface="Arial"/>
              </a:rPr>
              <a:t>The Websites have 465 Missing Values, which indicates not all Fast-Food Restaurants have websites.</a:t>
            </a:r>
          </a:p>
        </p:txBody>
      </p:sp>
    </p:spTree>
    <p:extLst>
      <p:ext uri="{BB962C8B-B14F-4D97-AF65-F5344CB8AC3E}">
        <p14:creationId xmlns:p14="http://schemas.microsoft.com/office/powerpoint/2010/main" val="20558713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/>
              <a:t>Identify patterns in the data</a:t>
            </a:r>
            <a:endParaRPr sz="2800"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254000" y="2819400"/>
            <a:ext cx="11988800" cy="6096000"/>
          </a:xfrm>
          <a:prstGeom prst="rect">
            <a:avLst/>
          </a:prstGeom>
        </p:spPr>
        <p:txBody>
          <a:bodyPr/>
          <a:lstStyle/>
          <a:p>
            <a:pPr marL="0" indent="0" defTabSz="479044">
              <a:spcBef>
                <a:spcPts val="1900"/>
              </a:spcBef>
              <a:buNone/>
              <a:defRPr sz="2952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Analysis: </a:t>
            </a:r>
          </a:p>
          <a:p>
            <a:pPr defTabSz="479044">
              <a:spcBef>
                <a:spcPts val="1900"/>
              </a:spcBef>
              <a:buFont typeface="Wingdings" panose="05000000000000000000" pitchFamily="2" charset="2"/>
              <a:buChar char="v"/>
              <a:defRPr sz="2952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Common Fast-Food Restaurants in USA</a:t>
            </a:r>
          </a:p>
          <a:p>
            <a:pPr defTabSz="479044">
              <a:spcBef>
                <a:spcPts val="1900"/>
              </a:spcBef>
              <a:buFont typeface="Wingdings" panose="05000000000000000000" pitchFamily="2" charset="2"/>
              <a:buChar char="v"/>
              <a:defRPr sz="2952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List of 10 Provinces which have a Higher spread of Fast-Food chains</a:t>
            </a:r>
          </a:p>
          <a:p>
            <a:pPr defTabSz="479044">
              <a:spcBef>
                <a:spcPts val="1900"/>
              </a:spcBef>
              <a:buFont typeface="Wingdings" panose="05000000000000000000" pitchFamily="2" charset="2"/>
              <a:buChar char="v"/>
              <a:defRPr sz="2952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List of cities which have higher number of Fast-Food chains</a:t>
            </a:r>
          </a:p>
          <a:p>
            <a:pPr defTabSz="479044">
              <a:spcBef>
                <a:spcPts val="1900"/>
              </a:spcBef>
              <a:buFont typeface="Wingdings" panose="05000000000000000000" pitchFamily="2" charset="2"/>
              <a:buChar char="v"/>
              <a:defRPr sz="2952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Higher Number of Fast-Food Chains for postal-Code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5318" indent="-385318" defTabSz="479044">
              <a:spcBef>
                <a:spcPts val="1900"/>
              </a:spcBef>
              <a:defRPr sz="2952"/>
            </a:pP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 dirty="0"/>
              <a:t>Objective</a:t>
            </a:r>
            <a:r>
              <a:rPr lang="en-US" sz="2800" dirty="0"/>
              <a:t>s &amp; Graphs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02B630-FA40-4880-A4E8-EDC5BDAA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362200"/>
            <a:ext cx="11430000" cy="954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749EB6-F63E-4B5D-B909-15EC6701E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3065851"/>
            <a:ext cx="11430000" cy="5149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C1518-8CF3-43EA-A466-3ACEEF0AE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8215054"/>
            <a:ext cx="11430000" cy="10813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 dirty="0"/>
              <a:t>Objective</a:t>
            </a:r>
            <a:r>
              <a:rPr lang="en-US" sz="2800" dirty="0"/>
              <a:t>s &amp; Graphs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A85A71-758E-4F2E-A955-32AE768F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362200"/>
            <a:ext cx="11818374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AA185B-1381-4830-990E-CE053EF02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3124200"/>
            <a:ext cx="1169137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 dirty="0"/>
              <a:t>Objective</a:t>
            </a:r>
            <a:r>
              <a:rPr lang="en-US" sz="2800" dirty="0"/>
              <a:t>s &amp; Graphs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23456D-5AD6-4C6E-82E7-AE24FAE2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" y="2514600"/>
            <a:ext cx="11028947" cy="838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E0D223-6699-45DD-9815-23D710EB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3352800"/>
            <a:ext cx="1102894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 dirty="0"/>
              <a:t>Objective</a:t>
            </a:r>
            <a:r>
              <a:rPr lang="en-US" sz="2800" dirty="0"/>
              <a:t>s &amp; Graphs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AF3FBA-C96C-4363-8FB3-35A73414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362200"/>
            <a:ext cx="9564130" cy="841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CFB498-0A1B-4998-841B-F3B5CE88C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3203757"/>
            <a:ext cx="9564130" cy="47210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15AD31-4076-4E4E-AE80-AD358951A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50" y="7924800"/>
            <a:ext cx="956413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456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Bodoni SvtyTwo ITC TT-Book</vt:lpstr>
      <vt:lpstr>Helvetica</vt:lpstr>
      <vt:lpstr>Helvetica Neue</vt:lpstr>
      <vt:lpstr>Palatino</vt:lpstr>
      <vt:lpstr>Wingdings</vt:lpstr>
      <vt:lpstr>Zapf Dingbats</vt:lpstr>
      <vt:lpstr>New_Template4</vt:lpstr>
      <vt:lpstr>PowerPoint Presentation</vt:lpstr>
      <vt:lpstr>FAST-FOOD Restaurants</vt:lpstr>
      <vt:lpstr>FAST-FOOD Restaurants dataset</vt:lpstr>
      <vt:lpstr>FAST-FOOD Restaurants dataset Summary</vt:lpstr>
      <vt:lpstr>Identify patterns in the data</vt:lpstr>
      <vt:lpstr>Objectives &amp; Graphs</vt:lpstr>
      <vt:lpstr>Objectives &amp; Graphs</vt:lpstr>
      <vt:lpstr>Objectives &amp; Graphs</vt:lpstr>
      <vt:lpstr>Objectives &amp; Graphs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Sunitha Sharma</cp:lastModifiedBy>
  <cp:revision>35</cp:revision>
  <dcterms:modified xsi:type="dcterms:W3CDTF">2019-04-14T16:54:37Z</dcterms:modified>
</cp:coreProperties>
</file>