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1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4" Type="http://schemas.openxmlformats.org/officeDocument/2006/relationships/tableStyles" Target="tableStyles.xml"/>  <Relationship Id="rId13" Type="http://schemas.openxmlformats.org/officeDocument/2006/relationships/theme" Target="theme/theme1.xml"/>  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2248"/>
            <a:ext cx="12185650" cy="684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4173"/>
            <a:ext cx="12185650" cy="67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0101" y="0"/>
            <a:ext cx="1178544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86739"/>
            <a:ext cx="12185650" cy="66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09305"/>
            <a:ext cx="12185650" cy="663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41607"/>
            <a:ext cx="12185650" cy="67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41607"/>
            <a:ext cx="12185650" cy="67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4173"/>
            <a:ext cx="12185650" cy="67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41607"/>
            <a:ext cx="12185650" cy="67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