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Sunitha.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767839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8633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2025-09-12T07:17:16Z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