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296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91084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8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171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3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setup-java-environment-variables/" TargetMode="External"/><Relationship Id="rId2" Type="http://schemas.openxmlformats.org/officeDocument/2006/relationships/hyperlink" Target="http://www.oracle.com/technetwork/java/javase/downloads/index-jsp-13836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download-and-install-android/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utomationtestinghub.com/setup-android-environment-variables/" TargetMode="External"/><Relationship Id="rId4" Type="http://schemas.openxmlformats.org/officeDocument/2006/relationships/hyperlink" Target="http://www.automationtestinghub.com/install-additional-android-sdk-too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appium-desktop/" TargetMode="External"/><Relationship Id="rId2" Type="http://schemas.openxmlformats.org/officeDocument/2006/relationships/hyperlink" Target="https://github.com/appium/appium-desktop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in/download/details.aspx?id=30653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visualstudio/cross-platform/system-requirements-for-the-visual-studio-emulator-for-android?view=vs-2017" TargetMode="External"/><Relationship Id="rId4" Type="http://schemas.openxmlformats.org/officeDocument/2006/relationships/hyperlink" Target="https://visualstudio.microsoft.com/vs/msft-android-emulato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easy.com/appium-tutorials/running-appium-tests-on-android-emul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509422/android-device-is-not-connected-to-usb-for-debugging-android-studio" TargetMode="External"/><Relationship Id="rId2" Type="http://schemas.openxmlformats.org/officeDocument/2006/relationships/hyperlink" Target="https://stackoverflow.com/questions/51399634/emulator-emulator-error-x86-emulation-currently-requires-hardware-accelerat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8FA6-C5E0-4C1F-899F-4FE3C322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294448"/>
          </a:xfrm>
        </p:spPr>
        <p:txBody>
          <a:bodyPr/>
          <a:lstStyle/>
          <a:p>
            <a:r>
              <a:rPr lang="en-NZ" dirty="0"/>
              <a:t>Mobile Testing</a:t>
            </a:r>
            <a:br>
              <a:rPr lang="en-NZ" dirty="0"/>
            </a:br>
            <a:r>
              <a:rPr lang="en-NZ" sz="3400" dirty="0"/>
              <a:t>Installation process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7153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2532-74CC-4127-B8D2-30D0F6AA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288"/>
          </a:xfrm>
        </p:spPr>
        <p:txBody>
          <a:bodyPr/>
          <a:lstStyle/>
          <a:p>
            <a:r>
              <a:rPr lang="en-NZ" dirty="0"/>
              <a:t>Installation Process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A85D-DCD7-4B84-B23B-B1EE4D4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1088"/>
            <a:ext cx="9601200" cy="43363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NZ" b="1" dirty="0"/>
              <a:t>JAVA INSTALLATION</a:t>
            </a:r>
          </a:p>
          <a:p>
            <a:pPr marL="0" indent="0">
              <a:buNone/>
            </a:pPr>
            <a:endParaRPr lang="en-NZ" dirty="0"/>
          </a:p>
          <a:p>
            <a:pPr marL="530352" lvl="1" indent="0">
              <a:buNone/>
            </a:pPr>
            <a:r>
              <a:rPr lang="en-NZ" dirty="0"/>
              <a:t>a. Download Java 8 and install from </a:t>
            </a:r>
          </a:p>
          <a:p>
            <a:pPr marL="530352" lvl="1" indent="0">
              <a:buNone/>
            </a:pPr>
            <a:r>
              <a:rPr lang="en-NZ" dirty="0"/>
              <a:t> </a:t>
            </a:r>
            <a:r>
              <a:rPr lang="en-NZ" dirty="0">
                <a:hlinkClick r:id="rId2"/>
              </a:rPr>
              <a:t>http://www.oracle.com/technetwork/java/javase/downloads/index-jsp-138363.html</a:t>
            </a: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r>
              <a:rPr lang="en-NZ" dirty="0"/>
              <a:t>b. Setup Environment variables</a:t>
            </a:r>
          </a:p>
          <a:p>
            <a:pPr marL="530352" lvl="1" indent="0">
              <a:buNone/>
            </a:pPr>
            <a:r>
              <a:rPr lang="en-NZ" dirty="0"/>
              <a:t>	Refer - </a:t>
            </a:r>
            <a:r>
              <a:rPr lang="en-NZ" dirty="0">
                <a:hlinkClick r:id="rId3"/>
              </a:rPr>
              <a:t>http://www.automationtestinghub.com/setup-java-environment-variables/</a:t>
            </a: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569D-56F2-40E8-9118-F85A80C2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8224"/>
            <a:ext cx="10090298" cy="606056"/>
          </a:xfrm>
        </p:spPr>
        <p:txBody>
          <a:bodyPr>
            <a:normAutofit/>
          </a:bodyPr>
          <a:lstStyle/>
          <a:p>
            <a:r>
              <a:rPr lang="en-NZ" sz="3500" dirty="0"/>
              <a:t>Installation Process                                        Cont.…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108B-2425-4B3F-812C-02BD9926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9340"/>
            <a:ext cx="10441172" cy="58904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NZ" sz="1900" dirty="0"/>
              <a:t>2. </a:t>
            </a:r>
            <a:r>
              <a:rPr lang="en-NZ" sz="2200" b="1" dirty="0"/>
              <a:t>Android Installation and setup</a:t>
            </a:r>
          </a:p>
          <a:p>
            <a:pPr marL="0" indent="0" algn="just">
              <a:buNone/>
            </a:pPr>
            <a:r>
              <a:rPr lang="en-NZ" sz="1900" dirty="0"/>
              <a:t>   ANDROID STUDIO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Contains lot of tools  to create Android apps from scratch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/>
              <a:t>For testing </a:t>
            </a:r>
            <a:r>
              <a:rPr lang="en-NZ" sz="1900" dirty="0"/>
              <a:t>Appium need  SDK tools, Platform tools and build tools including ADB </a:t>
            </a:r>
          </a:p>
          <a:p>
            <a:pPr marL="530352" lvl="1" indent="0" algn="just">
              <a:buNone/>
            </a:pPr>
            <a:r>
              <a:rPr lang="en-NZ" sz="1900" dirty="0"/>
              <a:t>         Download  it from </a:t>
            </a:r>
            <a:r>
              <a:rPr lang="en-NZ" sz="1900" dirty="0">
                <a:hlinkClick r:id="rId2"/>
              </a:rPr>
              <a:t>https://developer.android.com/studio/</a:t>
            </a:r>
            <a:endParaRPr lang="en-NZ" sz="1900" dirty="0"/>
          </a:p>
          <a:p>
            <a:pPr marL="530352" lvl="1" indent="0" algn="just">
              <a:buNone/>
            </a:pPr>
            <a:r>
              <a:rPr lang="en-NZ" sz="1900" dirty="0"/>
              <a:t>	   Click ‘DOWNLOAD ANDROID STUDIO’ to download latest version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Install Android studio with default options</a:t>
            </a:r>
          </a:p>
          <a:p>
            <a:pPr marL="987552" lvl="2" indent="0" algn="just">
              <a:buNone/>
            </a:pPr>
            <a:r>
              <a:rPr lang="en-NZ" sz="1900" dirty="0"/>
              <a:t>Refer </a:t>
            </a:r>
            <a:r>
              <a:rPr lang="en-NZ" sz="1900" dirty="0">
                <a:hlinkClick r:id="rId3"/>
              </a:rPr>
              <a:t>http://www.automationtestinghub.com/download-and-install-android/</a:t>
            </a:r>
            <a:endParaRPr lang="en-NZ" sz="1900" dirty="0"/>
          </a:p>
          <a:p>
            <a:pPr marL="987552" lvl="2" indent="0" algn="just">
              <a:buNone/>
            </a:pPr>
            <a:endParaRPr lang="en-NZ" sz="19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Launch Android studio and install all SDK tools</a:t>
            </a:r>
          </a:p>
          <a:p>
            <a:pPr marL="530352" lvl="1" indent="0" algn="just">
              <a:buNone/>
            </a:pPr>
            <a:r>
              <a:rPr lang="en-NZ" sz="1900" dirty="0"/>
              <a:t>      Refer: </a:t>
            </a:r>
            <a:r>
              <a:rPr lang="en-NZ" sz="1900" dirty="0">
                <a:hlinkClick r:id="rId4"/>
              </a:rPr>
              <a:t>http://www.automationtestinghub.com/install-additional-android-sdk-tools/</a:t>
            </a:r>
            <a:endParaRPr lang="en-NZ" sz="1900" dirty="0"/>
          </a:p>
          <a:p>
            <a:pPr marL="530352" lvl="1" indent="0" algn="just">
              <a:buNone/>
            </a:pPr>
            <a:endParaRPr lang="en-NZ" sz="19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Set Android Environment variables</a:t>
            </a:r>
          </a:p>
          <a:p>
            <a:pPr marL="530352" lvl="1" indent="0" algn="just">
              <a:buNone/>
            </a:pPr>
            <a:r>
              <a:rPr lang="en-NZ" sz="1900" dirty="0"/>
              <a:t>      </a:t>
            </a:r>
            <a:r>
              <a:rPr lang="en-NZ" sz="1900" dirty="0" err="1"/>
              <a:t>Refer:</a:t>
            </a:r>
            <a:r>
              <a:rPr lang="en-NZ" sz="1900" dirty="0" err="1">
                <a:hlinkClick r:id="rId5"/>
              </a:rPr>
              <a:t>http</a:t>
            </a:r>
            <a:r>
              <a:rPr lang="en-NZ" sz="1900" dirty="0">
                <a:hlinkClick r:id="rId5"/>
              </a:rPr>
              <a:t>://www.automationtestinghub.com/setup-android-environment-variables/</a:t>
            </a:r>
            <a:endParaRPr lang="en-NZ" sz="1900" dirty="0"/>
          </a:p>
          <a:p>
            <a:pPr marL="530352" lvl="1" indent="0" algn="just">
              <a:buNone/>
            </a:pPr>
            <a:endParaRPr lang="en-NZ" sz="1900" dirty="0"/>
          </a:p>
          <a:p>
            <a:pPr marL="0" indent="0" algn="just">
              <a:buNone/>
            </a:pPr>
            <a:endParaRPr lang="en-NZ" sz="1900" dirty="0"/>
          </a:p>
          <a:p>
            <a:pPr marL="0" indent="0" algn="just">
              <a:buNone/>
            </a:pPr>
            <a:r>
              <a:rPr lang="en-NZ" sz="1900" dirty="0"/>
              <a:t>            	</a:t>
            </a:r>
          </a:p>
          <a:p>
            <a:pPr marL="0" indent="0" algn="just">
              <a:buNone/>
            </a:pPr>
            <a:r>
              <a:rPr lang="en-NZ" sz="1900" dirty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39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4744-9E1A-43EC-8912-EC398901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73889"/>
            <a:ext cx="9601200" cy="5624622"/>
          </a:xfrm>
        </p:spPr>
        <p:txBody>
          <a:bodyPr/>
          <a:lstStyle/>
          <a:p>
            <a:pPr marL="0" indent="0" algn="just">
              <a:buNone/>
            </a:pPr>
            <a:r>
              <a:rPr lang="en-NZ" dirty="0"/>
              <a:t>3. </a:t>
            </a:r>
            <a:r>
              <a:rPr lang="en-NZ" sz="2500" b="1" dirty="0"/>
              <a:t>Install APPIUM desktop app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APPIUM, a HTTP server written in node.js that drives IOS and Android sessions using webdriver JSON wire protocol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APPIUM Desktop is an open source GUI app that helps to access the Appium server using a graphical interface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It provides Inspector to get the properties of mobile app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 Download latest version from 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https://github.com/appium/appium-desktop/releases</a:t>
            </a:r>
            <a:endParaRPr lang="en-US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2200" i="0" dirty="0"/>
              <a:t>Click</a:t>
            </a:r>
            <a:r>
              <a:rPr lang="en-NZ" sz="2200" dirty="0"/>
              <a:t> ‘appium-desktop-setup-1.7.0.exe’ </a:t>
            </a:r>
            <a:r>
              <a:rPr lang="en-NZ" sz="2200" i="0" dirty="0"/>
              <a:t>to download</a:t>
            </a:r>
            <a:endParaRPr lang="en-US" sz="2200" i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 Install it with default options </a:t>
            </a:r>
          </a:p>
          <a:p>
            <a:pPr marL="530352" lvl="1" indent="0" algn="just">
              <a:buNone/>
            </a:pPr>
            <a:r>
              <a:rPr lang="en-NZ" sz="2200" i="0" dirty="0"/>
              <a:t>Refer </a:t>
            </a:r>
            <a:r>
              <a:rPr lang="en-NZ" sz="2200" i="0" dirty="0">
                <a:hlinkClick r:id="rId3"/>
              </a:rPr>
              <a:t>http://www.automationtestinghub.com/appium-desktop/</a:t>
            </a:r>
            <a:endParaRPr lang="en-NZ" sz="2200" i="0" dirty="0"/>
          </a:p>
          <a:p>
            <a:pPr marL="530352" lvl="1" indent="0" algn="just">
              <a:buNone/>
            </a:pPr>
            <a:endParaRPr lang="en-NZ" sz="2200" i="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D83FE3-112A-47FD-A49B-995050CB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93405"/>
            <a:ext cx="9879419" cy="680484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</a:t>
            </a:r>
            <a:r>
              <a:rPr lang="en-NZ"/>
              <a:t>Process                               Cont</a:t>
            </a:r>
            <a:r>
              <a:rPr lang="en-NZ" dirty="0"/>
              <a:t>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39F0-A700-4FD8-ABD9-4D1D0ADB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4763"/>
            <a:ext cx="10536865" cy="50398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NZ" dirty="0"/>
              <a:t>4.</a:t>
            </a:r>
            <a:r>
              <a:rPr lang="en-NZ" b="1" dirty="0"/>
              <a:t>Install node.js </a:t>
            </a:r>
          </a:p>
          <a:p>
            <a:pPr marL="0" indent="0" algn="just">
              <a:buNone/>
            </a:pPr>
            <a:r>
              <a:rPr lang="en-NZ" dirty="0"/>
              <a:t>  -Download node.js  and Install it  from </a:t>
            </a:r>
          </a:p>
          <a:p>
            <a:pPr marL="0" indent="0" algn="just">
              <a:buNone/>
            </a:pPr>
            <a:r>
              <a:rPr lang="en-NZ" dirty="0"/>
              <a:t>   </a:t>
            </a:r>
            <a:r>
              <a:rPr lang="en-NZ" dirty="0">
                <a:hlinkClick r:id="rId2"/>
              </a:rPr>
              <a:t>https://nodejs.org/en/download/</a:t>
            </a:r>
            <a:endParaRPr lang="en-NZ" dirty="0"/>
          </a:p>
          <a:p>
            <a:pPr marL="0" indent="0" algn="just">
              <a:buNone/>
            </a:pPr>
            <a:r>
              <a:rPr lang="en-NZ" dirty="0"/>
              <a:t>5. </a:t>
            </a:r>
            <a:r>
              <a:rPr lang="en-NZ" b="1" dirty="0"/>
              <a:t>Install .NET framework </a:t>
            </a:r>
            <a:r>
              <a:rPr lang="en-NZ" dirty="0"/>
              <a:t>from(Skip this if you have visual studio installed)</a:t>
            </a:r>
          </a:p>
          <a:p>
            <a:pPr marL="0" indent="0" algn="just">
              <a:buNone/>
            </a:pPr>
            <a:r>
              <a:rPr lang="en-NZ" dirty="0"/>
              <a:t>    </a:t>
            </a:r>
            <a:r>
              <a:rPr lang="en-NZ" dirty="0">
                <a:hlinkClick r:id="rId3"/>
              </a:rPr>
              <a:t>https://www.microsoft.com/en-in/download/details.aspx?id=30653</a:t>
            </a:r>
            <a:endParaRPr lang="en-NZ" dirty="0"/>
          </a:p>
          <a:p>
            <a:pPr marL="0" indent="0" algn="just">
              <a:buNone/>
            </a:pPr>
            <a:r>
              <a:rPr lang="en-NZ" dirty="0"/>
              <a:t>FOLLOW STEPS 6A OR 6B ONLY IF YOU WANT TO TEST MOBILE APP USING EMULATOR OTHERWISE MOVE TO STEP 7  TO USE REAL PHONES</a:t>
            </a:r>
          </a:p>
          <a:p>
            <a:pPr marL="0" indent="0" algn="just">
              <a:buNone/>
            </a:pPr>
            <a:r>
              <a:rPr lang="en-NZ" dirty="0"/>
              <a:t>6a.</a:t>
            </a:r>
            <a:r>
              <a:rPr lang="en-NZ" b="1" dirty="0"/>
              <a:t>Install Visual studio Emulator  from</a:t>
            </a:r>
          </a:p>
          <a:p>
            <a:pPr marL="0" indent="0" algn="just">
              <a:buNone/>
            </a:pPr>
            <a:r>
              <a:rPr lang="en-NZ" dirty="0"/>
              <a:t>    </a:t>
            </a:r>
            <a:r>
              <a:rPr lang="en-NZ" dirty="0">
                <a:hlinkClick r:id="rId4"/>
              </a:rPr>
              <a:t>https://visualstudio.microsoft.com/vs/msft-android-emulator/</a:t>
            </a:r>
            <a:endParaRPr lang="en-NZ" dirty="0"/>
          </a:p>
          <a:p>
            <a:pPr marL="0" indent="0" algn="just">
              <a:buNone/>
            </a:pPr>
            <a:r>
              <a:rPr lang="en-NZ" dirty="0"/>
              <a:t>    Check system requirements before installing it from    </a:t>
            </a:r>
          </a:p>
          <a:p>
            <a:pPr marL="0" indent="0" algn="just">
              <a:buNone/>
            </a:pPr>
            <a:r>
              <a:rPr lang="en-NZ" dirty="0"/>
              <a:t>  </a:t>
            </a:r>
            <a:r>
              <a:rPr lang="en-NZ" dirty="0">
                <a:hlinkClick r:id="rId5"/>
              </a:rPr>
              <a:t>https://docs.microsoft.com/en-us/visualstudio/cross-platform/system-requirements-for-the-visual-studio-emulator-for-android?view=vs-2017</a:t>
            </a:r>
            <a:endParaRPr lang="en-NZ" dirty="0"/>
          </a:p>
          <a:p>
            <a:pPr marL="0" indent="0" algn="just">
              <a:buNone/>
            </a:pPr>
            <a:endParaRPr lang="en-NZ" dirty="0"/>
          </a:p>
          <a:p>
            <a:pPr marL="0" indent="0" algn="just">
              <a:buNone/>
            </a:pPr>
            <a:r>
              <a:rPr lang="en-NZ" dirty="0"/>
              <a:t>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A0EC93-EF82-4407-B2BA-CB67AAFB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3633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8FB8-EE29-4DCE-8987-CE6CE4CD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4009"/>
            <a:ext cx="9601200" cy="5204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Z" dirty="0"/>
              <a:t>SKIP THIS STEP IF YOU’VE  INSTALLED VISUAL STUDIO EMULATOR FROM STEP 6A</a:t>
            </a:r>
          </a:p>
          <a:p>
            <a:pPr marL="0" indent="0" algn="just">
              <a:buNone/>
            </a:pPr>
            <a:r>
              <a:rPr lang="en-NZ" dirty="0"/>
              <a:t>6b. </a:t>
            </a:r>
            <a:r>
              <a:rPr lang="en-NZ" b="1" dirty="0"/>
              <a:t>Create AVD(Android virtual Device) using Android studio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/>
              <a:t>Android studio </a:t>
            </a:r>
            <a:r>
              <a:rPr lang="en-NZ" dirty="0">
                <a:sym typeface="Wingdings" panose="05000000000000000000" pitchFamily="2" charset="2"/>
              </a:rPr>
              <a:t> Tools AVD Manager create virtual devices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In ‘Choose a device definition’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		Select category as ‘Phone’ 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		Select ‘Device’  and click Next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In ‘Select a System image’  select images (</a:t>
            </a:r>
            <a:r>
              <a:rPr lang="en-NZ" dirty="0" err="1">
                <a:sym typeface="Wingdings" panose="05000000000000000000" pitchFamily="2" charset="2"/>
              </a:rPr>
              <a:t>e.g</a:t>
            </a:r>
            <a:r>
              <a:rPr lang="en-NZ" dirty="0">
                <a:sym typeface="Wingdings" panose="05000000000000000000" pitchFamily="2" charset="2"/>
              </a:rPr>
              <a:t> x86 images  Marshmallow Android 6 (Google  API) Click Download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After image download , Click ‘Next’ &amp; ‘finish’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‘Your Virtual Devices’  Check device is created and click Play symbol to activate the emulator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 </a:t>
            </a:r>
            <a:r>
              <a:rPr lang="en-NZ" dirty="0"/>
              <a:t> Refer </a:t>
            </a:r>
            <a:r>
              <a:rPr lang="en-NZ" dirty="0">
                <a:hlinkClick r:id="rId2"/>
              </a:rPr>
              <a:t>http://www.seleniumeasy.com/appium-tutorials/running-appium-tests-on-android-emulator</a:t>
            </a:r>
            <a:endParaRPr lang="en-NZ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6E51D7-872E-4139-84AC-06CF9F2D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409353"/>
            <a:ext cx="10315353" cy="685800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E75F-11F8-465F-BCB2-7639268E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713"/>
            <a:ext cx="9601200" cy="49649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Z" sz="2200" dirty="0"/>
              <a:t>7. </a:t>
            </a:r>
            <a:r>
              <a:rPr lang="en-NZ" sz="2200" b="1" dirty="0"/>
              <a:t>Connect Real android devices to PC </a:t>
            </a:r>
          </a:p>
          <a:p>
            <a:pPr marL="0" indent="0" algn="just">
              <a:buNone/>
            </a:pPr>
            <a:r>
              <a:rPr lang="en-NZ" sz="2200" dirty="0"/>
              <a:t>	Android devices are connected by enabling USB debugging mode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Enable ‘Developer Options’ in Phone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/>
              <a:t>To enable the option, click Settings</a:t>
            </a:r>
            <a:r>
              <a:rPr lang="en-NZ" sz="2200" i="0" dirty="0">
                <a:sym typeface="Wingdings" panose="05000000000000000000" pitchFamily="2" charset="2"/>
              </a:rPr>
              <a:t>SystemAbout phone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Find ‘Build Number’ option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Keeping clicking on the above option for 7  times, you start seeing the message ‘You are 2 steps away from being a developer’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Keeping click till you get ‘You are now a developer’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Now ‘Developer options’ is displayed under ‘System’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Click on ‘Developer options’ and Enable the ‘USB Debugging’</a:t>
            </a:r>
          </a:p>
          <a:p>
            <a:pPr marL="530352" lvl="1" indent="0" algn="just">
              <a:buNone/>
            </a:pPr>
            <a:r>
              <a:rPr lang="en-NZ" sz="2200" i="0" dirty="0">
                <a:sym typeface="Wingdings" panose="05000000000000000000" pitchFamily="2" charset="2"/>
              </a:rPr>
              <a:t>     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NZ" sz="2200" i="0" dirty="0">
              <a:sym typeface="Wingdings" panose="05000000000000000000" pitchFamily="2" charset="2"/>
            </a:endParaRPr>
          </a:p>
          <a:p>
            <a:pPr marL="530352" lvl="1" indent="0" algn="just">
              <a:buNone/>
            </a:pPr>
            <a:endParaRPr lang="en-NZ" sz="2200" i="0" dirty="0">
              <a:sym typeface="Wingdings" panose="05000000000000000000" pitchFamily="2" charset="2"/>
            </a:endParaRPr>
          </a:p>
          <a:p>
            <a:pPr marL="530352" lvl="1" indent="0" algn="just">
              <a:buNone/>
            </a:pPr>
            <a:endParaRPr lang="en-NZ" sz="2200" i="0" dirty="0">
              <a:sym typeface="Wingdings" panose="05000000000000000000" pitchFamily="2" charset="2"/>
            </a:endParaRPr>
          </a:p>
          <a:p>
            <a:pPr marL="530352" lvl="1" indent="0" algn="just">
              <a:buNone/>
            </a:pPr>
            <a:endParaRPr lang="en-US" sz="2200" i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2B23D0-7780-4ABF-B2F1-A42B8687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0364"/>
            <a:ext cx="9601200" cy="542259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00CF-A3EB-49B6-BE73-02C0C0A0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2986"/>
            <a:ext cx="9877646" cy="476870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NZ" dirty="0">
                <a:sym typeface="Wingdings" panose="05000000000000000000" pitchFamily="2" charset="2"/>
              </a:rPr>
              <a:t>Connect mobile to PC/Laptop through USB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Once it is properly connected an alert message ‘Allow USB debugging’ is displayed .Select ‘ Ok ‘ in the alert message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Open a command prompt in laptop and type ‘</a:t>
            </a:r>
            <a:r>
              <a:rPr lang="en-NZ" dirty="0" err="1"/>
              <a:t>adb</a:t>
            </a:r>
            <a:r>
              <a:rPr lang="en-NZ" dirty="0"/>
              <a:t> devices’ and click ‘Enter’ to see the list of devices connected with laptop.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Refer </a:t>
            </a:r>
            <a:r>
              <a:rPr lang="en-NZ" dirty="0">
                <a:hlinkClick r:id="rId2"/>
              </a:rPr>
              <a:t>https://stackoverflow.com/questions/51399634/emulator-emulator-error-x86-emulation-currently-requires-hardware-acceleratio</a:t>
            </a:r>
            <a:endParaRPr lang="en-NZ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If in case the phone is not recognised by laptop/PC, find its suitable drivers and update it. Check in  Control </a:t>
            </a:r>
            <a:r>
              <a:rPr lang="en-NZ" dirty="0" err="1"/>
              <a:t>panel</a:t>
            </a:r>
            <a:r>
              <a:rPr lang="en-NZ" dirty="0" err="1">
                <a:sym typeface="Wingdings" panose="05000000000000000000" pitchFamily="2" charset="2"/>
              </a:rPr>
              <a:t>Device</a:t>
            </a:r>
            <a:r>
              <a:rPr lang="en-NZ" dirty="0">
                <a:sym typeface="Wingdings" panose="05000000000000000000" pitchFamily="2" charset="2"/>
              </a:rPr>
              <a:t> Manager to check for drivers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     Refer </a:t>
            </a:r>
            <a:r>
              <a:rPr lang="en-NZ" dirty="0">
                <a:sym typeface="Wingdings" panose="05000000000000000000" pitchFamily="2" charset="2"/>
                <a:hlinkClick r:id="rId3"/>
              </a:rPr>
              <a:t>https://stackoverflow.com/questions/17509422/android-device-is-not-    connected-to-</a:t>
            </a:r>
            <a:r>
              <a:rPr lang="en-NZ" dirty="0" err="1">
                <a:sym typeface="Wingdings" panose="05000000000000000000" pitchFamily="2" charset="2"/>
                <a:hlinkClick r:id="rId3"/>
              </a:rPr>
              <a:t>usb</a:t>
            </a:r>
            <a:r>
              <a:rPr lang="en-NZ" dirty="0">
                <a:sym typeface="Wingdings" panose="05000000000000000000" pitchFamily="2" charset="2"/>
                <a:hlinkClick r:id="rId3"/>
              </a:rPr>
              <a:t>-for-debugging-android-studio</a:t>
            </a:r>
            <a:endParaRPr lang="en-NZ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NZ" dirty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marL="0" indent="0" algn="just">
              <a:buNone/>
            </a:pPr>
            <a:endParaRPr lang="en-NZ" dirty="0"/>
          </a:p>
          <a:p>
            <a:pPr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A773E1-DC1B-4DFD-B220-A15A201E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26312"/>
            <a:ext cx="9877647" cy="568842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B409-3C7A-4B67-B73A-0A89CE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Z" sz="4000" dirty="0"/>
          </a:p>
          <a:p>
            <a:pPr marL="0" indent="0" algn="ctr">
              <a:buNone/>
            </a:pPr>
            <a:r>
              <a:rPr lang="en-NZ" sz="4000" dirty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7090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2553</TotalTime>
  <Words>514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Garamond</vt:lpstr>
      <vt:lpstr>Trebuchet MS</vt:lpstr>
      <vt:lpstr>Wingdings</vt:lpstr>
      <vt:lpstr>Crop</vt:lpstr>
      <vt:lpstr>Mobile Testing Installation process</vt:lpstr>
      <vt:lpstr>Installation Process </vt:lpstr>
      <vt:lpstr>Installation Process                                        Cont.…</vt:lpstr>
      <vt:lpstr>Installation Process                               Cont.…</vt:lpstr>
      <vt:lpstr>Installation Process                           Cont.…</vt:lpstr>
      <vt:lpstr>Installation Process                           Cont.…</vt:lpstr>
      <vt:lpstr>Installation Process                           Cont.…</vt:lpstr>
      <vt:lpstr>Installation Process                           Cont.…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CC-MTR</dc:creator>
  <cp:lastModifiedBy>CC-MTR</cp:lastModifiedBy>
  <cp:revision>73</cp:revision>
  <dcterms:created xsi:type="dcterms:W3CDTF">2018-09-04T02:01:00Z</dcterms:created>
  <dcterms:modified xsi:type="dcterms:W3CDTF">2018-09-20T18:54:36Z</dcterms:modified>
</cp:coreProperties>
</file>