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dc21c94c-ac63-47d1-baac-ac00e788b15f"/>
    <p:sldId id="257" r:id="rId-0cde0d8a-79f2-4215-83ef-8d79313f804b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dc21c94c-ac63-47d1-baac-ac00e788b15f" Type="http://schemas.openxmlformats.org/officeDocument/2006/relationships/slide" Target="slides/slide1.xml"/><Relationship Id="rId-0cde0d8a-79f2-4215-83ef-8d79313f804b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237c6af-ebaf-41d3-83eb-942073064e0f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8a740da-6570-4f9d-a695-c34a60ee73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237c6af-ebaf-41d3-83eb-942073064e0f.png 3" descr="image-b237c6af-ebaf-41d3-83eb-942073064e0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00" y="1270000"/>
            <a:ext cx="21082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8a740da-6570-4f9d-a695-c34a60ee7388.png 3" descr="image-68a740da-6570-4f9d-a695-c34a60ee73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00" y="1270000"/>
            <a:ext cx="2108200" cy="12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