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ef8496fb-cc68-4168-8c3c-4dc8956257a5"/>
    <p:sldId id="257" r:id="rId-a684ac9b-ac07-4b22-a59c-46468765aac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ef8496fb-cc68-4168-8c3c-4dc8956257a5" Type="http://schemas.openxmlformats.org/officeDocument/2006/relationships/slide" Target="slides/slide1.xml"/><Relationship Id="rId-a684ac9b-ac07-4b22-a59c-46468765aac0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