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2D6CB9"/>
    <a:srgbClr val="FFFF99"/>
    <a:srgbClr val="33B339"/>
    <a:srgbClr val="33D8F9"/>
    <a:srgbClr val="31D8F9"/>
    <a:srgbClr val="00CC99"/>
    <a:srgbClr val="F0C2E4"/>
    <a:srgbClr val="EAEDC5"/>
    <a:srgbClr val="F68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/>
    <p:restoredTop sz="94648"/>
  </p:normalViewPr>
  <p:slideViewPr>
    <p:cSldViewPr>
      <p:cViewPr>
        <p:scale>
          <a:sx n="50" d="100"/>
          <a:sy n="50" d="100"/>
        </p:scale>
        <p:origin x="-930" y="-72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E243-BEA5-42E3-9036-95E751BA458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9664-0031-4AD8-BAB8-415F6985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C9664-0031-4AD8-BAB8-415F69858E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4"/>
            <a:ext cx="25733931" cy="9175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4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48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22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96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7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44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19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93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39"/>
            <a:ext cx="6811923" cy="365219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39"/>
            <a:ext cx="19931182" cy="365219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5"/>
            <a:ext cx="25733931" cy="8501303"/>
          </a:xfrm>
        </p:spPr>
        <p:txBody>
          <a:bodyPr anchor="t"/>
          <a:lstStyle>
            <a:lvl1pPr algn="l">
              <a:defRPr sz="163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6"/>
            <a:ext cx="25733931" cy="9363320"/>
          </a:xfrm>
        </p:spPr>
        <p:txBody>
          <a:bodyPr anchor="b"/>
          <a:lstStyle>
            <a:lvl1pPr marL="0" indent="0">
              <a:buNone/>
              <a:defRPr sz="8185">
                <a:solidFill>
                  <a:schemeClr val="tx1">
                    <a:tint val="75000"/>
                  </a:schemeClr>
                </a:solidFill>
              </a:defRPr>
            </a:lvl1pPr>
            <a:lvl2pPr marL="1874152" indent="0">
              <a:buNone/>
              <a:defRPr sz="7358">
                <a:solidFill>
                  <a:schemeClr val="tx1">
                    <a:tint val="75000"/>
                  </a:schemeClr>
                </a:solidFill>
              </a:defRPr>
            </a:lvl2pPr>
            <a:lvl3pPr marL="3748304" indent="0">
              <a:buNone/>
              <a:defRPr sz="6530">
                <a:solidFill>
                  <a:schemeClr val="tx1">
                    <a:tint val="75000"/>
                  </a:schemeClr>
                </a:solidFill>
              </a:defRPr>
            </a:lvl3pPr>
            <a:lvl4pPr marL="5622455" indent="0">
              <a:buNone/>
              <a:defRPr sz="5702">
                <a:solidFill>
                  <a:schemeClr val="tx1">
                    <a:tint val="75000"/>
                  </a:schemeClr>
                </a:solidFill>
              </a:defRPr>
            </a:lvl4pPr>
            <a:lvl5pPr marL="7496607" indent="0">
              <a:buNone/>
              <a:defRPr sz="5702">
                <a:solidFill>
                  <a:schemeClr val="tx1">
                    <a:tint val="75000"/>
                  </a:schemeClr>
                </a:solidFill>
              </a:defRPr>
            </a:lvl5pPr>
            <a:lvl6pPr marL="9370760" indent="0">
              <a:buNone/>
              <a:defRPr sz="5702">
                <a:solidFill>
                  <a:schemeClr val="tx1">
                    <a:tint val="75000"/>
                  </a:schemeClr>
                </a:solidFill>
              </a:defRPr>
            </a:lvl6pPr>
            <a:lvl7pPr marL="11244912" indent="0">
              <a:buNone/>
              <a:defRPr sz="5702">
                <a:solidFill>
                  <a:schemeClr val="tx1">
                    <a:tint val="75000"/>
                  </a:schemeClr>
                </a:solidFill>
              </a:defRPr>
            </a:lvl7pPr>
            <a:lvl8pPr marL="13119063" indent="0">
              <a:buNone/>
              <a:defRPr sz="5702">
                <a:solidFill>
                  <a:schemeClr val="tx1">
                    <a:tint val="75000"/>
                  </a:schemeClr>
                </a:solidFill>
              </a:defRPr>
            </a:lvl8pPr>
            <a:lvl9pPr marL="14993215" indent="0">
              <a:buNone/>
              <a:defRPr sz="57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9"/>
            <a:ext cx="13371552" cy="28248506"/>
          </a:xfrm>
        </p:spPr>
        <p:txBody>
          <a:bodyPr/>
          <a:lstStyle>
            <a:lvl1pPr>
              <a:defRPr sz="11496"/>
            </a:lvl1pPr>
            <a:lvl2pPr>
              <a:defRPr sz="9841"/>
            </a:lvl2pPr>
            <a:lvl3pPr>
              <a:defRPr sz="8185"/>
            </a:lvl3pPr>
            <a:lvl4pPr>
              <a:defRPr sz="7358"/>
            </a:lvl4pPr>
            <a:lvl5pPr>
              <a:defRPr sz="7358"/>
            </a:lvl5pPr>
            <a:lvl6pPr>
              <a:defRPr sz="7358"/>
            </a:lvl6pPr>
            <a:lvl7pPr>
              <a:defRPr sz="7358"/>
            </a:lvl7pPr>
            <a:lvl8pPr>
              <a:defRPr sz="7358"/>
            </a:lvl8pPr>
            <a:lvl9pPr>
              <a:defRPr sz="73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9"/>
            <a:ext cx="13371552" cy="28248506"/>
          </a:xfrm>
        </p:spPr>
        <p:txBody>
          <a:bodyPr/>
          <a:lstStyle>
            <a:lvl1pPr>
              <a:defRPr sz="11496"/>
            </a:lvl1pPr>
            <a:lvl2pPr>
              <a:defRPr sz="9841"/>
            </a:lvl2pPr>
            <a:lvl3pPr>
              <a:defRPr sz="8185"/>
            </a:lvl3pPr>
            <a:lvl4pPr>
              <a:defRPr sz="7358"/>
            </a:lvl4pPr>
            <a:lvl5pPr>
              <a:defRPr sz="7358"/>
            </a:lvl5pPr>
            <a:lvl6pPr>
              <a:defRPr sz="7358"/>
            </a:lvl6pPr>
            <a:lvl7pPr>
              <a:defRPr sz="7358"/>
            </a:lvl7pPr>
            <a:lvl8pPr>
              <a:defRPr sz="7358"/>
            </a:lvl8pPr>
            <a:lvl9pPr>
              <a:defRPr sz="73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9581310"/>
            <a:ext cx="13376810" cy="3993033"/>
          </a:xfrm>
        </p:spPr>
        <p:txBody>
          <a:bodyPr anchor="b"/>
          <a:lstStyle>
            <a:lvl1pPr marL="0" indent="0">
              <a:buNone/>
              <a:defRPr sz="9841" b="1"/>
            </a:lvl1pPr>
            <a:lvl2pPr marL="1874152" indent="0">
              <a:buNone/>
              <a:defRPr sz="8185" b="1"/>
            </a:lvl2pPr>
            <a:lvl3pPr marL="3748304" indent="0">
              <a:buNone/>
              <a:defRPr sz="7358" b="1"/>
            </a:lvl3pPr>
            <a:lvl4pPr marL="5622455" indent="0">
              <a:buNone/>
              <a:defRPr sz="6530" b="1"/>
            </a:lvl4pPr>
            <a:lvl5pPr marL="7496607" indent="0">
              <a:buNone/>
              <a:defRPr sz="6530" b="1"/>
            </a:lvl5pPr>
            <a:lvl6pPr marL="9370760" indent="0">
              <a:buNone/>
              <a:defRPr sz="6530" b="1"/>
            </a:lvl6pPr>
            <a:lvl7pPr marL="11244912" indent="0">
              <a:buNone/>
              <a:defRPr sz="6530" b="1"/>
            </a:lvl7pPr>
            <a:lvl8pPr marL="13119063" indent="0">
              <a:buNone/>
              <a:defRPr sz="6530" b="1"/>
            </a:lvl8pPr>
            <a:lvl9pPr marL="14993215" indent="0">
              <a:buNone/>
              <a:defRPr sz="6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2" y="13574341"/>
            <a:ext cx="13376810" cy="24661710"/>
          </a:xfrm>
        </p:spPr>
        <p:txBody>
          <a:bodyPr/>
          <a:lstStyle>
            <a:lvl1pPr>
              <a:defRPr sz="9841"/>
            </a:lvl1pPr>
            <a:lvl2pPr>
              <a:defRPr sz="8185"/>
            </a:lvl2pPr>
            <a:lvl3pPr>
              <a:defRPr sz="7358"/>
            </a:lvl3pPr>
            <a:lvl4pPr>
              <a:defRPr sz="6530"/>
            </a:lvl4pPr>
            <a:lvl5pPr>
              <a:defRPr sz="6530"/>
            </a:lvl5pPr>
            <a:lvl6pPr>
              <a:defRPr sz="6530"/>
            </a:lvl6pPr>
            <a:lvl7pPr>
              <a:defRPr sz="6530"/>
            </a:lvl7pPr>
            <a:lvl8pPr>
              <a:defRPr sz="6530"/>
            </a:lvl8pPr>
            <a:lvl9pPr>
              <a:defRPr sz="65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10"/>
            <a:ext cx="13382065" cy="3993033"/>
          </a:xfrm>
        </p:spPr>
        <p:txBody>
          <a:bodyPr anchor="b"/>
          <a:lstStyle>
            <a:lvl1pPr marL="0" indent="0">
              <a:buNone/>
              <a:defRPr sz="9841" b="1"/>
            </a:lvl1pPr>
            <a:lvl2pPr marL="1874152" indent="0">
              <a:buNone/>
              <a:defRPr sz="8185" b="1"/>
            </a:lvl2pPr>
            <a:lvl3pPr marL="3748304" indent="0">
              <a:buNone/>
              <a:defRPr sz="7358" b="1"/>
            </a:lvl3pPr>
            <a:lvl4pPr marL="5622455" indent="0">
              <a:buNone/>
              <a:defRPr sz="6530" b="1"/>
            </a:lvl4pPr>
            <a:lvl5pPr marL="7496607" indent="0">
              <a:buNone/>
              <a:defRPr sz="6530" b="1"/>
            </a:lvl5pPr>
            <a:lvl6pPr marL="9370760" indent="0">
              <a:buNone/>
              <a:defRPr sz="6530" b="1"/>
            </a:lvl6pPr>
            <a:lvl7pPr marL="11244912" indent="0">
              <a:buNone/>
              <a:defRPr sz="6530" b="1"/>
            </a:lvl7pPr>
            <a:lvl8pPr marL="13119063" indent="0">
              <a:buNone/>
              <a:defRPr sz="6530" b="1"/>
            </a:lvl8pPr>
            <a:lvl9pPr marL="14993215" indent="0">
              <a:buNone/>
              <a:defRPr sz="6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1"/>
            <a:ext cx="13382065" cy="24661710"/>
          </a:xfrm>
        </p:spPr>
        <p:txBody>
          <a:bodyPr/>
          <a:lstStyle>
            <a:lvl1pPr>
              <a:defRPr sz="9841"/>
            </a:lvl1pPr>
            <a:lvl2pPr>
              <a:defRPr sz="8185"/>
            </a:lvl2pPr>
            <a:lvl3pPr>
              <a:defRPr sz="7358"/>
            </a:lvl3pPr>
            <a:lvl4pPr>
              <a:defRPr sz="6530"/>
            </a:lvl4pPr>
            <a:lvl5pPr>
              <a:defRPr sz="6530"/>
            </a:lvl5pPr>
            <a:lvl6pPr>
              <a:defRPr sz="6530"/>
            </a:lvl6pPr>
            <a:lvl7pPr>
              <a:defRPr sz="6530"/>
            </a:lvl7pPr>
            <a:lvl8pPr>
              <a:defRPr sz="6530"/>
            </a:lvl8pPr>
            <a:lvl9pPr>
              <a:defRPr sz="65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4" y="1704224"/>
            <a:ext cx="9960337" cy="7252860"/>
          </a:xfrm>
        </p:spPr>
        <p:txBody>
          <a:bodyPr anchor="b"/>
          <a:lstStyle>
            <a:lvl1pPr algn="l">
              <a:defRPr sz="81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8"/>
            <a:ext cx="16924685" cy="36531827"/>
          </a:xfrm>
        </p:spPr>
        <p:txBody>
          <a:bodyPr/>
          <a:lstStyle>
            <a:lvl1pPr>
              <a:defRPr sz="13152"/>
            </a:lvl1pPr>
            <a:lvl2pPr>
              <a:defRPr sz="11496"/>
            </a:lvl2pPr>
            <a:lvl3pPr>
              <a:defRPr sz="9841"/>
            </a:lvl3pPr>
            <a:lvl4pPr>
              <a:defRPr sz="8185"/>
            </a:lvl4pPr>
            <a:lvl5pPr>
              <a:defRPr sz="8185"/>
            </a:lvl5pPr>
            <a:lvl6pPr>
              <a:defRPr sz="8185"/>
            </a:lvl6pPr>
            <a:lvl7pPr>
              <a:defRPr sz="8185"/>
            </a:lvl7pPr>
            <a:lvl8pPr>
              <a:defRPr sz="8185"/>
            </a:lvl8pPr>
            <a:lvl9pPr>
              <a:defRPr sz="81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4" y="8957088"/>
            <a:ext cx="9960337" cy="29278967"/>
          </a:xfrm>
        </p:spPr>
        <p:txBody>
          <a:bodyPr/>
          <a:lstStyle>
            <a:lvl1pPr marL="0" indent="0">
              <a:buNone/>
              <a:defRPr sz="5702"/>
            </a:lvl1pPr>
            <a:lvl2pPr marL="1874152" indent="0">
              <a:buNone/>
              <a:defRPr sz="4874"/>
            </a:lvl2pPr>
            <a:lvl3pPr marL="3748304" indent="0">
              <a:buNone/>
              <a:defRPr sz="4139"/>
            </a:lvl3pPr>
            <a:lvl4pPr marL="5622455" indent="0">
              <a:buNone/>
              <a:defRPr sz="3679"/>
            </a:lvl4pPr>
            <a:lvl5pPr marL="7496607" indent="0">
              <a:buNone/>
              <a:defRPr sz="3679"/>
            </a:lvl5pPr>
            <a:lvl6pPr marL="9370760" indent="0">
              <a:buNone/>
              <a:defRPr sz="3679"/>
            </a:lvl6pPr>
            <a:lvl7pPr marL="11244912" indent="0">
              <a:buNone/>
              <a:defRPr sz="3679"/>
            </a:lvl7pPr>
            <a:lvl8pPr marL="13119063" indent="0">
              <a:buNone/>
              <a:defRPr sz="3679"/>
            </a:lvl8pPr>
            <a:lvl9pPr marL="14993215" indent="0">
              <a:buNone/>
              <a:defRPr sz="36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60"/>
          </a:xfrm>
        </p:spPr>
        <p:txBody>
          <a:bodyPr anchor="b"/>
          <a:lstStyle>
            <a:lvl1pPr algn="l">
              <a:defRPr sz="81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3152"/>
            </a:lvl1pPr>
            <a:lvl2pPr marL="1874152" indent="0">
              <a:buNone/>
              <a:defRPr sz="11496"/>
            </a:lvl2pPr>
            <a:lvl3pPr marL="3748304" indent="0">
              <a:buNone/>
              <a:defRPr sz="9841"/>
            </a:lvl3pPr>
            <a:lvl4pPr marL="5622455" indent="0">
              <a:buNone/>
              <a:defRPr sz="8185"/>
            </a:lvl4pPr>
            <a:lvl5pPr marL="7496607" indent="0">
              <a:buNone/>
              <a:defRPr sz="8185"/>
            </a:lvl5pPr>
            <a:lvl6pPr marL="9370760" indent="0">
              <a:buNone/>
              <a:defRPr sz="8185"/>
            </a:lvl6pPr>
            <a:lvl7pPr marL="11244912" indent="0">
              <a:buNone/>
              <a:defRPr sz="8185"/>
            </a:lvl7pPr>
            <a:lvl8pPr marL="13119063" indent="0">
              <a:buNone/>
              <a:defRPr sz="8185"/>
            </a:lvl8pPr>
            <a:lvl9pPr marL="14993215" indent="0">
              <a:buNone/>
              <a:defRPr sz="81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4"/>
            <a:ext cx="18165128" cy="5023494"/>
          </a:xfrm>
        </p:spPr>
        <p:txBody>
          <a:bodyPr/>
          <a:lstStyle>
            <a:lvl1pPr marL="0" indent="0">
              <a:buNone/>
              <a:defRPr sz="5702"/>
            </a:lvl1pPr>
            <a:lvl2pPr marL="1874152" indent="0">
              <a:buNone/>
              <a:defRPr sz="4874"/>
            </a:lvl2pPr>
            <a:lvl3pPr marL="3748304" indent="0">
              <a:buNone/>
              <a:defRPr sz="4139"/>
            </a:lvl3pPr>
            <a:lvl4pPr marL="5622455" indent="0">
              <a:buNone/>
              <a:defRPr sz="3679"/>
            </a:lvl4pPr>
            <a:lvl5pPr marL="7496607" indent="0">
              <a:buNone/>
              <a:defRPr sz="3679"/>
            </a:lvl5pPr>
            <a:lvl6pPr marL="9370760" indent="0">
              <a:buNone/>
              <a:defRPr sz="3679"/>
            </a:lvl6pPr>
            <a:lvl7pPr marL="11244912" indent="0">
              <a:buNone/>
              <a:defRPr sz="3679"/>
            </a:lvl7pPr>
            <a:lvl8pPr marL="13119063" indent="0">
              <a:buNone/>
              <a:defRPr sz="3679"/>
            </a:lvl8pPr>
            <a:lvl9pPr marL="14993215" indent="0">
              <a:buNone/>
              <a:defRPr sz="36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6"/>
            <a:ext cx="27247692" cy="7133961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9"/>
            <a:ext cx="27247692" cy="28248506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1"/>
            <a:ext cx="7064216" cy="2278904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A914-DB58-461A-906D-7B8EF054C2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1"/>
            <a:ext cx="9587151" cy="2278904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1"/>
            <a:ext cx="7064216" cy="2278904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6CB6-A523-4D17-99FE-FBB7398CD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48304" rtl="0" eaLnBrk="1" latinLnBrk="0" hangingPunct="1">
        <a:spcBef>
          <a:spcPct val="0"/>
        </a:spcBef>
        <a:buNone/>
        <a:defRPr sz="18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5614" indent="-1405614" algn="l" defTabSz="3748304" rtl="0" eaLnBrk="1" latinLnBrk="0" hangingPunct="1">
        <a:spcBef>
          <a:spcPct val="20000"/>
        </a:spcBef>
        <a:buFont typeface="Arial" pitchFamily="34" charset="0"/>
        <a:buChar char="•"/>
        <a:defRPr sz="13152" kern="1200">
          <a:solidFill>
            <a:schemeClr val="tx1"/>
          </a:solidFill>
          <a:latin typeface="+mn-lt"/>
          <a:ea typeface="+mn-ea"/>
          <a:cs typeface="+mn-cs"/>
        </a:defRPr>
      </a:lvl1pPr>
      <a:lvl2pPr marL="3045496" indent="-1171345" algn="l" defTabSz="3748304" rtl="0" eaLnBrk="1" latinLnBrk="0" hangingPunct="1">
        <a:spcBef>
          <a:spcPct val="20000"/>
        </a:spcBef>
        <a:buFont typeface="Arial" pitchFamily="34" charset="0"/>
        <a:buChar char="–"/>
        <a:defRPr sz="11496" kern="1200">
          <a:solidFill>
            <a:schemeClr val="tx1"/>
          </a:solidFill>
          <a:latin typeface="+mn-lt"/>
          <a:ea typeface="+mn-ea"/>
          <a:cs typeface="+mn-cs"/>
        </a:defRPr>
      </a:lvl2pPr>
      <a:lvl3pPr marL="4685379" indent="-937076" algn="l" defTabSz="3748304" rtl="0" eaLnBrk="1" latinLnBrk="0" hangingPunct="1">
        <a:spcBef>
          <a:spcPct val="20000"/>
        </a:spcBef>
        <a:buFont typeface="Arial" pitchFamily="34" charset="0"/>
        <a:buChar char="•"/>
        <a:defRPr sz="9841" kern="1200">
          <a:solidFill>
            <a:schemeClr val="tx1"/>
          </a:solidFill>
          <a:latin typeface="+mn-lt"/>
          <a:ea typeface="+mn-ea"/>
          <a:cs typeface="+mn-cs"/>
        </a:defRPr>
      </a:lvl3pPr>
      <a:lvl4pPr marL="6559531" indent="-937076" algn="l" defTabSz="3748304" rtl="0" eaLnBrk="1" latinLnBrk="0" hangingPunct="1">
        <a:spcBef>
          <a:spcPct val="20000"/>
        </a:spcBef>
        <a:buFont typeface="Arial" pitchFamily="34" charset="0"/>
        <a:buChar char="–"/>
        <a:defRPr sz="8185" kern="1200">
          <a:solidFill>
            <a:schemeClr val="tx1"/>
          </a:solidFill>
          <a:latin typeface="+mn-lt"/>
          <a:ea typeface="+mn-ea"/>
          <a:cs typeface="+mn-cs"/>
        </a:defRPr>
      </a:lvl4pPr>
      <a:lvl5pPr marL="8433684" indent="-937076" algn="l" defTabSz="3748304" rtl="0" eaLnBrk="1" latinLnBrk="0" hangingPunct="1">
        <a:spcBef>
          <a:spcPct val="20000"/>
        </a:spcBef>
        <a:buFont typeface="Arial" pitchFamily="34" charset="0"/>
        <a:buChar char="»"/>
        <a:defRPr sz="8185" kern="1200">
          <a:solidFill>
            <a:schemeClr val="tx1"/>
          </a:solidFill>
          <a:latin typeface="+mn-lt"/>
          <a:ea typeface="+mn-ea"/>
          <a:cs typeface="+mn-cs"/>
        </a:defRPr>
      </a:lvl5pPr>
      <a:lvl6pPr marL="10307836" indent="-937076" algn="l" defTabSz="3748304" rtl="0" eaLnBrk="1" latinLnBrk="0" hangingPunct="1">
        <a:spcBef>
          <a:spcPct val="20000"/>
        </a:spcBef>
        <a:buFont typeface="Arial" pitchFamily="34" charset="0"/>
        <a:buChar char="•"/>
        <a:defRPr sz="8185" kern="1200">
          <a:solidFill>
            <a:schemeClr val="tx1"/>
          </a:solidFill>
          <a:latin typeface="+mn-lt"/>
          <a:ea typeface="+mn-ea"/>
          <a:cs typeface="+mn-cs"/>
        </a:defRPr>
      </a:lvl6pPr>
      <a:lvl7pPr marL="12181988" indent="-937076" algn="l" defTabSz="3748304" rtl="0" eaLnBrk="1" latinLnBrk="0" hangingPunct="1">
        <a:spcBef>
          <a:spcPct val="20000"/>
        </a:spcBef>
        <a:buFont typeface="Arial" pitchFamily="34" charset="0"/>
        <a:buChar char="•"/>
        <a:defRPr sz="8185" kern="1200">
          <a:solidFill>
            <a:schemeClr val="tx1"/>
          </a:solidFill>
          <a:latin typeface="+mn-lt"/>
          <a:ea typeface="+mn-ea"/>
          <a:cs typeface="+mn-cs"/>
        </a:defRPr>
      </a:lvl7pPr>
      <a:lvl8pPr marL="14056139" indent="-937076" algn="l" defTabSz="3748304" rtl="0" eaLnBrk="1" latinLnBrk="0" hangingPunct="1">
        <a:spcBef>
          <a:spcPct val="20000"/>
        </a:spcBef>
        <a:buFont typeface="Arial" pitchFamily="34" charset="0"/>
        <a:buChar char="•"/>
        <a:defRPr sz="8185" kern="1200">
          <a:solidFill>
            <a:schemeClr val="tx1"/>
          </a:solidFill>
          <a:latin typeface="+mn-lt"/>
          <a:ea typeface="+mn-ea"/>
          <a:cs typeface="+mn-cs"/>
        </a:defRPr>
      </a:lvl8pPr>
      <a:lvl9pPr marL="15930291" indent="-937076" algn="l" defTabSz="3748304" rtl="0" eaLnBrk="1" latinLnBrk="0" hangingPunct="1">
        <a:spcBef>
          <a:spcPct val="20000"/>
        </a:spcBef>
        <a:buFont typeface="Arial" pitchFamily="34" charset="0"/>
        <a:buChar char="•"/>
        <a:defRPr sz="81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1pPr>
      <a:lvl2pPr marL="1874152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2pPr>
      <a:lvl3pPr marL="3748304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3pPr>
      <a:lvl4pPr marL="5622455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4pPr>
      <a:lvl5pPr marL="7496607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5pPr>
      <a:lvl6pPr marL="9370760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6pPr>
      <a:lvl7pPr marL="11244912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7pPr>
      <a:lvl8pPr marL="13119063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8pPr>
      <a:lvl9pPr marL="14993215" algn="l" defTabSz="3748304" rtl="0" eaLnBrk="1" latinLnBrk="0" hangingPunct="1">
        <a:defRPr sz="73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407" y="420919"/>
            <a:ext cx="29504316" cy="42006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58"/>
          </a:p>
        </p:txBody>
      </p:sp>
      <p:sp>
        <p:nvSpPr>
          <p:cNvPr id="10" name="Rectangle 9"/>
          <p:cNvSpPr/>
          <p:nvPr/>
        </p:nvSpPr>
        <p:spPr>
          <a:xfrm>
            <a:off x="350407" y="420919"/>
            <a:ext cx="29504316" cy="665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514">
              <a:spcBef>
                <a:spcPts val="1472"/>
              </a:spcBef>
            </a:pPr>
            <a:endParaRPr lang="en-US" sz="7358" baseline="30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35" y="751681"/>
            <a:ext cx="28610777" cy="3266924"/>
          </a:xfrm>
          <a:prstGeom prst="roundRect">
            <a:avLst/>
          </a:prstGeom>
          <a:solidFill>
            <a:srgbClr val="0070C0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RESEARCH PAPER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92400" y="4041579"/>
            <a:ext cx="14480182" cy="941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39514">
              <a:spcBef>
                <a:spcPts val="1472"/>
              </a:spcBef>
            </a:pPr>
            <a:r>
              <a:rPr lang="en-US" sz="5518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5518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18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sz="5518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5518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,*</a:t>
            </a:r>
            <a:r>
              <a:rPr lang="en-US" sz="5518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5518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sz="5518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sz="5518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5518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5518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Third </a:t>
            </a:r>
            <a:r>
              <a:rPr lang="en-US" sz="5518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sz="5518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5518" baseline="30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4967" y="5628481"/>
            <a:ext cx="18356311" cy="99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39514"/>
            <a:r>
              <a:rPr lang="en-US" sz="4415" baseline="6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4415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Affiliations of Authors</a:t>
            </a:r>
          </a:p>
          <a:p>
            <a:pPr algn="ctr" defTabSz="839514"/>
            <a:r>
              <a:rPr lang="en-US" sz="4415" baseline="6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4415" i="1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Presenting Author: Email ID</a:t>
            </a:r>
            <a:endParaRPr lang="en-US" sz="4415" baseline="30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5" y="3912122"/>
            <a:ext cx="3284106" cy="3284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206" y="4315055"/>
            <a:ext cx="2496529" cy="24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cusat</dc:creator>
  <cp:lastModifiedBy>Dr.sunil</cp:lastModifiedBy>
  <cp:revision>123</cp:revision>
  <dcterms:created xsi:type="dcterms:W3CDTF">2019-05-21T05:55:11Z</dcterms:created>
  <dcterms:modified xsi:type="dcterms:W3CDTF">2024-03-27T13:09:27Z</dcterms:modified>
</cp:coreProperties>
</file>