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282" r:id="rId6"/>
    <p:sldId id="313" r:id="rId7"/>
    <p:sldId id="314" r:id="rId8"/>
    <p:sldId id="316" r:id="rId9"/>
    <p:sldId id="317" r:id="rId10"/>
    <p:sldId id="318" r:id="rId11"/>
    <p:sldId id="319" r:id="rId12"/>
    <p:sldId id="320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0" autoAdjust="0"/>
    <p:restoredTop sz="95388" autoAdjust="0"/>
  </p:normalViewPr>
  <p:slideViewPr>
    <p:cSldViewPr snapToGrid="0" snapToObjects="1">
      <p:cViewPr>
        <p:scale>
          <a:sx n="66" d="100"/>
          <a:sy n="66" d="100"/>
        </p:scale>
        <p:origin x="-384" y="81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42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86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5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48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69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history of python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4F937B-1EF5-565A-7879-D352CE6CF0B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49" y="2502952"/>
            <a:ext cx="7134679" cy="309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Python?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is a high-level, interpreted programming language known for its simplicity and readability.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Python is Popular?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Versatility across various domains: web development, data science, AI/ML,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community support and extensive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History of python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4F937B-1EF5-565A-7879-D352CE6CF0B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49" y="3056950"/>
            <a:ext cx="7134679" cy="199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Creation and Founder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by Guido van Rossum in 1991.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Major Versions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Python 2 vs Python 3 transition.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 status and Python Enhancement Proposals (PEPs).</a:t>
            </a:r>
          </a:p>
        </p:txBody>
      </p:sp>
    </p:spTree>
    <p:extLst>
      <p:ext uri="{BB962C8B-B14F-4D97-AF65-F5344CB8AC3E}">
        <p14:creationId xmlns:p14="http://schemas.microsoft.com/office/powerpoint/2010/main" val="277270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Key features of python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4F937B-1EF5-565A-7879-D352CE6CF0B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49" y="2715831"/>
            <a:ext cx="7134679" cy="267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Easy-to-read Syntax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Significant whitespace, clear and expressive syntax.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 Typing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Variables are dynamically typed, no need for explicit declarations.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Extensive Standard Library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Batteries included philosophy, covering a wide range of tasks.</a:t>
            </a:r>
          </a:p>
        </p:txBody>
      </p:sp>
    </p:spTree>
    <p:extLst>
      <p:ext uri="{BB962C8B-B14F-4D97-AF65-F5344CB8AC3E}">
        <p14:creationId xmlns:p14="http://schemas.microsoft.com/office/powerpoint/2010/main" val="3491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4F937B-1EF5-565A-7879-D352CE6CF0B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49" y="2854330"/>
            <a:ext cx="7134679" cy="239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Defining Functions </a:t>
            </a:r>
          </a:p>
          <a:p>
            <a:pPr marL="346075" indent="277813">
              <a:buFont typeface="Arial" panose="020B0604020202020204" pitchFamily="34" charset="0"/>
              <a:buChar char="•"/>
            </a:pPr>
            <a:r>
              <a:rPr lang="en-US" dirty="0"/>
              <a:t>Syntax: def </a:t>
            </a:r>
            <a:r>
              <a:rPr lang="en-US" dirty="0" err="1"/>
              <a:t>function_name</a:t>
            </a:r>
            <a:r>
              <a:rPr lang="en-US" dirty="0"/>
              <a:t>(arguments):`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Arguments and Return Values</a:t>
            </a:r>
          </a:p>
          <a:p>
            <a:pPr marL="346075" indent="277813">
              <a:buFont typeface="Arial" panose="020B0604020202020204" pitchFamily="34" charset="0"/>
              <a:buChar char="•"/>
            </a:pPr>
            <a:r>
              <a:rPr lang="en-US" dirty="0"/>
              <a:t>Positional arguments, keyword arguments, and return statement.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Scope of Variables</a:t>
            </a:r>
          </a:p>
          <a:p>
            <a:pPr marL="346075" indent="277813">
              <a:buFont typeface="Arial" panose="020B0604020202020204" pitchFamily="34" charset="0"/>
              <a:buChar char="•"/>
            </a:pPr>
            <a:r>
              <a:rPr lang="en-US" dirty="0"/>
              <a:t>Local vs global scope, global and nonlocal keywords.</a:t>
            </a:r>
          </a:p>
        </p:txBody>
      </p:sp>
    </p:spTree>
    <p:extLst>
      <p:ext uri="{BB962C8B-B14F-4D97-AF65-F5344CB8AC3E}">
        <p14:creationId xmlns:p14="http://schemas.microsoft.com/office/powerpoint/2010/main" val="57044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Modules in python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4F937B-1EF5-565A-7879-D352CE6CF0B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49" y="2854332"/>
            <a:ext cx="7134679" cy="239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are Modules?</a:t>
            </a:r>
          </a:p>
          <a:p>
            <a:pPr marL="449263" indent="247650">
              <a:buFont typeface="Arial" panose="020B0604020202020204" pitchFamily="34" charset="0"/>
              <a:buChar char="•"/>
            </a:pPr>
            <a:r>
              <a:rPr lang="en-US" dirty="0"/>
              <a:t>Encapsulate reusable code, improve code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Creating and Using Modules</a:t>
            </a:r>
          </a:p>
          <a:p>
            <a:pPr marL="449263" indent="247650">
              <a:buFont typeface="Arial" panose="020B0604020202020204" pitchFamily="34" charset="0"/>
              <a:buChar char="•"/>
            </a:pPr>
            <a:r>
              <a:rPr lang="en-US" dirty="0"/>
              <a:t>Create a module, import module using import statement.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Namespaces</a:t>
            </a:r>
          </a:p>
          <a:p>
            <a:pPr marL="449263" indent="247650">
              <a:buFont typeface="Arial" panose="020B0604020202020204" pitchFamily="34" charset="0"/>
              <a:buChar char="•"/>
            </a:pPr>
            <a:r>
              <a:rPr lang="en-US" dirty="0"/>
              <a:t>Prevent naming conflicts, organize code into logical units.</a:t>
            </a:r>
          </a:p>
        </p:txBody>
      </p:sp>
    </p:spTree>
    <p:extLst>
      <p:ext uri="{BB962C8B-B14F-4D97-AF65-F5344CB8AC3E}">
        <p14:creationId xmlns:p14="http://schemas.microsoft.com/office/powerpoint/2010/main" val="349275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History of python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4F937B-1EF5-565A-7879-D352CE6CF0B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565" y="2429391"/>
            <a:ext cx="7134679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Example: Simple Function</a:t>
            </a:r>
          </a:p>
          <a:p>
            <a:pPr marL="0" indent="81280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add_numbers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(a, b):</a:t>
            </a:r>
          </a:p>
          <a:p>
            <a:pPr marL="0" indent="81280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return a + b</a:t>
            </a:r>
          </a:p>
          <a:p>
            <a:pPr marL="0" indent="81280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 =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add_numbers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(3, 5)</a:t>
            </a:r>
          </a:p>
          <a:p>
            <a:pPr marL="0" indent="81280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print("Result:", result)</a:t>
            </a:r>
          </a:p>
          <a:p>
            <a:pPr marL="0" indent="812800">
              <a:buNone/>
            </a:pPr>
            <a:endParaRPr lang="en-US" dirty="0"/>
          </a:p>
          <a:p>
            <a:r>
              <a:rPr lang="en-US" b="1" dirty="0"/>
              <a:t>Real-World Applications</a:t>
            </a:r>
          </a:p>
          <a:p>
            <a:pPr marL="711200" indent="-174625"/>
            <a:r>
              <a:rPr lang="en-US" dirty="0"/>
              <a:t>Web frameworks (Django, Flask), data analysis (Pandas), machine learning (TensorFlow).</a:t>
            </a:r>
          </a:p>
          <a:p>
            <a:endParaRPr lang="en-US" dirty="0"/>
          </a:p>
          <a:p>
            <a:pPr marL="346075" indent="190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0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4F937B-1EF5-565A-7879-D352CE6CF0B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49" y="2982572"/>
            <a:ext cx="7134679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Summary of Python's Versatility</a:t>
            </a:r>
          </a:p>
          <a:p>
            <a:pPr marL="742950" lvl="1" indent="-285750"/>
            <a:r>
              <a:rPr lang="en-US" dirty="0"/>
              <a:t>From scripting to complex applications, Python is widely used and versatile.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Resources for Further Learning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Online courses, documentation, community forums (Python.org, Stack Overflow).</a:t>
            </a:r>
          </a:p>
        </p:txBody>
      </p:sp>
    </p:spTree>
    <p:extLst>
      <p:ext uri="{BB962C8B-B14F-4D97-AF65-F5344CB8AC3E}">
        <p14:creationId xmlns:p14="http://schemas.microsoft.com/office/powerpoint/2010/main" val="302092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37" y="2798988"/>
            <a:ext cx="4885149" cy="800556"/>
          </a:xfrm>
        </p:spPr>
        <p:txBody>
          <a:bodyPr/>
          <a:lstStyle/>
          <a:p>
            <a:r>
              <a:rPr lang="en-IN" dirty="0"/>
              <a:t>💐 </a:t>
            </a:r>
            <a:r>
              <a:rPr lang="en-US" dirty="0"/>
              <a:t>Thank you ! 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954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{73BA11B7-3713-462F-8892-3DC962A53FF9}tf78438558_win32</Template>
  <TotalTime>33</TotalTime>
  <Words>315</Words>
  <Application>Microsoft Office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Introduction and  history of python </vt:lpstr>
      <vt:lpstr>Introduction</vt:lpstr>
      <vt:lpstr>History of python</vt:lpstr>
      <vt:lpstr>Key features of python</vt:lpstr>
      <vt:lpstr>Functions in python</vt:lpstr>
      <vt:lpstr>Modules in python</vt:lpstr>
      <vt:lpstr>History of python</vt:lpstr>
      <vt:lpstr>Conclusion</vt:lpstr>
      <vt:lpstr>💐 Thank you 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Sunit Patil</dc:creator>
  <cp:lastModifiedBy>Sunit Patil</cp:lastModifiedBy>
  <cp:revision>1</cp:revision>
  <dcterms:created xsi:type="dcterms:W3CDTF">2024-07-07T14:39:22Z</dcterms:created>
  <dcterms:modified xsi:type="dcterms:W3CDTF">2024-07-07T15:12:52Z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