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282" r:id="rId6"/>
    <p:sldId id="313" r:id="rId7"/>
    <p:sldId id="314" r:id="rId8"/>
    <p:sldId id="316" r:id="rId9"/>
    <p:sldId id="317" r:id="rId10"/>
    <p:sldId id="318" r:id="rId11"/>
    <p:sldId id="319" r:id="rId12"/>
    <p:sldId id="321" r:id="rId13"/>
    <p:sldId id="320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95388" autoAdjust="0"/>
  </p:normalViewPr>
  <p:slideViewPr>
    <p:cSldViewPr snapToGrid="0" snapToObjects="1">
      <p:cViewPr varScale="1">
        <p:scale>
          <a:sx n="55" d="100"/>
          <a:sy n="55" d="100"/>
        </p:scale>
        <p:origin x="108" y="111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2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5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6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2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Object-Oriented Programing in Python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37" y="2798988"/>
            <a:ext cx="4885149" cy="800556"/>
          </a:xfrm>
        </p:spPr>
        <p:txBody>
          <a:bodyPr/>
          <a:lstStyle/>
          <a:p>
            <a:r>
              <a:rPr lang="en-IN" dirty="0"/>
              <a:t>💐 </a:t>
            </a:r>
            <a:r>
              <a:rPr lang="en-US" dirty="0"/>
              <a:t>Thank you ! 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503" y="-104176"/>
            <a:ext cx="7965461" cy="11227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616503" y="1200041"/>
            <a:ext cx="8985208" cy="565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 What is Object-Oriented Programming?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programming paradigm that organizes software design around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Objects are self-contained entities that combine data (attributes) and related operations (methods).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Concepts: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Encapsulation: Bundling data and methods together within a single unit (class).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Inheritance: Creating new classes (subclasses) that inherit properties and behaviors from existing classes (</a:t>
            </a:r>
            <a:r>
              <a:rPr lang="en-US" dirty="0" err="1"/>
              <a:t>superclasses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Polymorphism: The ability for objects of different classes to respond to the same method call in different ways.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Use OOP?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Promotes code reusability, maintainability, and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code organization and readability.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Models real-world entities more effectively.</a:t>
            </a:r>
          </a:p>
          <a:p>
            <a:r>
              <a:rPr lang="en-US" dirty="0"/>
              <a:t>We'll explore these concepts further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967" y="-65476"/>
            <a:ext cx="7965461" cy="99416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72CB844-4B9F-3E7B-FC3C-233B3A9B388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629967" y="1178170"/>
            <a:ext cx="9415495" cy="52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endParaRPr lang="en-US" altLang="en-US" b="1" dirty="0"/>
          </a:p>
          <a:p>
            <a:pPr fontAlgn="base">
              <a:spcAft>
                <a:spcPct val="0"/>
              </a:spcAft>
            </a:pPr>
            <a:r>
              <a:rPr lang="en-US" altLang="en-US" b="1" dirty="0"/>
              <a:t>Class Definition: Syntax and structure in Python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Uses the ‘class’ keyword followed by the class name (</a:t>
            </a:r>
            <a:r>
              <a:rPr lang="en-US" altLang="en-US" b="1" dirty="0" err="1"/>
              <a:t>PascalCase</a:t>
            </a:r>
            <a:r>
              <a:rPr lang="en-US" altLang="en-US" b="1" dirty="0"/>
              <a:t> convention).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The class body is indented and contains definitions for attributes and methods.</a:t>
            </a:r>
          </a:p>
          <a:p>
            <a:pPr marL="742950" lvl="1" indent="-285750" fontAlgn="base">
              <a:spcAft>
                <a:spcPct val="0"/>
              </a:spcAft>
            </a:pPr>
            <a:endParaRPr lang="en-US" altLang="en-US" b="1" dirty="0"/>
          </a:p>
          <a:p>
            <a:pPr fontAlgn="base">
              <a:spcAft>
                <a:spcPct val="0"/>
              </a:spcAft>
            </a:pPr>
            <a:r>
              <a:rPr lang="en-US" altLang="en-US" b="1" dirty="0"/>
              <a:t>Object Instantiation: Creating objects from classes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The class name is used with parentheses () to create a </a:t>
            </a:r>
            <a:r>
              <a:rPr lang="en-US" altLang="en-US" b="1" dirty="0" err="1"/>
              <a:t>bew</a:t>
            </a:r>
            <a:r>
              <a:rPr lang="en-US" altLang="en-US" b="1" dirty="0"/>
              <a:t> object of the class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Attributes and Methods: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Attributes: Variables that hold the data specific to an object.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Methods: Functions defined within the class that operate on the object's data.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Accessing attributes and methods using dot notation (.) on the object instance.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0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-65476"/>
            <a:ext cx="7965461" cy="994164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4A82E3-2151-12E6-03B4-85A151E7E53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926770" y="928688"/>
            <a:ext cx="850010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Definition: Data hiding and abstraction</a:t>
            </a:r>
          </a:p>
          <a:p>
            <a:pPr marL="633413" indent="-369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Encapsulation helps hide the internal implementation details of a class, exposing only necessary functionality through methods.</a:t>
            </a:r>
          </a:p>
          <a:p>
            <a:pPr marL="633413" indent="-369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This promotes code reusability and maintainability as changes to internal implementation details are isolated within the class.</a:t>
            </a:r>
          </a:p>
          <a:p>
            <a:pPr marL="633413" indent="-3698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Access Modifiers (Public, Private, Protected)</a:t>
            </a:r>
          </a:p>
          <a:p>
            <a:pPr marL="633413" indent="-3460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While Python doesn't have strict access modifiers like public or private used in some languages, it uses conventions to achieve similar behavior.</a:t>
            </a:r>
          </a:p>
          <a:p>
            <a:pPr marL="633413" indent="-3460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02C8F"/>
                </a:solidFill>
                <a:latin typeface="Arial" panose="020B0604020202020204" pitchFamily="34" charset="0"/>
              </a:rPr>
              <a:t>Public</a:t>
            </a:r>
            <a:r>
              <a:rPr lang="en-US" altLang="en-US" b="1" dirty="0"/>
              <a:t> members: Accessible from anywhere (methods and attributes with no prefixes).</a:t>
            </a:r>
          </a:p>
          <a:p>
            <a:pPr marL="633413" indent="-3460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Private members: Conventionally prefixed with a single underscore (_) to indicate they are intended for internal use within the class.</a:t>
            </a:r>
          </a:p>
          <a:p>
            <a:pPr marL="633413" indent="-3460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Protected members: Conventionally prefixed with a double underscore (__) and are meant for internal use within the class and its subclasses.</a:t>
            </a:r>
          </a:p>
          <a:p>
            <a:pPr marL="633413" indent="-34607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Encapsulation in Python: Using underscores for private attributes</a:t>
            </a:r>
          </a:p>
          <a:p>
            <a:pPr marL="633413" indent="-369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By convention, attributes prefixed with a single underscore are considered private and should not be accessed from outside the class.</a:t>
            </a:r>
          </a:p>
          <a:p>
            <a:pPr marL="633413" indent="-369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This doesn't enforce strict privacy, but it promotes data protection and discourages unintended modification.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65625"/>
            <a:ext cx="7965461" cy="994164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F2A315-F23F-347C-4F49-CAB0ECCBD41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40068" y="1451363"/>
            <a:ext cx="828595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2425" marR="0" lvl="0" indent="-3524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Definition: Extending classes and reusing code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Inheritance enables you to define a general class (superclass) with common attributes and methods.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Subclasses can then inherit these properties and behaviors, adding specialized functionality as needed.</a:t>
            </a:r>
          </a:p>
          <a:p>
            <a:pPr marR="0"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Types of Inheritance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Single Inheritance: A subclass inherits from a single superclass.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Multiple Inheritance: A subclass inherits from multiple </a:t>
            </a:r>
            <a:r>
              <a:rPr lang="en-US" altLang="en-US" b="1" dirty="0" err="1"/>
              <a:t>superclasses</a:t>
            </a:r>
            <a:r>
              <a:rPr lang="en-US" altLang="en-US" b="1" dirty="0"/>
              <a:t> (less common in Python due to potential complexity).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Multilevel Inheritance: A class inherits from another subclass, creating a hierarchy of classes.</a:t>
            </a:r>
          </a:p>
          <a:p>
            <a:pPr marR="0"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Method Overriding: Modifying behavior in child classes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Subclasses can override methods inherited from the superclass to provide specialized behavior.</a:t>
            </a:r>
          </a:p>
          <a:p>
            <a:pPr marL="638175" marR="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This allows for flexibility and customization within the class hierarchy.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08" y="-65476"/>
            <a:ext cx="7965461" cy="994164"/>
          </a:xfrm>
        </p:spPr>
        <p:txBody>
          <a:bodyPr/>
          <a:lstStyle/>
          <a:p>
            <a:r>
              <a:rPr lang="en-US" dirty="0"/>
              <a:t>Modules in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661547-26A9-B1D6-49C3-353D3EF8591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13908" y="1035866"/>
            <a:ext cx="850050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Definition: Multiple forms of a method or function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Polymorphism enables objects of different classes to have methods with the same name but different implementations.</a:t>
            </a: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The appropriate method is invoked based on the object's type at runtime (dynamic binding).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Types of Polymorphism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Compile-time Polymorphism (Method Overloading): Not directly supported in Python. Occurs when functions with the same name but different argument lists are distinguished at compile time (common in languages like C++).</a:t>
            </a: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Runtime Polymorphism (Method Overriding): Achieved through inheritance. The method call is resolved at runtime based on the object's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Examples in Python: Demonstrating polymorphic behavior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Consider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a base class </a:t>
            </a: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Animal with a method </a:t>
            </a:r>
            <a:r>
              <a:rPr lang="en-US" altLang="en-US" dirty="0" err="1">
                <a:solidFill>
                  <a:srgbClr val="202C8F"/>
                </a:solidFill>
                <a:latin typeface="Arial" panose="020B0604020202020204" pitchFamily="34" charset="0"/>
              </a:rPr>
              <a:t>make_sound</a:t>
            </a: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().</a:t>
            </a: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Subclasses Dog and Cat can override </a:t>
            </a:r>
            <a:r>
              <a:rPr lang="en-US" altLang="en-US" dirty="0" err="1">
                <a:solidFill>
                  <a:srgbClr val="202C8F"/>
                </a:solidFill>
                <a:latin typeface="Arial" panose="020B0604020202020204" pitchFamily="34" charset="0"/>
              </a:rPr>
              <a:t>make_sound</a:t>
            </a: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() to implement their specific sounds (bark and meow).</a:t>
            </a:r>
          </a:p>
          <a:p>
            <a:pPr marL="720725" marR="0" lvl="0" indent="-3683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When calling </a:t>
            </a:r>
            <a:r>
              <a:rPr lang="en-US" altLang="en-US" dirty="0" err="1">
                <a:solidFill>
                  <a:srgbClr val="202C8F"/>
                </a:solidFill>
                <a:latin typeface="Arial" panose="020B0604020202020204" pitchFamily="34" charset="0"/>
              </a:rPr>
              <a:t>make_sound</a:t>
            </a:r>
            <a:r>
              <a:rPr lang="en-US" altLang="en-US" dirty="0">
                <a:solidFill>
                  <a:srgbClr val="202C8F"/>
                </a:solidFill>
                <a:latin typeface="Arial" panose="020B0604020202020204" pitchFamily="34" charset="0"/>
              </a:rPr>
              <a:t>() on an object of either subclass, the appropriate overridden method is invoked.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0"/>
            <a:ext cx="7965461" cy="994164"/>
          </a:xfrm>
        </p:spPr>
        <p:txBody>
          <a:bodyPr/>
          <a:lstStyle/>
          <a:p>
            <a:r>
              <a:rPr lang="en-US" dirty="0"/>
              <a:t>Examples : class design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58DC61-F67E-CD4D-62CA-AA816997583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059723" y="994164"/>
            <a:ext cx="11025553" cy="591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Title: Example: Class Design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Content: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Designing a Car class using OOP principles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Attributes: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brand (str): Car brand (e.g., "Toyota")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model (str): Car model (e.g., "Camry")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color (str): Car color (e.g., "Red")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year (int): Car year (e.g., 2024)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Methods: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__</a:t>
            </a:r>
            <a:r>
              <a:rPr lang="en-US" altLang="en-US" b="1" dirty="0" err="1"/>
              <a:t>init</a:t>
            </a:r>
            <a:r>
              <a:rPr lang="en-US" altLang="en-US" b="1" dirty="0"/>
              <a:t>__(self, brand, model, color, year): Initializes the car object with attributes.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start(self): Simulates starting the car.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stop(self): Simulates stopping the car.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accelerate(self): Simulates accelerating the car.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b="1" dirty="0"/>
              <a:t>brake(self): Simulates braking the car.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798" y="298938"/>
            <a:ext cx="6404404" cy="851205"/>
          </a:xfrm>
        </p:spPr>
        <p:txBody>
          <a:bodyPr/>
          <a:lstStyle/>
          <a:p>
            <a:r>
              <a:rPr lang="en-US" sz="2800" dirty="0"/>
              <a:t>Application areas od </a:t>
            </a:r>
            <a:r>
              <a:rPr lang="en-US" sz="2800" dirty="0" err="1"/>
              <a:t>oop</a:t>
            </a:r>
            <a:r>
              <a:rPr lang="en-US" sz="2800" dirty="0"/>
              <a:t> in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AB101B-8B03-2FBC-2834-EDDEC5BFE74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93798" y="1532802"/>
            <a:ext cx="7832817" cy="486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Title: Application Areas of OOP in Python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Content: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Web Development: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Frameworks like Django and Flask leverage OOP for building web applications with clear separation of concerns and code reusability.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Data Science: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Libraries like pandas (data manipulation) and NumPy (numerical computing) utilize OOP principles for data structures and algorithms.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AI and Machine Learning: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Frameworks like TensorFlow and </a:t>
            </a:r>
            <a:r>
              <a:rPr lang="en-US" altLang="en-US" b="1" dirty="0" err="1"/>
              <a:t>PyTorch</a:t>
            </a:r>
            <a:r>
              <a:rPr lang="en-US" altLang="en-US" b="1" dirty="0"/>
              <a:t> heavily rely on OOP concepts for building neural networks and other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798" y="298938"/>
            <a:ext cx="6404404" cy="851205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7067F8-D5AE-AEB8-6D29-F0FA9A1CBEE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93798" y="1249305"/>
            <a:ext cx="8887894" cy="52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Recap: Key points on OOP in Python 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Objects encapsulate data (attributes) and behaviors (methods).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Classes act as blueprints for creating objects.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Inheritance enables code reuse and creation of class hierarchies.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Polymorphism allows for flexible method calls based on object types.</a:t>
            </a:r>
          </a:p>
          <a:p>
            <a:pPr marL="742950" marR="0" lvl="1" indent="-28575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Encapsulation promotes data protection and code organization.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/>
              <a:t>Future Learning: Advanced topics and resources 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Explore advanced inheritance concepts like multiple and multilevel inheritance.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Delve deeper into polymorphism with operator overloading (duck typing).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Investigate design patterns for creating reusable and well-structured object-oriented code.</a:t>
            </a:r>
          </a:p>
          <a:p>
            <a:pPr marL="742950" lvl="1" indent="-285750" fontAlgn="base">
              <a:spcAft>
                <a:spcPct val="0"/>
              </a:spcAft>
            </a:pPr>
            <a:r>
              <a:rPr lang="en-US" altLang="en-US" dirty="0"/>
              <a:t>Consider learning about object-relational mappers (ORMs) for interacting with databases using OOP principles.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576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{73BA11B7-3713-462F-8892-3DC962A53FF9}tf78438558_win32</Template>
  <TotalTime>70</TotalTime>
  <Words>1050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Object-Oriented Programing in Python </vt:lpstr>
      <vt:lpstr>Introduction</vt:lpstr>
      <vt:lpstr>Classes and objects</vt:lpstr>
      <vt:lpstr>encapsulation</vt:lpstr>
      <vt:lpstr>Inheritance</vt:lpstr>
      <vt:lpstr>Modules in python</vt:lpstr>
      <vt:lpstr>Examples : class design</vt:lpstr>
      <vt:lpstr>Application areas od oop in python</vt:lpstr>
      <vt:lpstr>Conclusion</vt:lpstr>
      <vt:lpstr>💐 Thank you 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Sunit Patil</dc:creator>
  <cp:lastModifiedBy>Sunit Patil</cp:lastModifiedBy>
  <cp:revision>9</cp:revision>
  <dcterms:created xsi:type="dcterms:W3CDTF">2024-07-07T14:39:22Z</dcterms:created>
  <dcterms:modified xsi:type="dcterms:W3CDTF">2024-07-13T14:05:19Z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