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21" d="100"/>
          <a:sy n="21" d="100"/>
        </p:scale>
        <p:origin x="87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5d5709c44fc0a5ee" providerId="LiveId" clId="{56D7BD29-8D8D-4074-AB95-C06BE49A32DE}"/>
    <pc:docChg chg="modSld">
      <pc:chgData name="sanjay kumar" userId="5d5709c44fc0a5ee" providerId="LiveId" clId="{56D7BD29-8D8D-4074-AB95-C06BE49A32DE}" dt="2024-04-02T06:58:54.512" v="13" actId="20577"/>
      <pc:docMkLst>
        <pc:docMk/>
      </pc:docMkLst>
      <pc:sldChg chg="modNotesTx">
        <pc:chgData name="sanjay kumar" userId="5d5709c44fc0a5ee" providerId="LiveId" clId="{56D7BD29-8D8D-4074-AB95-C06BE49A32DE}" dt="2024-04-02T06:58:54.512" v="13" actId="20577"/>
        <pc:sldMkLst>
          <pc:docMk/>
          <pc:sldMk cId="0" sldId="25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a:t>
            </a:r>
            <a:r>
              <a:rPr lang="en-US"/>
              <a:t>name is Sanjay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sanjay kumar</cp:lastModifiedBy>
  <cp:revision>29</cp:revision>
  <dcterms:created xsi:type="dcterms:W3CDTF">2006-08-16T00:00:00Z</dcterms:created>
  <dcterms:modified xsi:type="dcterms:W3CDTF">2024-04-02T06:59:06Z</dcterms:modified>
  <dc:identifier>DAEhDyfaYKE</dc:identifier>
</cp:coreProperties>
</file>