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p:scale>
          <a:sx n="33" d="100"/>
          <a:sy n="33" d="100"/>
        </p:scale>
        <p:origin x="936" y="-2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5d5709c44fc0a5ee" providerId="LiveId" clId="{56D7BD29-8D8D-4074-AB95-C06BE49A32DE}"/>
    <pc:docChg chg="undo custSel modSld">
      <pc:chgData name="sanjay kumar" userId="5d5709c44fc0a5ee" providerId="LiveId" clId="{56D7BD29-8D8D-4074-AB95-C06BE49A32DE}" dt="2024-04-02T07:31:58.330" v="82" actId="478"/>
      <pc:docMkLst>
        <pc:docMk/>
      </pc:docMkLst>
      <pc:sldChg chg="modNotesTx">
        <pc:chgData name="sanjay kumar" userId="5d5709c44fc0a5ee" providerId="LiveId" clId="{56D7BD29-8D8D-4074-AB95-C06BE49A32DE}" dt="2024-04-02T06:58:54.512" v="13" actId="20577"/>
        <pc:sldMkLst>
          <pc:docMk/>
          <pc:sldMk cId="0" sldId="256"/>
        </pc:sldMkLst>
      </pc:sldChg>
      <pc:sldChg chg="modSp mod">
        <pc:chgData name="sanjay kumar" userId="5d5709c44fc0a5ee" providerId="LiveId" clId="{56D7BD29-8D8D-4074-AB95-C06BE49A32DE}" dt="2024-04-02T07:20:10.266" v="14" actId="1076"/>
        <pc:sldMkLst>
          <pc:docMk/>
          <pc:sldMk cId="0" sldId="257"/>
        </pc:sldMkLst>
        <pc:grpChg chg="mod">
          <ac:chgData name="sanjay kumar" userId="5d5709c44fc0a5ee" providerId="LiveId" clId="{56D7BD29-8D8D-4074-AB95-C06BE49A32DE}" dt="2024-04-02T07:20:10.266" v="14" actId="1076"/>
          <ac:grpSpMkLst>
            <pc:docMk/>
            <pc:sldMk cId="0" sldId="257"/>
            <ac:grpSpMk id="17" creationId="{00000000-0000-0000-0000-000000000000}"/>
          </ac:grpSpMkLst>
        </pc:grpChg>
      </pc:sldChg>
      <pc:sldChg chg="addSp delSp modSp mod">
        <pc:chgData name="sanjay kumar" userId="5d5709c44fc0a5ee" providerId="LiveId" clId="{56D7BD29-8D8D-4074-AB95-C06BE49A32DE}" dt="2024-04-02T07:31:34.011" v="81" actId="1440"/>
        <pc:sldMkLst>
          <pc:docMk/>
          <pc:sldMk cId="0" sldId="260"/>
        </pc:sldMkLst>
        <pc:spChg chg="mod">
          <ac:chgData name="sanjay kumar" userId="5d5709c44fc0a5ee" providerId="LiveId" clId="{56D7BD29-8D8D-4074-AB95-C06BE49A32DE}" dt="2024-04-02T07:31:03.760" v="77" actId="20577"/>
          <ac:spMkLst>
            <pc:docMk/>
            <pc:sldMk cId="0" sldId="260"/>
            <ac:spMk id="24" creationId="{00000000-0000-0000-0000-000000000000}"/>
          </ac:spMkLst>
        </pc:spChg>
        <pc:spChg chg="mod">
          <ac:chgData name="sanjay kumar" userId="5d5709c44fc0a5ee" providerId="LiveId" clId="{56D7BD29-8D8D-4074-AB95-C06BE49A32DE}" dt="2024-04-02T07:24:43.561" v="40" actId="20577"/>
          <ac:spMkLst>
            <pc:docMk/>
            <pc:sldMk cId="0" sldId="260"/>
            <ac:spMk id="34" creationId="{F416C8E8-7AB8-4134-B77A-4ADE4F9807B5}"/>
          </ac:spMkLst>
        </pc:spChg>
        <pc:spChg chg="mod">
          <ac:chgData name="sanjay kumar" userId="5d5709c44fc0a5ee" providerId="LiveId" clId="{56D7BD29-8D8D-4074-AB95-C06BE49A32DE}" dt="2024-04-02T07:25:36.350" v="42"/>
          <ac:spMkLst>
            <pc:docMk/>
            <pc:sldMk cId="0" sldId="260"/>
            <ac:spMk id="36" creationId="{8EBA0369-D23B-4B51-84B0-5C19B45DA7B5}"/>
          </ac:spMkLst>
        </pc:spChg>
        <pc:spChg chg="mod">
          <ac:chgData name="sanjay kumar" userId="5d5709c44fc0a5ee" providerId="LiveId" clId="{56D7BD29-8D8D-4074-AB95-C06BE49A32DE}" dt="2024-04-02T07:25:36.350" v="42"/>
          <ac:spMkLst>
            <pc:docMk/>
            <pc:sldMk cId="0" sldId="260"/>
            <ac:spMk id="37" creationId="{F7FF95D5-7C3A-49E5-BD3C-3747A8801468}"/>
          </ac:spMkLst>
        </pc:spChg>
        <pc:grpChg chg="del">
          <ac:chgData name="sanjay kumar" userId="5d5709c44fc0a5ee" providerId="LiveId" clId="{56D7BD29-8D8D-4074-AB95-C06BE49A32DE}" dt="2024-04-02T07:25:25.520" v="41" actId="21"/>
          <ac:grpSpMkLst>
            <pc:docMk/>
            <pc:sldMk cId="0" sldId="260"/>
            <ac:grpSpMk id="28" creationId="{00000000-0000-0000-0000-000000000000}"/>
          </ac:grpSpMkLst>
        </pc:grpChg>
        <pc:grpChg chg="add del mod">
          <ac:chgData name="sanjay kumar" userId="5d5709c44fc0a5ee" providerId="LiveId" clId="{56D7BD29-8D8D-4074-AB95-C06BE49A32DE}" dt="2024-04-02T07:30:55.337" v="75" actId="478"/>
          <ac:grpSpMkLst>
            <pc:docMk/>
            <pc:sldMk cId="0" sldId="260"/>
            <ac:grpSpMk id="35" creationId="{01F5BF23-C872-4EA1-9A8C-76B778C82BC6}"/>
          </ac:grpSpMkLst>
        </pc:grpChg>
        <pc:picChg chg="add mod modCrop">
          <ac:chgData name="sanjay kumar" userId="5d5709c44fc0a5ee" providerId="LiveId" clId="{56D7BD29-8D8D-4074-AB95-C06BE49A32DE}" dt="2024-04-02T07:31:34.011" v="81" actId="1440"/>
          <ac:picMkLst>
            <pc:docMk/>
            <pc:sldMk cId="0" sldId="260"/>
            <ac:picMk id="38" creationId="{219BB853-A0D6-4152-B1F4-782086E1DB71}"/>
          </ac:picMkLst>
        </pc:picChg>
      </pc:sldChg>
      <pc:sldChg chg="delSp mod">
        <pc:chgData name="sanjay kumar" userId="5d5709c44fc0a5ee" providerId="LiveId" clId="{56D7BD29-8D8D-4074-AB95-C06BE49A32DE}" dt="2024-04-02T07:31:58.330" v="82" actId="478"/>
        <pc:sldMkLst>
          <pc:docMk/>
          <pc:sldMk cId="0" sldId="265"/>
        </pc:sldMkLst>
        <pc:picChg chg="del">
          <ac:chgData name="sanjay kumar" userId="5d5709c44fc0a5ee" providerId="LiveId" clId="{56D7BD29-8D8D-4074-AB95-C06BE49A32DE}" dt="2024-04-02T07:31:58.330" v="82" actId="478"/>
          <ac:picMkLst>
            <pc:docMk/>
            <pc:sldMk cId="0" sldId="265"/>
            <ac:picMk id="5"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Sanjay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423501"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dirty="0"/>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Sanjay Kumar</a:t>
            </a:r>
          </a:p>
          <a:p>
            <a:r>
              <a:rPr lang="en-US" sz="2400" b="1" dirty="0"/>
              <a:t>Data Analyst</a:t>
            </a:r>
            <a:endParaRPr lang="en-IN" sz="2400" b="1" dirty="0"/>
          </a:p>
        </p:txBody>
      </p:sp>
      <p:pic>
        <p:nvPicPr>
          <p:cNvPr id="38" name="Picture 37">
            <a:extLst>
              <a:ext uri="{FF2B5EF4-FFF2-40B4-BE49-F238E27FC236}">
                <a16:creationId xmlns:a16="http://schemas.microsoft.com/office/drawing/2014/main" id="{219BB853-A0D6-4152-B1F4-782086E1DB71}"/>
              </a:ext>
            </a:extLst>
          </p:cNvPr>
          <p:cNvPicPr>
            <a:picLocks noChangeAspect="1"/>
          </p:cNvPicPr>
          <p:nvPr/>
        </p:nvPicPr>
        <p:blipFill rotWithShape="1">
          <a:blip r:embed="rId7">
            <a:extLst>
              <a:ext uri="{28A0092B-C50C-407E-A947-70E740481C1C}">
                <a14:useLocalDpi xmlns:a14="http://schemas.microsoft.com/office/drawing/2010/main" val="0"/>
              </a:ext>
            </a:extLst>
          </a:blip>
          <a:srcRect r="2790"/>
          <a:stretch/>
        </p:blipFill>
        <p:spPr>
          <a:xfrm>
            <a:off x="11904772" y="6920381"/>
            <a:ext cx="1463040" cy="21215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sanjay kumar</cp:lastModifiedBy>
  <cp:revision>31</cp:revision>
  <dcterms:created xsi:type="dcterms:W3CDTF">2006-08-16T00:00:00Z</dcterms:created>
  <dcterms:modified xsi:type="dcterms:W3CDTF">2024-04-02T07:32:10Z</dcterms:modified>
  <dc:identifier>DAEhDyfaYKE</dc:identifier>
</cp:coreProperties>
</file>