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2"/>
    <p:sldId id="368" r:id="rId3"/>
    <p:sldId id="345" r:id="rId4"/>
    <p:sldId id="371" r:id="rId5"/>
    <p:sldId id="373" r:id="rId6"/>
    <p:sldId id="375" r:id="rId7"/>
    <p:sldId id="376" r:id="rId8"/>
    <p:sldId id="377" r:id="rId9"/>
    <p:sldId id="384" r:id="rId10"/>
    <p:sldId id="383" r:id="rId11"/>
    <p:sldId id="385" r:id="rId12"/>
    <p:sldId id="378" r:id="rId13"/>
    <p:sldId id="379" r:id="rId14"/>
    <p:sldId id="380" r:id="rId15"/>
    <p:sldId id="381" r:id="rId16"/>
    <p:sldId id="382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D9A0-2E43-40C0-A455-6E266D56212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FFC6-08ED-4B82-BF55-B71BBF765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80778" y="1465545"/>
            <a:ext cx="6488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新员工转正答辩汇报</a:t>
            </a:r>
            <a:endParaRPr lang="zh-CN" altLang="en-US" sz="4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2082" y="2567836"/>
            <a:ext cx="392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姓名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：孙建文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日期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2018-10-10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成就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前端工程化工具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——virgin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61" y="1622066"/>
            <a:ext cx="4330163" cy="47906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95" y="1710109"/>
            <a:ext cx="5283905" cy="4150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95" y="1710109"/>
            <a:ext cx="5610225" cy="34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794" y="1710109"/>
            <a:ext cx="5610225" cy="3324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793" y="1710109"/>
            <a:ext cx="5105400" cy="3057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793" y="1740569"/>
            <a:ext cx="56959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优势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万金油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产品 运营 销售 技术 设计 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不足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将就、节奏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个人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团队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03373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找到平衡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未来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架构设计、其它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服从安排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建议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建议制度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回应 参与感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03373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落地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End .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76614" y="1227551"/>
            <a:ext cx="224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6614" y="2066795"/>
            <a:ext cx="7352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自我介绍（毕业院校、工作经历等背景介绍）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工作基本情况（岗位、职责及工作预期）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试用期成就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  优势与不足（针对不足提出改进措施）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未来规划（短期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长期）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心得</a:t>
            </a:r>
            <a:r>
              <a:rPr lang="zh-CN" altLang="en-US" sz="2400" dirty="0"/>
              <a:t>体会及对公司</a:t>
            </a:r>
            <a:r>
              <a:rPr lang="zh-CN" altLang="en-US" sz="2400" dirty="0" smtClean="0"/>
              <a:t>建议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    Q&amp;A</a:t>
            </a:r>
            <a:r>
              <a:rPr lang="zh-CN" altLang="en-US" sz="2400" dirty="0" smtClean="0"/>
              <a:t>（双方问答）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感受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开心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收获不低于预期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503373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氛围  节奏  团队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我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湖北美院、工作室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技能转型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03373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格物  致知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岗位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职责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经营分析系统、可乐优品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工作预期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交付、优化、统一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需求 代码 架构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成就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经营分析系统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个版本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49" y="1614224"/>
            <a:ext cx="2971800" cy="457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503373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1.2.0~1.10.0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015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FFC000"/>
                </a:solidFill>
              </a:rPr>
              <a:t>成就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54628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可乐优品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214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版本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3" y="1199886"/>
            <a:ext cx="3009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167</Words>
  <Application>Microsoft Office PowerPoint</Application>
  <PresentationFormat>宽屏</PresentationFormat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沈体阳</dc:creator>
  <cp:lastModifiedBy>Sunjay King</cp:lastModifiedBy>
  <cp:revision>221</cp:revision>
  <dcterms:created xsi:type="dcterms:W3CDTF">2016-10-24T02:56:00Z</dcterms:created>
  <dcterms:modified xsi:type="dcterms:W3CDTF">2018-10-10T08:43:55Z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