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2"/>
    <p:sldId id="368" r:id="rId3"/>
    <p:sldId id="345" r:id="rId4"/>
    <p:sldId id="371" r:id="rId5"/>
    <p:sldId id="373" r:id="rId6"/>
    <p:sldId id="374" r:id="rId7"/>
    <p:sldId id="335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D9A0-2E43-40C0-A455-6E266D56212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80778" y="1465545"/>
            <a:ext cx="6488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新员工转正答辩汇报</a:t>
            </a:r>
            <a:endParaRPr lang="zh-CN" altLang="en-US" sz="4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2082" y="2567836"/>
            <a:ext cx="392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姓名：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日期：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76614" y="1227551"/>
            <a:ext cx="224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目录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76614" y="2066795"/>
            <a:ext cx="7352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自我介绍</a:t>
            </a:r>
            <a:r>
              <a:rPr lang="zh-CN" altLang="en-US" sz="2400" dirty="0" smtClean="0"/>
              <a:t>（毕业院校、工作经历等背景介绍）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工作基本情况（岗位、职责及工作预期）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试用期</a:t>
            </a:r>
            <a:r>
              <a:rPr lang="zh-CN" altLang="en-US" sz="2400" dirty="0" smtClean="0"/>
              <a:t>成就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  </a:t>
            </a:r>
            <a:r>
              <a:rPr lang="zh-CN" altLang="en-US" sz="2400" dirty="0" smtClean="0"/>
              <a:t> 优势</a:t>
            </a:r>
            <a:r>
              <a:rPr lang="zh-CN" altLang="en-US" sz="2400" dirty="0" smtClean="0"/>
              <a:t>与不足（针对不足提出改进措施）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 未来规划（短期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长期）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 心得</a:t>
            </a:r>
            <a:r>
              <a:rPr lang="zh-CN" altLang="en-US" sz="2400" dirty="0"/>
              <a:t>体会及对公司</a:t>
            </a:r>
            <a:r>
              <a:rPr lang="zh-CN" altLang="en-US" sz="2400" dirty="0" smtClean="0"/>
              <a:t>建议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    Q&amp;A</a:t>
            </a:r>
            <a:r>
              <a:rPr lang="zh-CN" altLang="en-US" sz="2400" dirty="0" smtClean="0"/>
              <a:t>（双方问答）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沈体阳</dc:creator>
  <cp:lastModifiedBy>Windows</cp:lastModifiedBy>
  <cp:revision>207</cp:revision>
  <dcterms:created xsi:type="dcterms:W3CDTF">2016-10-24T02:56:00Z</dcterms:created>
  <dcterms:modified xsi:type="dcterms:W3CDTF">2018-05-10T01:51:21Z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