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4C74B-390D-422F-B0DB-73D4035CCDF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84407-3D2B-4C3F-B0D5-500ABA85B3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1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84407-3D2B-4C3F-B0D5-500ABA85B3B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7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8D8DD-0A49-44F1-921B-6237ECDF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7EC166-4B07-4847-A36C-7702DED9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B7EBD-FD10-48F6-8F62-DB069D3A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25099-EBAF-46C1-827E-71F7FC52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F4D4E-0322-4226-8F2E-F7FEC7DA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3502C-9CDB-4C06-8CE8-A8B7E706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81A100-D9F9-4794-AE6C-EE7AA10E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A667D9-97E3-46C2-ACC2-2903428A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7C537-AE80-4606-9E94-B896FCC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A897E-CDE5-4212-8C70-63868A53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0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CA64A1-B584-4FAF-A1B0-D2E061721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1E6FD4-DA55-4C96-BFDB-703EBDA6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2E677-82FF-4D36-8037-49178165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78E48-8819-4E89-8755-15077A50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644CC-9888-45DC-942D-989961BF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49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EB8B9-B7FF-48A7-BECD-4FC72EB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B8FA9-4379-47FB-803D-E0738B44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FA9F9-AF28-470C-A107-7AFEB02F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CC3BD-F06B-457B-9C3F-30CFFEDF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EF558-679D-4972-97ED-87D3C4D5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20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96F3B-091B-405A-B69F-C8F378C0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56BA6-9FE0-4D3C-9857-D76061F4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B4332-708C-4E51-A4D1-D2BBE202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18F03-44DB-418D-B2DB-3D2454EC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FE6D9-5E48-44B0-B8A3-1471A946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4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BA256-99AF-466B-ADE8-A5F62FFF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AB55A-89F6-4495-9230-864C46739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EF8DA7-EF0B-4753-9F44-C9A46C84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54B7C-A830-4167-B1EB-311A4AD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5A6A9-7BA4-4F5A-BE82-2039D43A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C8BDF8-6FB6-4F20-804C-020DDDA1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1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04D88-2602-43EF-9E8D-130653B1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04C3A-B798-479B-9C9C-CAF20FAD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DA9483-462A-42DA-B2DA-93C83EF4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63304F-6A50-4974-9158-261C808EA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8D2DCC-9B91-4C8F-B144-12CD6613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15B523-ED5D-4C33-8867-66CB70D4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2C2EC2-A71A-41AE-B692-FD358929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FC6727-3D5A-4A41-B6EA-D4338A6A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5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02EA7-E5B1-47B1-BFB7-45C7CDA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7D774E-EAA3-487C-A7FD-0181B5C6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01E998-38C6-43D7-A3E3-B3DC7DCA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A6D5AF-9EAD-4B37-BBA0-6ACD2C5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47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D7AACB-D5BB-4D28-9023-3891F54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66EBAE-6630-43AA-8F51-6071908A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203516-9095-46FA-B3DC-B55EBB60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F31C-E79F-4562-94DC-C28CF821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9BD2B-FA2E-4C8D-8BE8-8C99375D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4D9268-9212-4DAC-AB81-257C2C32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DDD39-8CB3-4F74-B971-F7FFBE7A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08A451-37FF-4B08-A326-AD9B99C5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B6B896-E448-43B2-B5E7-6B8CC795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4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5AF28-5549-4CF6-9777-BE5D139E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87C013-F489-423C-9023-B24F0B168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3EA362-DD04-4C68-A4D9-ACC675DA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04A5A-7700-45A3-B980-57DF5271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E4F5D0-EA94-4B2A-A0DF-AECECB4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3E0CA-8D3A-40FD-98DB-85191686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849EB5-9DEA-4E2E-AA00-1C9124E6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9CB168-54E4-49F3-8187-A3170AFB7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D6345-6952-4094-9EF1-48C029186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97E0-1B62-4114-81DA-838221D31277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576CE-DD97-45B1-9EC2-C6FFF02AD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F73AC-7B94-46EB-A865-78045E194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9966-3EFF-4AB0-8D71-AA4871E34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93554-60C7-4B09-92FC-098F4C0DA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329F52-9CF0-43AB-A67A-75924FB89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Julian Hager</a:t>
            </a:r>
          </a:p>
          <a:p>
            <a:r>
              <a:rPr lang="de-DE" dirty="0"/>
              <a:t>14.11.2019</a:t>
            </a:r>
          </a:p>
          <a:p>
            <a:r>
              <a:rPr lang="de-DE" dirty="0"/>
              <a:t>Blatt 04</a:t>
            </a:r>
          </a:p>
        </p:txBody>
      </p:sp>
    </p:spTree>
    <p:extLst>
      <p:ext uri="{BB962C8B-B14F-4D97-AF65-F5344CB8AC3E}">
        <p14:creationId xmlns:p14="http://schemas.microsoft.com/office/powerpoint/2010/main" val="170018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b) Diskutieren Sie, wie sich das Hinzufügen von Prozesszuständen in ein Prozessmodell auf die Prozessverwaltung auswirkt.</a:t>
            </a:r>
          </a:p>
          <a:p>
            <a:pPr marL="0" indent="0">
              <a:buNone/>
            </a:pPr>
            <a:r>
              <a:rPr lang="de-DE" dirty="0"/>
              <a:t>Nennen Sie je einen Vorteil bzw. Nachteil, der sich ergibt, wenn ein Prozessmodell zwischen vielen verschiedenen Prozesszuständen differenziert.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+ Das Suchen von Prozessen kann durch entsprechende Queues performanter gemacht werden.</a:t>
            </a:r>
          </a:p>
          <a:p>
            <a:pPr marL="0" indent="0">
              <a:buNone/>
            </a:pPr>
            <a:r>
              <a:rPr lang="de-DE" dirty="0"/>
              <a:t>-  Komplexere Prozessinformationsverwaltung. Mehr benötigter Speicherplatz, etc.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9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Erklären Sie kurz die Begriffe </a:t>
            </a:r>
            <a:r>
              <a:rPr lang="de-DE" b="1" dirty="0"/>
              <a:t>Scheduling</a:t>
            </a:r>
            <a:r>
              <a:rPr lang="de-DE" dirty="0"/>
              <a:t> und </a:t>
            </a:r>
            <a:r>
              <a:rPr lang="de-DE" b="1" dirty="0" err="1"/>
              <a:t>Dispatching</a:t>
            </a:r>
            <a:r>
              <a:rPr lang="de-DE" b="1" dirty="0"/>
              <a:t>.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Scheduling: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Dispatching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026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Erklären Sie kurz die Begriffe </a:t>
            </a:r>
            <a:r>
              <a:rPr lang="de-DE" b="1" dirty="0"/>
              <a:t>Scheduling</a:t>
            </a:r>
            <a:r>
              <a:rPr lang="de-DE" dirty="0"/>
              <a:t> und </a:t>
            </a:r>
            <a:r>
              <a:rPr lang="de-DE" b="1" dirty="0" err="1"/>
              <a:t>Dispatching</a:t>
            </a:r>
            <a:r>
              <a:rPr lang="de-DE" b="1" dirty="0"/>
              <a:t>.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Scheduling: Die Auswahl desjenigen  Prozesses, der als nächstes vom Zustand </a:t>
            </a:r>
            <a:r>
              <a:rPr lang="de-DE" i="1" dirty="0" err="1"/>
              <a:t>ready</a:t>
            </a:r>
            <a:r>
              <a:rPr lang="de-DE" dirty="0"/>
              <a:t> in den Zustand </a:t>
            </a:r>
            <a:r>
              <a:rPr lang="de-DE" i="1" dirty="0" err="1"/>
              <a:t>running</a:t>
            </a:r>
            <a:r>
              <a:rPr lang="de-DE" dirty="0"/>
              <a:t> überführt wird.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Dispatching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630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Erklären Sie kurz die Begriffe </a:t>
            </a:r>
            <a:r>
              <a:rPr lang="de-DE" b="1" dirty="0"/>
              <a:t>Scheduling</a:t>
            </a:r>
            <a:r>
              <a:rPr lang="de-DE" dirty="0"/>
              <a:t> und </a:t>
            </a:r>
            <a:r>
              <a:rPr lang="de-DE" b="1" dirty="0" err="1"/>
              <a:t>Dispatching</a:t>
            </a:r>
            <a:r>
              <a:rPr lang="de-DE" b="1" dirty="0"/>
              <a:t>.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Scheduling: Die Auswahl desjenigen  Prozesses, der als nächstes vom Zustand </a:t>
            </a:r>
            <a:r>
              <a:rPr lang="de-DE" i="1" dirty="0" err="1"/>
              <a:t>ready</a:t>
            </a:r>
            <a:r>
              <a:rPr lang="de-DE" dirty="0"/>
              <a:t> in den Zustand </a:t>
            </a:r>
            <a:r>
              <a:rPr lang="de-DE" i="1" dirty="0" err="1"/>
              <a:t>running</a:t>
            </a:r>
            <a:r>
              <a:rPr lang="de-DE" dirty="0"/>
              <a:t> überführt wird.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Dispatching</a:t>
            </a:r>
            <a:r>
              <a:rPr lang="de-DE" dirty="0"/>
              <a:t>: Die tatsächliche Durchführung der Prozesszuteilung.</a:t>
            </a:r>
          </a:p>
        </p:txBody>
      </p:sp>
    </p:spTree>
    <p:extLst>
      <p:ext uri="{BB962C8B-B14F-4D97-AF65-F5344CB8AC3E}">
        <p14:creationId xmlns:p14="http://schemas.microsoft.com/office/powerpoint/2010/main" val="36264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nicht-präemptive Strategie FCFS</a:t>
            </a:r>
          </a:p>
          <a:p>
            <a:pPr marL="514350" indent="-514350">
              <a:buAutoNum type="alphaLcParenR"/>
            </a:pPr>
            <a:r>
              <a:rPr lang="de-DE" dirty="0"/>
              <a:t>Nicht-präemptive Strategie SJF</a:t>
            </a:r>
          </a:p>
          <a:p>
            <a:pPr marL="514350" indent="-514350">
              <a:buAutoNum type="alphaLcParenR"/>
            </a:pPr>
            <a:r>
              <a:rPr lang="de-DE" dirty="0"/>
              <a:t>Berechnen Sie als Dezimalzahl mit einer Nachkommastelle die mittlere Verweil- und Wartezeit für die zwei Verfahren.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F10A26-1F24-47BC-AE2C-AE7A49453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1" y="3874504"/>
            <a:ext cx="6939397" cy="27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29F1-42AD-4717-A3CF-338B4E80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132EC-ED68-485D-9493-A530A82D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5" y="1199196"/>
            <a:ext cx="8230870" cy="53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29F1-42AD-4717-A3CF-338B4E80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132EC-ED68-485D-9493-A530A82D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5" y="1199196"/>
            <a:ext cx="8230870" cy="53175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3AE1749-5A84-40D6-B589-FF20C86A3B35}"/>
              </a:ext>
            </a:extLst>
          </p:cNvPr>
          <p:cNvSpPr/>
          <p:nvPr/>
        </p:nvSpPr>
        <p:spPr>
          <a:xfrm>
            <a:off x="2103120" y="201168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0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29F1-42AD-4717-A3CF-338B4E80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132EC-ED68-485D-9493-A530A82D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5" y="1199196"/>
            <a:ext cx="8230870" cy="53175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3AE1749-5A84-40D6-B589-FF20C86A3B35}"/>
              </a:ext>
            </a:extLst>
          </p:cNvPr>
          <p:cNvSpPr/>
          <p:nvPr/>
        </p:nvSpPr>
        <p:spPr>
          <a:xfrm>
            <a:off x="2103120" y="201168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7551F95-9216-4BA6-A5CD-EC2C021D9A8C}"/>
              </a:ext>
            </a:extLst>
          </p:cNvPr>
          <p:cNvSpPr/>
          <p:nvPr/>
        </p:nvSpPr>
        <p:spPr>
          <a:xfrm>
            <a:off x="4196080" y="286512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6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29F1-42AD-4717-A3CF-338B4E80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132EC-ED68-485D-9493-A530A82D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5" y="1199196"/>
            <a:ext cx="8230870" cy="53175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3AE1749-5A84-40D6-B589-FF20C86A3B35}"/>
              </a:ext>
            </a:extLst>
          </p:cNvPr>
          <p:cNvSpPr/>
          <p:nvPr/>
        </p:nvSpPr>
        <p:spPr>
          <a:xfrm>
            <a:off x="2103120" y="201168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7551F95-9216-4BA6-A5CD-EC2C021D9A8C}"/>
              </a:ext>
            </a:extLst>
          </p:cNvPr>
          <p:cNvSpPr/>
          <p:nvPr/>
        </p:nvSpPr>
        <p:spPr>
          <a:xfrm>
            <a:off x="4196080" y="286512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1A2531A2-FEC4-4173-82D4-B3DF1B3865AB}"/>
              </a:ext>
            </a:extLst>
          </p:cNvPr>
          <p:cNvSpPr/>
          <p:nvPr/>
        </p:nvSpPr>
        <p:spPr>
          <a:xfrm>
            <a:off x="2169160" y="4358642"/>
            <a:ext cx="233680" cy="24383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29F1-42AD-4717-A3CF-338B4E80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132EC-ED68-485D-9493-A530A82D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5" y="1199196"/>
            <a:ext cx="8230870" cy="53175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3AE1749-5A84-40D6-B589-FF20C86A3B35}"/>
              </a:ext>
            </a:extLst>
          </p:cNvPr>
          <p:cNvSpPr/>
          <p:nvPr/>
        </p:nvSpPr>
        <p:spPr>
          <a:xfrm>
            <a:off x="2103120" y="201168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7551F95-9216-4BA6-A5CD-EC2C021D9A8C}"/>
              </a:ext>
            </a:extLst>
          </p:cNvPr>
          <p:cNvSpPr/>
          <p:nvPr/>
        </p:nvSpPr>
        <p:spPr>
          <a:xfrm>
            <a:off x="4196080" y="286512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1A2531A2-FEC4-4173-82D4-B3DF1B3865AB}"/>
              </a:ext>
            </a:extLst>
          </p:cNvPr>
          <p:cNvSpPr/>
          <p:nvPr/>
        </p:nvSpPr>
        <p:spPr>
          <a:xfrm>
            <a:off x="2169160" y="4358642"/>
            <a:ext cx="233680" cy="24383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7D752CED-EECB-4483-AD19-8ABEB96C5854}"/>
              </a:ext>
            </a:extLst>
          </p:cNvPr>
          <p:cNvSpPr/>
          <p:nvPr/>
        </p:nvSpPr>
        <p:spPr>
          <a:xfrm>
            <a:off x="2189480" y="5536884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2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Nennen Sie die Zustände, welche beim 5-Zustands-Prozessmodell im Vergleich zum 2-Zustands-Prozessmodell hinzukommen und erläutern Sie den Nutzen dieser.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63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429F1-42AD-4717-A3CF-338B4E80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132EC-ED68-485D-9493-A530A82D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5" y="1199196"/>
            <a:ext cx="8230870" cy="53175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3AE1749-5A84-40D6-B589-FF20C86A3B35}"/>
              </a:ext>
            </a:extLst>
          </p:cNvPr>
          <p:cNvSpPr/>
          <p:nvPr/>
        </p:nvSpPr>
        <p:spPr>
          <a:xfrm>
            <a:off x="2103120" y="201168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7551F95-9216-4BA6-A5CD-EC2C021D9A8C}"/>
              </a:ext>
            </a:extLst>
          </p:cNvPr>
          <p:cNvSpPr/>
          <p:nvPr/>
        </p:nvSpPr>
        <p:spPr>
          <a:xfrm>
            <a:off x="4196080" y="286512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1A2531A2-FEC4-4173-82D4-B3DF1B3865AB}"/>
              </a:ext>
            </a:extLst>
          </p:cNvPr>
          <p:cNvSpPr/>
          <p:nvPr/>
        </p:nvSpPr>
        <p:spPr>
          <a:xfrm>
            <a:off x="2169160" y="4358642"/>
            <a:ext cx="233680" cy="24383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7D752CED-EECB-4483-AD19-8ABEB96C5854}"/>
              </a:ext>
            </a:extLst>
          </p:cNvPr>
          <p:cNvSpPr/>
          <p:nvPr/>
        </p:nvSpPr>
        <p:spPr>
          <a:xfrm>
            <a:off x="2189480" y="5536884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9E3A4B8E-8432-40B3-B218-439EB916D67D}"/>
              </a:ext>
            </a:extLst>
          </p:cNvPr>
          <p:cNvSpPr/>
          <p:nvPr/>
        </p:nvSpPr>
        <p:spPr>
          <a:xfrm>
            <a:off x="8219440" y="6167120"/>
            <a:ext cx="233680" cy="243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FD4FC7-7159-4289-B517-2A14507AB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7" y="2712720"/>
            <a:ext cx="10931045" cy="3942715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a) Die Patienten seien Prozesse. Was passiert mit den Patienten in den einzelnen Zuständen des 7-Zustand-Prozessmodells? Wo befinden sich die Patienten jeweils? Wie sehen die Übergänge aus?</a:t>
            </a:r>
          </a:p>
        </p:txBody>
      </p:sp>
    </p:spTree>
    <p:extLst>
      <p:ext uri="{BB962C8B-B14F-4D97-AF65-F5344CB8AC3E}">
        <p14:creationId xmlns:p14="http://schemas.microsoft.com/office/powerpoint/2010/main" val="317887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b) Diskutieren Sie, ob präemptive Scheduling-Algorithmen überhaupt angewendet werden können. Geben Sie an, ob hierzu Modifikationen gegenüber dem Scheduling eines Betriebssystems vorgenommen werden müssen. Erläutern Sie gegebenenfalls diese Modifikation.</a:t>
            </a:r>
          </a:p>
        </p:txBody>
      </p:sp>
    </p:spTree>
    <p:extLst>
      <p:ext uri="{BB962C8B-B14F-4D97-AF65-F5344CB8AC3E}">
        <p14:creationId xmlns:p14="http://schemas.microsoft.com/office/powerpoint/2010/main" val="291044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c) Erläutern Sie, wie sich die Anwendung der Algorithmen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FCFS, SJF, RR, PS, MLFQ auf die Wartezeiten der Patienten mit unterschiedlich aufwendigen Behandlungen auswirken.</a:t>
            </a:r>
          </a:p>
        </p:txBody>
      </p:sp>
    </p:spTree>
    <p:extLst>
      <p:ext uri="{BB962C8B-B14F-4D97-AF65-F5344CB8AC3E}">
        <p14:creationId xmlns:p14="http://schemas.microsoft.com/office/powerpoint/2010/main" val="131076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c) Erläutern Sie, wie sich die Anwendung der Algorithmen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FCFS, SJF, RR, PS, MLFQ auf die Wartezeiten der Patienten mit unterschiedlich aufwendigen Behandlungen auswirken.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FCFS: Der zuerst erschienene Patient wird zuerst behandelt. Aus Patientensicht erscheint dies fair. Aber nicht-präemptiv, somit lange Wartezeiten bei Unterbrechungen.</a:t>
            </a:r>
          </a:p>
        </p:txBody>
      </p:sp>
    </p:spTree>
    <p:extLst>
      <p:ext uri="{BB962C8B-B14F-4D97-AF65-F5344CB8AC3E}">
        <p14:creationId xmlns:p14="http://schemas.microsoft.com/office/powerpoint/2010/main" val="209099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c) Erläutern Sie, wie sich die Anwendung der Algorithmen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FCFS, SJF, RR, PS, MLFQ auf die Wartezeiten der Patienten mit unterschiedlich aufwendigen Behandlungen auswirken.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FCFS: Der zuerst erschienene Patient wird zuerst behandelt. Aus Patientensicht erscheint dies fair. Aber nicht-präemptiv, somit lange Wartezeiten bei Unterbrechungen.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SJF: Patienten mit komplizierten Behandlungen müssen wahrscheinlich den ganzen Tag in der Praxis verbringen.</a:t>
            </a:r>
          </a:p>
        </p:txBody>
      </p:sp>
    </p:spTree>
    <p:extLst>
      <p:ext uri="{BB962C8B-B14F-4D97-AF65-F5344CB8AC3E}">
        <p14:creationId xmlns:p14="http://schemas.microsoft.com/office/powerpoint/2010/main" val="88676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c) Erläutern Sie, wie sich die Anwendung der Algorithmen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FCFS, SJF, RR, PS, MLFQ auf die Wartezeiten der Patienten mit unterschiedlich aufwendigen Behandlungen auswirken.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RR: Nach jedem </a:t>
            </a:r>
            <a:r>
              <a:rPr lang="de-DE" dirty="0" err="1"/>
              <a:t>Teiljob</a:t>
            </a:r>
            <a:r>
              <a:rPr lang="de-DE" dirty="0"/>
              <a:t> geht der Arzt zu einem anderen Patienten. Die Behandlungen dauern länger, aber die Wartezeiten wirken kürzer.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8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c) Erläutern Sie, wie sich die Anwendung der Algorithmen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FCFS, SJF, RR, PS, MLFQ auf die Wartezeiten der Patienten mit unterschiedlich aufwendigen Behandlungen auswirken.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RR: Nach jedem </a:t>
            </a:r>
            <a:r>
              <a:rPr lang="de-DE" dirty="0" err="1"/>
              <a:t>Teiljob</a:t>
            </a:r>
            <a:r>
              <a:rPr lang="de-DE" dirty="0"/>
              <a:t> geht der Arzt zu einem anderen Patienten. Die Behandlungen dauern länger, aber die Wartezeiten wirken kürzer.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PS: Durch </a:t>
            </a:r>
            <a:r>
              <a:rPr lang="de-DE" dirty="0" err="1"/>
              <a:t>Priority</a:t>
            </a:r>
            <a:r>
              <a:rPr lang="de-DE" dirty="0"/>
              <a:t> Scheduling kann der Arzt z.B. Privatpatienten bevorzugen. Außerdem können Notfälle schnell bearbeitet werden. </a:t>
            </a:r>
          </a:p>
        </p:txBody>
      </p:sp>
    </p:spTree>
    <p:extLst>
      <p:ext uri="{BB962C8B-B14F-4D97-AF65-F5344CB8AC3E}">
        <p14:creationId xmlns:p14="http://schemas.microsoft.com/office/powerpoint/2010/main" val="422584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c) Erläutern Sie, wie sich die Anwendung der Algorithmen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FCFS, SJF, RR, PS, MLFQ auf die Wartezeiten der Patienten mit unterschiedlich aufwendigen Behandlungen auswirken.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MLFQ: Jeder Patient kommt anfangs schnell dran. Kurze Routinen können also schnell abgearbeitet werden. Die Behandlung komplizierter Fälle zögert sich jedoch hinaus.</a:t>
            </a:r>
          </a:p>
        </p:txBody>
      </p:sp>
    </p:spTree>
    <p:extLst>
      <p:ext uri="{BB962C8B-B14F-4D97-AF65-F5344CB8AC3E}">
        <p14:creationId xmlns:p14="http://schemas.microsoft.com/office/powerpoint/2010/main" val="1252310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d) Es wird vorgeschlagen, die Wahl des nächsten Patienten vom Zufall abhängen zulassen. Ist dies hier fair? Ändert sich die Fairness, wenn man eine solche Wahl bei präemptiven Prozess-Scheduling verwendet?</a:t>
            </a:r>
          </a:p>
        </p:txBody>
      </p:sp>
    </p:spTree>
    <p:extLst>
      <p:ext uri="{BB962C8B-B14F-4D97-AF65-F5344CB8AC3E}">
        <p14:creationId xmlns:p14="http://schemas.microsoft.com/office/powerpoint/2010/main" val="74188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4573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Nennen Sie die Zustände, welche beim 5-Zustands-Prozessmodell im Vergleich zum 2-Zustands-Prozessmodell hinzukommen und erläutern Sie den Nutzen dieser.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New: Prozess wurde erzeugt, aber noch nicht zur Menge der ausführbaren Prozesse hinzugefügt.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1EB96-D9AA-47B6-ADC7-F32B5C2E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083719"/>
            <a:ext cx="843915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18 T)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831AE-2721-4D7C-A633-940855139A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d) Es wird vorgeschlagen, die Wahl des nächsten Patienten vom Zufall abhängen zulassen. Ist dies hier fair? Ändert sich die Fairness, wenn man eine solche Wahl bei präemptiven Prozess-Scheduling verwendet?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zufällige Auswahl per Zufall wird als unfair wahrgenommen, da es zu relativ wenigen Iterationen kommt.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Beim präemptiven-Scheduling ist die Anzahl der Unterbrechungen vergleichsweise hoch. Die Ausführungshäufigkeit nähert sich also mit hoher Wahrscheinlichkeit dem Erwartungswert an und wird fairer.</a:t>
            </a:r>
          </a:p>
        </p:txBody>
      </p:sp>
    </p:spTree>
    <p:extLst>
      <p:ext uri="{BB962C8B-B14F-4D97-AF65-F5344CB8AC3E}">
        <p14:creationId xmlns:p14="http://schemas.microsoft.com/office/powerpoint/2010/main" val="417866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Scheduling Diagramme für: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SRPT</a:t>
            </a:r>
          </a:p>
          <a:p>
            <a:pPr marL="514350" indent="-514350">
              <a:buAutoNum type="alphaLcParenR"/>
            </a:pPr>
            <a:r>
              <a:rPr lang="de-DE" dirty="0"/>
              <a:t>Round Robin mit Zeitscheibe von 2 Einheiten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Berechnen Sie als Dezimalzahl mit zwei Nachkommastellen die mittlere Verweil- und Wartezeit der beiden Strategien.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0AFC02-CC0A-401B-A29F-2D8D4A87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33" y="802640"/>
            <a:ext cx="698166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4573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Nennen Sie die Zustände, welche beim 5-Zustands-Prozessmodell im Vergleich zum 2-Zustands-Prozessmodell hinzukommen und erläutern Sie den Nutzen dieser.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New</a:t>
            </a:r>
            <a:r>
              <a:rPr lang="de-DE" dirty="0"/>
              <a:t>: Prozess wurde erzeugt, aber noch nicht zur Menge der ausführbaren Prozesse hinzugefügt.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 err="1"/>
              <a:t>Blocked</a:t>
            </a:r>
            <a:r>
              <a:rPr lang="de-DE" dirty="0"/>
              <a:t>: Prozess wartet auf ein Ereignis; kann erst nach dessen Eintreten erneut zur Ausführung kommen.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1EB96-D9AA-47B6-ADC7-F32B5C2E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083719"/>
            <a:ext cx="843915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4573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Nennen Sie die Zustände, welche beim 5-Zustands-Prozessmodell im Vergleich zum 2-Zustands-Prozessmodell hinzukommen und erläutern Sie den Nutzen dieser.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Ready</a:t>
            </a:r>
            <a:r>
              <a:rPr lang="de-DE" dirty="0"/>
              <a:t> anstatt „not </a:t>
            </a:r>
            <a:r>
              <a:rPr lang="de-DE" dirty="0" err="1"/>
              <a:t>runniung</a:t>
            </a:r>
            <a:r>
              <a:rPr lang="de-DE" dirty="0"/>
              <a:t>“: Der Zustand erfüllt im 2- und 5-Zustands-Modell den selben Zweck. Wurde zur besseren Unterscheidung vom </a:t>
            </a:r>
            <a:r>
              <a:rPr lang="de-DE" dirty="0" err="1"/>
              <a:t>Blocked</a:t>
            </a:r>
            <a:r>
              <a:rPr lang="de-DE" dirty="0"/>
              <a:t>-Zustand zu Ready umbenannt.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1EB96-D9AA-47B6-ADC7-F32B5C2E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083719"/>
            <a:ext cx="843915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4573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Nennen Sie die Zustände, welche beim 5-Zustands-Prozessmodell im Vergleich zum 2-Zustands-Prozessmodell hinzukommen und erläutern Sie den Nutzen dieser.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Exit</a:t>
            </a:r>
            <a:r>
              <a:rPr lang="de-DE" dirty="0"/>
              <a:t>: Prozess wurde durch das </a:t>
            </a:r>
            <a:r>
              <a:rPr lang="de-DE" dirty="0" err="1"/>
              <a:t>Betreibssystem</a:t>
            </a:r>
            <a:r>
              <a:rPr lang="de-DE" dirty="0"/>
              <a:t> aus der Menge der ausführbaren Prozesse entfernt.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1EB96-D9AA-47B6-ADC7-F32B5C2E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083719"/>
            <a:ext cx="843915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b) Diskutieren Sie, wie sich das Hinzufügen von Prozesszuständen in ein Prozessmodell auf die Prozessverwaltung auswirkt.</a:t>
            </a:r>
          </a:p>
          <a:p>
            <a:pPr marL="0" indent="0">
              <a:buNone/>
            </a:pPr>
            <a:r>
              <a:rPr lang="de-DE" dirty="0"/>
              <a:t>Nennen Sie je einen Vorteil bzw. Nachteil, der sich ergibt, wenn ein Prozessmodell zwischen vielen verschiedenen Prozesszuständen differenziert.</a:t>
            </a:r>
          </a:p>
        </p:txBody>
      </p:sp>
    </p:spTree>
    <p:extLst>
      <p:ext uri="{BB962C8B-B14F-4D97-AF65-F5344CB8AC3E}">
        <p14:creationId xmlns:p14="http://schemas.microsoft.com/office/powerpoint/2010/main" val="19631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b) Diskutieren Sie, wie sich das Hinzufügen von Prozesszuständen in ein Prozessmodell auf die Prozessverwaltung auswirkt.</a:t>
            </a:r>
          </a:p>
          <a:p>
            <a:pPr marL="0" indent="0">
              <a:buNone/>
            </a:pPr>
            <a:r>
              <a:rPr lang="de-DE" dirty="0"/>
              <a:t>Nennen Sie je einen Vorteil bzw. Nachteil, der sich ergibt, wenn ein Prozessmodell zwischen vielen verschiedenen Prozesszuständen differenziert.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Je mehr Zustände enthalten sind, desto mehr Informationen liegen über den Prozess vor, die das Betriebssystem, respektive die Prozessverwaltung, zur Steuerung der Prozesse nutzen kann.</a:t>
            </a:r>
          </a:p>
        </p:txBody>
      </p:sp>
    </p:spTree>
    <p:extLst>
      <p:ext uri="{BB962C8B-B14F-4D97-AF65-F5344CB8AC3E}">
        <p14:creationId xmlns:p14="http://schemas.microsoft.com/office/powerpoint/2010/main" val="41143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9EF1-42A3-4148-AC9E-AA3786D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9D7CB-978D-45C1-88F7-F5F48B0E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b) Diskutieren Sie, wie sich das Hinzufügen von Prozesszuständen in ein Prozessmodell auf die Prozessverwaltung auswirkt.</a:t>
            </a:r>
          </a:p>
          <a:p>
            <a:pPr marL="0" indent="0">
              <a:buNone/>
            </a:pPr>
            <a:r>
              <a:rPr lang="de-DE" dirty="0"/>
              <a:t>Nennen Sie je einen Vorteil bzw. Nachteil, der sich ergibt, wenn ein Prozessmodell zwischen vielen verschiedenen Prozesszuständen differenziert.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+ Das Suchen von Prozessen kann durch entsprechende Queues performanter gemacht werden.</a:t>
            </a:r>
          </a:p>
          <a:p>
            <a:pPr marL="0" indent="0">
              <a:buNone/>
            </a:pPr>
            <a:r>
              <a:rPr lang="de-DE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6967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Microsoft Office PowerPoint</Application>
  <PresentationFormat>Breitbild</PresentationFormat>
  <Paragraphs>145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Betriebssysteme Tutorium Gruppe 08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15 H)</vt:lpstr>
      <vt:lpstr>Aufgabe 16 H)</vt:lpstr>
      <vt:lpstr>Aufgabe 17 H)</vt:lpstr>
      <vt:lpstr>Aufgabe 17 H)</vt:lpstr>
      <vt:lpstr>Aufgabe 17 H)</vt:lpstr>
      <vt:lpstr>Aufgabe 17 H)</vt:lpstr>
      <vt:lpstr>Aufgabe 17 H)</vt:lpstr>
      <vt:lpstr>Aufgabe 17 H)</vt:lpstr>
      <vt:lpstr>Aufgabe 18 T)</vt:lpstr>
      <vt:lpstr>Aufgabe 18 T)</vt:lpstr>
      <vt:lpstr>Aufgabe 18 T)</vt:lpstr>
      <vt:lpstr>Aufgabe 18 T)</vt:lpstr>
      <vt:lpstr>Aufgabe 18 T)</vt:lpstr>
      <vt:lpstr>Aufgabe 18 T)</vt:lpstr>
      <vt:lpstr>Aufgabe 18 T)</vt:lpstr>
      <vt:lpstr>Aufgabe 18 T)</vt:lpstr>
      <vt:lpstr>Aufgabe 18 T)</vt:lpstr>
      <vt:lpstr>Aufgabe 18 T)</vt:lpstr>
      <vt:lpstr>Aufgabe 19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11</cp:revision>
  <dcterms:created xsi:type="dcterms:W3CDTF">2019-11-14T11:33:09Z</dcterms:created>
  <dcterms:modified xsi:type="dcterms:W3CDTF">2019-11-14T14:16:26Z</dcterms:modified>
</cp:coreProperties>
</file>