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74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14:32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 0 24575,'68'16'0,"-22"-16"0,-37-1 0,0 1 0,0 0 0,-1 0 0,1 1 0,0 0 0,14 4 0,-21-4 0,0 0 0,0 0 0,0 0 0,-1 0 0,1 1 0,-1-1 0,1 1 0,-1-1 0,1 1 0,-1 0 0,0 0 0,0-1 0,0 1 0,0 0 0,0 0 0,0 0 0,-1 0 0,1 0 0,0 0 0,-1 0 0,0 0 0,0 1 0,1-1 0,-1 0 0,0 0 0,-1 0 0,1 0 0,0 0 0,-1 4 0,-1 4 0,0 0 0,-1 0 0,0-1 0,-8 18 0,-48 87 0,25-43 0,24-46-1365,7-13-5461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17:55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 0 24575,'3'0'0,"4"0"0,4 0 0,6 0 0,2 0 0,3 0 0,-1 0 0,-1 0 0,-3 0-8191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2: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24575,'0'0'-8191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2: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24575,'2'21'0,"0"1"0,2 0 0,0-1 0,14 40 0,4 22 0,-18-69 0,1 0 0,0 0 0,9 18 0,-7-17 0,-1 0 0,7 21 0,-13-35 0,0 0 0,0 0 0,0-1 0,0 1 0,0 0 0,0 0 0,1 0 0,-1 0 0,0 0 0,1-1 0,-1 1 0,1 0 0,-1 0 0,1-1 0,-1 1 0,1 0 0,-1-1 0,1 1 0,0 0 0,-1-1 0,1 1 0,0-1 0,0 1 0,-1-1 0,1 0 0,0 1 0,0-1 0,1 1 0,0-1 0,-1-1 0,1 1 0,-1-1 0,1 1 0,-1-1 0,0 1 0,1-1 0,-1 0 0,0 0 0,0 1 0,1-1 0,-1 0 0,0 0 0,0 0 0,1-2 0,6-7 0,-1 1 0,13-22 0,1-6 0,-1 0 0,-3-1 0,22-64 0,-29 27 0,-10 75 0,0 0 0,0 0 0,0-1 0,0 1 0,0 0 0,0 0 0,0-1 0,0 1 0,0 0 0,0 0 0,0 0 0,0-1 0,1 1 0,-1 0 0,0 0 0,0 0 0,0-1 0,0 1 0,0 0 0,1 0 0,-1 0 0,0 0 0,0-1 0,0 1 0,1 0 0,-1 0 0,0 0 0,0 0 0,1 0 0,-1 0 0,0 0 0,0 0 0,1 0 0,-1 0 0,0 0 0,0 0 0,1 0 0,-1 0 0,0 0 0,0 0 0,0 0 0,1 0 0,-1 0 0,0 0 0,0 0 0,1 0 0,-1 1 0,12 11 0,5 21 0,-3 11 0,-6-18 0,20 47 0,-15-35 0,-12-32 0,0 0 0,1-1 0,0 1 0,0 0 0,1-1 0,-1 0 0,1 1 0,0-1 0,7 8 0,-10-13 0,0 0 0,1 1 0,-1-1 0,0 0 0,1 0 0,-1 0 0,0 0 0,1 0 0,-1 1 0,0-1 0,0 0 0,1 0 0,-1 0 0,0 0 0,1 0 0,-1 0 0,0 0 0,1 0 0,-1 0 0,0 0 0,1 0 0,-1 0 0,0 0 0,1-1 0,-1 1 0,0 0 0,1 0 0,-1 0 0,0 0 0,1 0 0,-1-1 0,0 1 0,0 0 0,1 0 0,-1-1 0,0 1 0,0 0 0,0 0 0,1-1 0,-1 1 0,0 0 0,0-1 0,8-16 0,-6 14 0,14-37 0,-1 0 0,-1-1 0,15-84 0,-22 86-1365,-3 23-5461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2: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24575,'0'3'0,"0"7"0,0 5 0,0 3 0,0 0 0,3-1 0,4-8 0,4-7 0,2-5 0,0-5 0,-3-3 0,1-4 0,-3-2 0,-2 0 0,-2 1-8191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2:1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269 38 24575,'0'-1'0,"-1"0"0,1-1 0,-1 1 0,0 0 0,0 0 0,1-1 0,-1 1 0,0 0 0,0 0 0,0 0 0,-1 0 0,1 0 0,0 0 0,0 0 0,0 1 0,-1-1 0,1 0 0,0 1 0,-3-2 0,-28-9 0,23 9 0,0 1 0,1 0 0,-1 0 0,0 1 0,0 0 0,0 1 0,0-1 0,0 2 0,1-1 0,-1 1 0,0 1 0,1 0 0,0 0 0,-1 0 0,1 1 0,1 0 0,-1 1 0,0 0 0,1 0 0,0 0 0,0 1 0,-6 7 0,11-9 0,-1 0 0,1 1 0,0-1 0,0 1 0,1-1 0,-1 1 0,1 0 0,0 0 0,0 0 0,0-1 0,1 9 0,0-1 0,0 1 0,1-1 0,3 18 0,-3-26 0,0-1 0,1 1 0,-1-1 0,1 1 0,0-1 0,0 1 0,0-1 0,1 0 0,-1 0 0,1 0 0,-1 0 0,1-1 0,0 1 0,0-1 0,0 0 0,0 1 0,1-1 0,-1-1 0,1 1 0,-1 0 0,1-1 0,-1 0 0,1 0 0,0 0 0,4 1 0,12 1 0,0 0 0,-1-1 0,31-2 0,-44 0 0,114-2-1365,-100 1-5461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2: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19 24575,'0'-3'0,"3"-1"0,4 0 0,4 1 0,2 1 0,6 1 0,2 0 0,1 1 0,0 0 0,-2 0 0,-1 0 0,0 0 0,-1 0 0,0 0 0,-4 0-8191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2: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107 2 24575,'-3'57'0,"-3"0"0,-17 75 0,12-76 0,-10 24 0,15-63 0,1 1 0,1 1 0,0-1 0,-2 33 0,6-44 0,0-4 0,1-1 0,-1 1 0,0-1 0,-1 1 0,1-1 0,0 1 0,-1-1 0,1 1 0,-1-1 0,0 1 0,0-1 0,-1 3 0,1-5 0,1 0 0,-1 0 0,1 0 0,0-1 0,-1 1 0,1 0 0,-1-1 0,1 1 0,0 0 0,-1-1 0,1 1 0,0-1 0,0 1 0,-1 0 0,1-1 0,0 1 0,0-1 0,0 1 0,-1-1 0,1 1 0,0-1 0,0 1 0,0-1 0,0 1 0,0-1 0,0 1 0,0-1 0,0 1 0,0-1 0,0 0 0,-3-19 0,2 3 0,0 0 0,1 0 0,1 0 0,1 0 0,0 0 0,1 1 0,1-1 0,9-24 0,2-6 0,-11 34 0,1-1 0,0 1 0,8-16 0,86-160 0,-98 187 0,0 0 0,0 0 0,0-1 0,1 1 0,-1 0 0,0 1 0,1-1 0,0 0 0,0 0 0,-1 1 0,1-1 0,0 1 0,0-1 0,0 1 0,0 0 0,1 0 0,-1 0 0,0 0 0,0 0 0,1 0 0,-1 1 0,0-1 0,1 1 0,-1-1 0,1 1 0,-1 0 0,1 0 0,-1 0 0,1 1 0,-1-1 0,0 0 0,1 1 0,-1 0 0,0-1 0,3 2 0,-1 0 0,0 0 0,0 1 0,0-1 0,-1 1 0,1-1 0,-1 1 0,0 0 0,0 0 0,0 1 0,0-1 0,0 0 0,-1 1 0,0 0 0,1 0 0,-1 0 0,-1 0 0,1 0 0,-1 0 0,2 5 0,-1 5 0,0 1 0,0-1 0,-2 23 0,0-31 0,-1 0 0,1 0 0,-1 0 0,0 0 0,-1 0 0,1 0 0,-1 0 0,0 0 0,-1-1 0,1 1 0,-5 5 0,4-8 0,0 0 0,0 0 0,-1-1 0,1 1 0,-1-1 0,0 1 0,0-1 0,1 0 0,-1-1 0,-1 1 0,1-1 0,0 0 0,0 0 0,0 0 0,-1 0 0,1-1 0,-1 1 0,1-1 0,-7-1 0,4 1 0,-1 0 0,1 1 0,0 0 0,-1 1 0,-7 1 0,14-2 0,0-1 0,0 0 0,0 1 0,0-1 0,0 1 0,0-1 0,1 1 0,-1-1 0,0 1 0,0 0 0,0-1 0,1 1 0,-1 0 0,0 0 0,0 0 0,1 0 0,-1-1 0,1 1 0,-1 0 0,1 0 0,-1 0 0,1 0 0,0 0 0,-1 0 0,1 0 0,0 0 0,0 2 0,0 0 0,0 0 0,1 0 0,-1-1 0,1 1 0,0 0 0,0-1 0,0 1 0,0-1 0,0 1 0,3 3 0,2 3 0,1 0 0,0-1 0,0 1 0,14 10 0,40 43 0,-25-33 0,-27-22 0,-1-1 0,0 2 0,0-1 0,0 1 0,7 9 0,-15-16 0,0-1 0,1 0 0,-1 0 0,0 0 0,0 1 0,1-1 0,-1 0 0,0 0 0,0 1 0,0-1 0,1 0 0,-1 0 0,0 1 0,0-1 0,0 0 0,0 1 0,0-1 0,0 0 0,0 0 0,0 1 0,1-1 0,-1 0 0,0 1 0,0-1 0,0 0 0,0 1 0,-1-1 0,1 0 0,0 1 0,0-1 0,0 0 0,0 1 0,0-1 0,0 0 0,0 0 0,-1 1 0,1-1 0,0 0 0,0 0 0,0 1 0,0-1 0,-1 0 0,1 0 0,0 1 0,0-1 0,-1 0 0,1 0 0,0 0 0,-1 1 0,0-2 0,1 1 0,-1 0 0,1 0 0,-1 0 0,0 0 0,1 0 0,-1-1 0,1 1 0,-1 0 0,0-1 0,1 1 0,-1 0 0,1-1 0,-1 1 0,1-1 0,-1 1 0,1-1 0,0 1 0,-1-1 0,1 1 0,0-1 0,-1 1 0,1-1 0,0 1 0,-1-1 0,1 0 0,0 0 0,-3-7-199,2-1 0,-1 0 0,1 1 0,0-1 0,1-11 0,0 19 28,-1-15-6655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3: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24575,'0'508'-1365,"0"-493"-5461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3: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33 24575,'1'7'0,"0"0"0,1 0 0,0 0 0,0 0 0,0-1 0,7 12 0,3 11 0,-10-23 0,0 0 0,0 0 0,1 0 0,0 0 0,0 0 0,0 0 0,1-1 0,-1 0 0,10 10 0,-11-14 0,0 1 0,0-1 0,0 0 0,0 0 0,0 0 0,0 0 0,0 0 0,0 0 0,1 0 0,-1-1 0,0 1 0,1-1 0,-1 1 0,0-1 0,1 0 0,-1 0 0,0 0 0,1-1 0,-1 1 0,0 0 0,1-1 0,-1 1 0,0-1 0,0 0 0,1 0 0,-1 0 0,0 0 0,0 0 0,3-3 0,6-5 0,-1 0 0,1 0 0,-2-1 0,0-1 0,0 0 0,-1 0 0,0-1 0,6-12 0,0 3 0,-11 15-195,0 1 0,0-1 0,0 1 0,-1-1 0,0 0 0,2-7 0,-2-2-6631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4:4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102 27 24575,'8'-1'0,"1"0"0,0-1 0,-1 0 0,17-6 0,-19 6 0,1-1 0,0 1 0,0 1 0,1-1 0,-1 1 0,0 0 0,10 1 0,-15 0 0,1 1 0,-1-1 0,1 1 0,-1 0 0,0 0 0,0 0 0,0 0 0,0 0 0,0 0 0,0 1 0,0-1 0,0 1 0,0 0 0,0-1 0,-1 1 0,1 0 0,-1 0 0,1 0 0,-1 0 0,0 0 0,0 0 0,0 0 0,0 1 0,0-1 0,0 0 0,-1 1 0,1 2 0,1 0 0,0 0 0,-1 0 0,1 0 0,-1 1 0,0-1 0,-1 0 0,0 1 0,1-1 0,-2 0 0,1 1 0,-1-1 0,1 0 0,-1 1 0,-1-1 0,1 0 0,-1 0 0,0 0 0,0 0 0,-1 0 0,1 0 0,-1-1 0,0 1 0,0-1 0,-1 0 0,1 0 0,-1 0 0,0 0 0,-4 3 0,0-1 0,-1-1 0,1 1 0,-1-2 0,0 1 0,0-1 0,-1-1 0,1 0 0,-1 0 0,0 0 0,-14 0 0,23-2 0,-3-1 0,0 0 0,1 0 0,-1 1 0,0 0 0,1-1 0,-1 1 0,1 1 0,-1-1 0,1 0 0,-1 1 0,1 0 0,0 0 0,-6 4 0,9-5 0,0-1 0,0 0 0,0 1 0,0-1 0,0 1 0,0-1 0,0 0 0,0 1 0,0-1 0,0 0 0,0 1 0,0-1 0,1 1 0,-1-1 0,0 0 0,0 1 0,0-1 0,0 0 0,1 1 0,-1-1 0,0 0 0,0 1 0,1-1 0,-1 0 0,0 0 0,1 1 0,-1-1 0,0 0 0,1 0 0,-1 1 0,0-1 0,1 0 0,-1 0 0,0 0 0,1 0 0,-1 0 0,1 0 0,-1 0 0,0 0 0,1 1 0,-1-1 0,1-1 0,-1 1 0,0 0 0,1 0 0,21 3 0,-22-3 0,52-1 0,-42-1 0,0 2 0,0-1 0,0 1 0,0 1 0,0 0 0,0 0 0,11 4 0,-16-3 0,-1 0 0,0 1 0,0 0 0,0 0 0,0 0 0,0 0 0,-1 1 0,0 0 0,1-1 0,-1 1 0,-1 0 0,1 1 0,0-1 0,-1 0 0,0 1 0,0-1 0,-1 1 0,1 0 0,1 7 0,1 6 0,-1-1 0,-1 1 0,1 36 0,-2-11 0,1-27 0,-2 0 0,0 0 0,-1-1 0,0 1 0,-5 20 0,3-28 0,0-1 0,-1 1 0,0-1 0,0 0 0,-1 0 0,1 0 0,-2 0 0,1-1 0,-1 0 0,0 0 0,0-1 0,0 1 0,-1-1 0,0-1 0,-14 8 0,10-6 0,0-1 0,-1-1 0,1 0 0,-1 0 0,0-1 0,1-1 0,-2 0 0,1 0 0,0-1 0,-15-1 0,24 0-59,0-1 0,0 1-1,0 0 1,0-1-1,0 0 1,0 0 0,0 0-1,0 0 1,1 0 0,-1-1-1,0 1 1,1-1 0,-1 0-1,1 0 1,0 0-1,-1 0 1,1 0 0,0 0-1,0 0 1,1-1 0,-1 1-1,-2-4 1,-2-7-6767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5: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24575,'0'212'0,"0"-215"0,1-1 0,-1 0 0,1 1 0,0-1 0,0 1 0,1-1 0,-1 1 0,1 0 0,0-1 0,-1 1 0,1 0 0,1 0 0,-1 0 0,0 1 0,1-1 0,-1 0 0,1 1 0,0 0 0,6-4 0,-5 3 0,0 0 0,0 1 0,1 0 0,-1-1 0,1 2 0,-1-1 0,1 0 0,0 1 0,0 0 0,-1 0 0,1 1 0,0-1 0,0 1 0,8 1 0,-13-2 0,0 1 0,1 0 0,-1 0 0,1 0 0,-1 0 0,0 0 0,1 0 0,-1 0 0,0 0 0,1 0 0,-1 0 0,0 0 0,1 0 0,-1 0 0,1 0 0,-1 0 0,0 1 0,1-1 0,-1 0 0,0 0 0,0 0 0,1 0 0,-1 1 0,0-1 0,1 0 0,-1 0 0,0 1 0,0-1 0,1 0 0,-1 0 0,0 1 0,0-1 0,0 0 0,1 1 0,-1-1 0,0 0 0,0 1 0,0-1 0,0 0 0,0 1 0,0-1 0,0 0 0,0 1 0,0-1 0,0 1 0,0-1 0,0 0 0,0 1 0,0-1 0,0 0 0,0 1 0,0-1 0,0 0 0,0 1 0,0-1 0,-1 0 0,1 1 0,0-1 0,0 0 0,0 1 0,-1-1 0,1 1 0,-20 12 0,1-10 0,15-2 0,0-1 0,-1 1 0,1 0 0,0 1 0,0-1 0,-7 4 0,11-5 0,-1 1 0,0-1 0,0 1 0,1 0 0,-1 0 0,0-1 0,1 1 0,-1 0 0,1 0 0,-1 0 0,1 0 0,-1-1 0,1 1 0,-1 0 0,1 0 0,0 0 0,0 0 0,-1 0 0,1 0 0,0 0 0,0 0 0,0 0 0,0 0 0,0 0 0,0 0 0,1 0 0,-1 0 0,0 0 0,0 0 0,1 0 0,-1 0 0,1 0 0,-1 0 0,1 1 0,2 5-65,0 0 0,0 0 0,1 0 0,-1-1 0,1 1 0,1-1 0,-1 0 0,1 0 0,0-1 0,1 1 0,-1-1 0,1 0 0,0 0 0,0-1 0,1 0 0,-1 0 0,1-1 0,0 1 0,0-1 0,8 2 0,-2-2-6761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17:56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21 1 24575,'-8'57'0,"-1"-3"0,5 25 0,8 83 0,-4-160-39,1 0 0,-1 0 0,1 0 0,-1-1 0,1 1 0,0 0 0,0-1 0,0 1 0,0-1 0,0 1 0,0-1 0,0 1 0,0-1 0,1 1 0,-1-1 0,0 0 0,1 0 0,-1 0 0,1 0 0,-1 0 0,1 0 0,0 0 0,-1 0 0,1-1 0,0 1 0,0-1 0,0 1 0,-1-1 0,1 0 0,0 0 0,0 1 0,0-1 0,0-1 0,3 1 0,9 0-6787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5: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24575,'0'3'0,"0"4"0,0 4 0,0 3 0,0 2 0,0 1 0,0 1 0,0 0 0,0 0 0,0 1 0,0-1 0,0-1 0,0 1 0,0 0 0,0-1 0,0 1 0,0-4-8191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5: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24575,'0'3'0,"0"4"0,0 1-8191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5: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12 24575,'3'0'0,"4"0"0,7 0 0,3 0 0,3 0 0,0 0 0,1 0 0,-2 0 0,0 0 0,-3-3 0,-2-1 0,-3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5:1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 0 24575,'0'3'0,"0"4"0,0 4 0,0 3 0,-3 2 0,-1 1 0,0 1 0,1 0 0,1 0 0,1 1 0,0-4-8191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5: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24575,'3'0'0,"4"0"0,3 0 0,1 3 0,1 1 0,2 0 0,-2 2 0,-3 0-8191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5:1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74 1 24575,'-2'1'0,"0"-1"0,0 1 0,0 0 0,0 0 0,0-1 0,0 2 0,1-1 0,-1 0 0,0 0 0,1 0 0,-1 1 0,0-1 0,1 1 0,0 0 0,-3 2 0,-17 27 0,17-25 0,1 0 0,0 0 0,1 0 0,0 1 0,0-1 0,0 1 0,0-1 0,1 1 0,1 0 0,-1-1 0,1 1 0,0 0 0,0 0 0,2 8 0,-1-12 0,-1 1 0,1-1 0,0 1 0,1-1 0,-1 0 0,1 1 0,-1-1 0,1 0 0,0 0 0,0 0 0,0 0 0,1-1 0,-1 1 0,1-1 0,-1 1 0,1-1 0,0 0 0,0 0 0,0 0 0,0 0 0,0 0 0,0-1 0,1 0 0,-1 1 0,1-1 0,-1 0 0,8 0 0,-2 1-151,1-1-1,-1 0 0,1-1 0,-1 0 1,1-1-1,-1 0 0,1 0 1,10-4-1,-8 1-6674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5: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24575,'-3'0'0,"-4"0"0,2 0 0,6 0 0,4 0 0,5 0 0,4 0 0,2 0 0,2 0 0,0 0 0,-2 0-8191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5: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30 0 24575,'-2'69'0,"-11"70"0,11-85 44,2-41-326,0-1 0,-1 1 1,-1-1-1,-4 20 0,2-21-6544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5:2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 24575,'20'0'0,"-11"-1"0,0 1 0,0 0 0,0 1 0,0 0 0,13 3 0,-20-4 0,0 1 0,0 0 0,0 0 0,0 0 0,0 0 0,0 0 0,0 0 0,0 1 0,0-1 0,-1 1 0,1-1 0,0 1 0,-1 0 0,1-1 0,-1 1 0,0 0 0,0 0 0,0 0 0,0 0 0,0 0 0,0 0 0,0 1 0,-1-1 0,1 0 0,-1 0 0,1 4 0,0 4 0,0 0 0,-1-1 0,0 1 0,0 0 0,-4 17 0,4-23 0,-1 0 0,-1-1 0,1 1 0,0 0 0,-1-1 0,0 1 0,0-1 0,0 1 0,0-1 0,0 0 0,-1 0 0,1 0 0,-1 0 0,0-1 0,0 1 0,0-1 0,-4 3 0,4-3 0,0 1 0,1-1 0,-1 1 0,1-1 0,-1 1 0,1 0 0,0 0 0,0 0 0,0 0 0,1 0 0,-1 1 0,1-1 0,-1 0 0,1 1 0,0-1 0,1 1 0,-1-1 0,0 1 0,1 0 0,0-1 0,0 1 0,0-1 0,0 1 0,2 4 0,-1 4 0,1 0 0,0 0 0,1-1 0,1 1 0,10 22 0,-5-9-1365,-7-13-5461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5: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109 0 24575,'-4'0'0,"-1"0"0,1 0 0,0 1 0,-1-1 0,1 1 0,0 0 0,0 0 0,-1 0 0,1 1 0,0-1 0,0 1 0,0 0 0,1 0 0,-1 0 0,0 1 0,1 0 0,-1-1 0,1 1 0,0 0 0,0 1 0,-3 3 0,3-1 0,0-1 0,0 1 0,1 0 0,0 0 0,0 0 0,0 0 0,1 0 0,0 1 0,0-1 0,1 0 0,0 0 0,0 1 0,0-1 0,2 8 0,-2-12 4,0-1 0,1 1-1,-1 0 1,1 0 0,0 0 0,0 0-1,-1 0 1,1-1 0,0 1 0,1 0-1,-1-1 1,0 1 0,0-1 0,1 1-1,-1-1 1,1 1 0,-1-1 0,1 0-1,0 0 1,-1 0 0,1 0 0,0 0-1,0 0 1,0-1 0,0 1 0,-1 0-1,1-1 1,0 0 0,0 1 0,0-1-1,4 0 1,1 0-190,1 0 1,-1 0-1,1 0 0,-1-1 1,0-1-1,1 1 1,9-4-1,-5 0-6640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8: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0 24575,'1'110'0,"-3"120"0,-6-145 0,-1 35 0,8-100 26,-1 0 0,-4 22-1,0-1-1467,4-27-5384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5:2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24575,'0'6'0,"3"4"0,4 5 0,1 2 0,-1 1 0,1 1 0,-1 2 0,2-1 0,-1-2 0,-2-4-8191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5:2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112 1 24575,'-3'0'0,"-3"0"0,-2 2 0,-2 2 0,1 3 0,-1 0 0,1 2 0,2 3 0,-1-2 0,-2-1 0,1 0 0,2 1 0,-1 0 0,1-3-8191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5: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0 24575,'-8'58'0,"-1"-6"0,9 18 0,1-75 0,0 0 0,0 1 0,1-1 0,-1 0 0,1 1 0,0-1 0,0 1 0,1 0 0,0 0 0,-1 0 0,1 0 0,0 0 0,1 0 0,-1 1 0,1-1 0,6-3 0,-10 6 3,1 1-1,-1 0 0,1 0 1,0-1-1,-1 1 1,1 0-1,-1 0 1,1 0-1,0 0 0,-1 0 1,1 0-1,0 0 1,-1 0-1,1 0 0,0 0 1,-1 0-1,1 0 1,-1 1-1,1-1 1,0 0-1,-1 0 0,1 1 1,-1-1-1,1 0 1,-1 1-1,1-1 0,-1 0 1,1 1-1,-1-1 1,1 1-1,-1-1 1,1 1-1,-1-1 0,0 1 1,1-1-1,-1 1 1,0-1-1,1 1 0,-1 0 1,0-1-1,0 1 1,0-1-1,0 1 0,1 0 1,-1 0-1,4 32-1216,-4-32 952,0 15-6564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5:3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1 24575,'-1'17'0,"0"26"0,1-42 0,0 1 0,0 0 0,0-1 0,0 1 0,1 0 0,-1-1 0,0 1 0,1-1 0,-1 1 0,1-1 0,0 1 0,0-1 0,-1 1 0,1-1 0,0 1 0,0-1 0,0 0 0,2 2 0,-3-3 0,1 0 0,-1 0 0,1 1 0,-1-1 0,0 0 0,1 0 0,-1 0 0,1 0 0,-1 0 0,1 0 0,-1 0 0,1 0 0,-1 0 0,1 0 0,-1 0 0,1 0 0,-1 0 0,1 0 0,-1 0 0,1 0 0,-1-1 0,0 1 0,1 0 0,-1 0 0,1-1 0,-1 1 0,0 0 0,1 0 0,-1-1 0,1 1 0,-1-1 0,0 1 0,0 0 0,1-1 0,-1 0 0,12-20 0,-12 19 0,1 1 0,0-1 0,-1 0 0,1 1 0,0-1 0,0 1 0,0 0 0,0-1 0,0 1 0,0 0 0,0-1 0,2-1 0,-1 4 0,-1 0 0,0 0 0,0 0 0,0 0 0,0 0 0,0 0 0,0 0 0,0 0 0,0 0 0,0 0 0,0 1 0,-1-1 0,1 0 0,0 1 0,-1-1 0,1 0 0,-1 1 0,0-1 0,1 2 0,3 7 0,-3-9 3,-1 0 0,0 0 0,1-1-1,-1 1 1,1-1 0,-1 1 0,1 0 0,-1-1-1,1 1 1,0-1 0,-1 0 0,1 1-1,0-1 1,-1 1 0,1-1 0,0 0 0,-1 1-1,1-1 1,0 0 0,0 0 0,-1 0 0,1 0-1,0 1 1,0-1 0,0 0 0,-1 0-1,1 0 1,0-1 0,0 1 0,-1 0 0,1 0-1,0 0 1,0-1 0,-1 1 0,1 0 0,0 0-1,-1-1 1,1 1 0,0-1 0,-1 1-1,1-1 1,0 0 0,1-1-138,0 0 0,0 0 0,0 0 0,0 0 0,-1 0 0,1-1 0,-1 1 0,0 0 0,0-1 0,2-4 0,0-6-6691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0: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442 33 24575,'-1'-1'0,"1"-1"0,0 1 0,-1 0 0,1-1 0,-1 1 0,1 0 0,-1 0 0,1-1 0,-1 1 0,0 0 0,0 0 0,0 0 0,0 0 0,0 0 0,0 0 0,0 0 0,0 0 0,0 0 0,0 1 0,0-1 0,-1 0 0,1 1 0,0-1 0,0 1 0,-1-1 0,1 1 0,-3-1 0,-38-5 0,28 7 0,-1 0 0,1 1 0,-1 0 0,1 1 0,0 1 0,0 0 0,0 1 0,1 0 0,-15 9 0,9-4 0,1 1 0,0 1 0,1 0 0,0 1 0,-25 25 0,33-27 0,0 1 0,0-1 0,1 1 0,1 1 0,0-1 0,1 1 0,0 1 0,1-1 0,0 1 0,1 0 0,1 0 0,0 0 0,1 0 0,0 1 0,1-1 0,1 1 0,0-1 0,1 1 0,3 14 0,-3-25 0,1 0 0,-1-1 0,0 1 0,1-1 0,-1 1 0,1-1 0,0 0 0,1 0 0,-1 0 0,0 0 0,1 0 0,-1 0 0,1-1 0,0 1 0,0-1 0,0 0 0,0 0 0,1 0 0,-1 0 0,0 0 0,1-1 0,-1 1 0,1-1 0,0 0 0,5 1 0,10 0 0,-1 0 0,0-1 0,1 0 0,20-3 0,-15 1 0,13-1 0,1-1 0,-1-2 0,53-15 0,-69 15 0,0-2 0,-1-1 0,0-1 0,0 0 0,-1-2 0,0 0 0,24-19 0,-29 19-1365,-3 3-5461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0: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24575,'3'0'0,"1"3"0,0 4 0,5 7 0,4 7 0,6 8 0,2 0 0,2 1 0,-4-2 0,-3-6 0,0-3 0,-3-5-8191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0:2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277 1 24575,'-6'3'0,"-8"3"0,-8 5 0,-2 3 0,-4 2 0,-3 1 0,1 1 0,3-3 0,5 0 0,5-4 0,4 0 0,1-2 0,4 0 0,-1-1 0,1 1 0,3-1-8191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0:2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196 16 24575,'-51'-15'0,"46"15"0,0 1 0,0 0 0,1 0 0,-1 0 0,0 1 0,0 0 0,1 0 0,-1 0 0,1 0 0,0 1 0,-1 0 0,1-1 0,1 2 0,-1-1 0,0 0 0,1 1 0,-1 0 0,1-1 0,0 1 0,0 1 0,-3 6 0,-1 1 0,0 1 0,0 1 0,2-1 0,-1 1 0,2 0 0,-4 16 0,5-14 0,1-1 0,0 1 0,2-1 0,-1 1 0,4 27 0,-2-35 0,0-1 0,1 0 0,0 1 0,0-1 0,1 0 0,0 0 0,0-1 0,1 1 0,0-1 0,0 1 0,0-1 0,1 0 0,9 9 0,-8-10 0,0 0 0,0-1 0,1 0 0,-1 0 0,1-1 0,0 0 0,0 0 0,0-1 0,0 0 0,1 0 0,-1 0 0,13 0 0,9 0 0,-1-2 0,31-3 0,-1 1 0,-50 2 14,-1 0-1,1-1 0,-1 0 0,1 0 1,-1-1-1,0 1 0,0-2 1,12-4-1,-15 5-100,-1 0-1,1 0 1,-1-1 0,0 0-1,1 1 1,-1-1 0,-1 0-1,1-1 1,0 1-1,-1 0 1,1-1 0,-1 0-1,0 1 1,0-1 0,-1 0-1,3-6 1,0-3-6739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0: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24575,'3'0'0,"4"3"0,4 1 0,3 0 0,-2-1-8191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1:0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68 0 24575,'-2'59'0,"-12"64"0,1-25 0,10-53 0,-3 0 0,-2-1 0,-13 46 0,38-132 0,-15 36 0,1 1 0,1 0 0,-1-1 0,1 1 0,0 0 0,0 1 0,0-1 0,1 1 0,0 0 0,0 0 0,10-6 0,-15 10 0,1 0 0,0 0 0,0 0 0,0 0 0,0 0 0,0 1 0,0-1 0,-1 0 0,1 0 0,0 1 0,0-1 0,0 1 0,-1-1 0,1 1 0,0-1 0,-1 1 0,1-1 0,0 1 0,-1 0 0,1-1 0,-1 1 0,1 0 0,-1-1 0,1 1 0,-1 0 0,1 0 0,-1-1 0,0 1 0,1 0 0,-1 2 0,11 31 0,-9-27 0,24 80-1365,-23-71-5461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8: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 24575,'368'2'0,"384"-5"0,-667-3-1365,-58 2-5461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1:0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24575,'1'150'0,"-2"-149"0,1 0 0,0 0 0,0 1 0,0-1 0,1 0 0,-1 0 0,0 1 0,0-1 0,1 0 0,-1 0 0,1 1 0,-1-1 0,1 0 0,-1 0 0,1 0 0,0 0 0,-1 0 0,1 0 0,0 0 0,1 1 0,-1-2 0,0 0 0,-1 0 0,1 0 0,0 0 0,0 0 0,-1 0 0,1 0 0,0 0 0,0 0 0,-1-1 0,1 1 0,0 0 0,0 0 0,-1-1 0,1 1 0,0-1 0,-1 1 0,1 0 0,-1-1 0,1 1 0,0-1 0,-1 0 0,1 0 0,6-7 0,0-1 0,0 1 0,5-12 0,-11 19 0,17-30 0,-10 16 0,0 0 0,1 1 0,19-21 0,-28 34 0,0 1 0,1-1 0,-1 1 0,1-1 0,-1 1 0,1-1 0,-1 1 0,1-1 0,-1 1 0,1 0 0,-1-1 0,1 1 0,0 0 0,-1 0 0,1-1 0,0 1 0,-1 0 0,1 0 0,-1 0 0,1 0 0,0 0 0,-1 0 0,1 0 0,0 0 0,-1 0 0,1 0 0,0 0 0,-1 0 0,1 1 0,0-1 0,-1 0 0,1 0 0,-1 1 0,1-1 0,0 0 0,-1 1 0,1-1 0,-1 1 0,1-1 0,-1 0 0,1 1 0,-1-1 0,0 1 0,1 0 0,-1-1 0,0 1 0,1-1 0,-1 1 0,0-1 0,0 1 0,1 0 0,-1-1 0,0 1 0,0 0 0,0 0 0,11 45 0,-10-40 0,7 39 0,-6-27 0,0 0 0,2 0 0,0-1 0,12 30 0,-16-47 0,0 1 0,0 0 0,0-1 0,1 1 0,-1-1 0,0 1 0,0-1 0,0 1 0,1-1 0,-1 1 0,0-1 0,1 1 0,-1-1 0,1 1 0,-1-1 0,0 1 0,1-1 0,-1 0 0,1 1 0,-1-1 0,1 0 0,-1 1 0,1-1 0,-1 0 0,1 0 0,0 1 0,-1-1 0,1 0 0,-1 0 0,1 0 0,0 0 0,-1 0 0,1 0 0,-1 0 0,1 0 0,0 0 0,-1 0 0,1 0 0,-1 0 0,1-1 0,-1 1 0,1 0 0,0 0 0,-1-1 0,1 1 0,-1 0 0,1 0 0,-1-1 0,0 1 0,1-1 0,-1 1 0,1 0 0,-1-1 0,1 1 0,-1-1 0,0 1 0,0-1 0,1 1 0,-1-1 0,0 0 0,0 1 0,1-1 0,-1 1 0,0-2 0,17-40 0,-16 40 0,51-159-1365,-46 139-5461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1:0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24575,'3'3'0,"4"7"0,1 5 0,5 5 0,3 6 0,2 7 0,1 4 0,0-4 0,0-5 0,-4-4 0,-3-6-8191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1: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234 1 24575,'-2'0'0,"-5"0"0,-4 3 0,-6 6 0,-3 3 0,-1 1 0,0 3 0,1 0 0,-3 4 0,3 2 0,2-1 0,1 0 0,3-1 0,2-3 0,2-6-8191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1: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305 19 24575,'-3'-2'0,"1"0"0,-1 0 0,0 1 0,1-1 0,-1 1 0,0 0 0,0 0 0,0 0 0,0 0 0,0 0 0,0 1 0,-4-1 0,-42-1 0,34 2 0,8 0 0,0 0 0,0 1 0,0 0 0,0 0 0,0 1 0,1 0 0,-1 0 0,0 0 0,1 1 0,0 0 0,-1 1 0,1-1 0,0 1 0,1 0 0,-1 0 0,1 1 0,0 0 0,-8 8 0,5-2 0,0 0 0,1 0 0,0 1 0,0 0 0,1 0 0,1 0 0,0 1 0,-6 25 0,7-14 0,2 1 0,0 1 0,2-1 0,1 0 0,4 29 0,-5-49 0,1-1 0,0 1 0,-1 0 0,2-1 0,-1 1 0,0 0 0,1-1 0,0 0 0,0 1 0,0-1 0,1 0 0,0 0 0,-1 0 0,1 0 0,0-1 0,6 5 0,-4-4 0,0-1 0,0 0 0,0 0 0,1-1 0,-1 1 0,1-1 0,0 0 0,-1-1 0,1 1 0,0-1 0,0-1 0,10 1 0,23-1 0,0-3 0,0-1 0,0-2 0,-1-1 0,52-18 0,-72 20-195,-1 0 0,0-2 0,-1 0 0,1-1 0,-1-1 0,25-17 0,-26 12-6631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5:4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3: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5: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2864 24575,'4'-7'0,"1"0"0,0 0 0,0 1 0,1 0 0,0 0 0,11-8 0,4-6 0,245-207 0,18 19 0,185-153 0,-166 54 0,-245 244 0,265-229 0,-156 151 0,-22 15 0,6 6 0,5 7 0,211-115 0,341-165 0,-690 383 0,224-137 0,-225 134-93,39-24-1179,-46 32-5554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5:5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63 24575,'38'-3'0,"1"-1"0,-1-1 0,64-19 0,-3 1 0,-97 22 0,0 0 0,1 1 0,-1-1 0,0 1 0,0 0 0,0 0 0,1 0 0,-1 0 0,0 0 0,0 0 0,1 1 0,-1-1 0,0 1 0,0-1 0,0 1 0,0 0 0,0 0 0,0 0 0,0 0 0,3 2 0,-3-1 0,-1 0 0,0 1 0,1-1 0,-1 0 0,0 1 0,0-1 0,0 1 0,-1-1 0,1 1 0,-1 0 0,1-1 0,-1 1 0,0-1 0,0 1 0,0 0 0,0-1 0,-1 4 0,0 6 17,-1 1-1,-1-1 0,0 0 1,-1 1-1,-1-1 0,-7 15 0,-11 34-1495,19-47-5347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5: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87 0 24575,'-1'21'0,"-1"-1"0,-1 1 0,-8 25 0,-1 7 0,-27 222 0,21-127 0,23-159 0,1 1 0,0 0 0,0 0 0,1 0 0,14-13 0,-6 5 0,7-11 0,2 1 0,2 1 0,0 1 0,54-39 0,-79 64 0,-1 0 0,1 1 0,0-1 0,0 1 0,0-1 0,-1 1 0,1-1 0,0 1 0,0-1 0,0 1 0,0 0 0,0 0 0,0-1 0,0 1 0,0 0 0,0 0 0,0 0 0,0 0 0,0 0 0,0 0 0,0 0 0,0 1 0,0-1 0,-1 0 0,1 1 0,0-1 0,1 1 0,0 0 0,-1 0 0,0 1 0,0-1 0,0 1 0,0-1 0,0 1 0,0-1 0,-1 1 0,1-1 0,-1 1 0,1 0 0,-1-1 0,1 1 0,-1 2 0,2 10 0,-1-1 0,-1 1 0,-2 15 0,2-22 0,-3 70-1365,2-62-5461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5:5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48 24575,'-2'45'0,"1"-30"0,0 0 0,1 0 0,1 0 0,0 0 0,4 19 0,-5-34 0,0 0 0,0 1 0,0-1 0,0 0 0,0 0 0,1 1 0,-1-1 0,0 0 0,0 1 0,0-1 0,0 0 0,0 0 0,1 1 0,-1-1 0,0 0 0,0 0 0,1 1 0,-1-1 0,0 0 0,0 0 0,1 0 0,-1 0 0,0 1 0,0-1 0,1 0 0,-1 0 0,0 0 0,1 0 0,-1 0 0,0 0 0,0 0 0,1 0 0,-1 0 0,0 0 0,1 0 0,-1 0 0,0 0 0,1 0 0,-1 0 0,0 0 0,0 0 0,1 0 0,-1 0 0,0-1 0,1 1 0,-1 0 0,0 0 0,0 0 0,1 0 0,-1-1 0,0 1 0,0 0 0,1 0 0,-1 0 0,0-1 0,15-16 0,-12 13 0,32-42 0,52-91 0,-87 137 0,0 0 0,0 0 0,0 0 0,0 0 0,-1 0 0,1 0 0,0 0 0,0 1 0,0-1 0,0 0 0,0 0 0,0 0 0,0 0 0,0 0 0,0 0 0,0 0 0,1 0 0,-1 0 0,0 1 0,0-1 0,0 0 0,0 0 0,0 0 0,0 0 0,0 0 0,0 0 0,0 0 0,0 0 0,0 0 0,0 0 0,0 0 0,0 1 0,0-1 0,0 0 0,1 0 0,-1 0 0,0 0 0,0 0 0,0 0 0,0 0 0,0 0 0,0 0 0,0 0 0,0 0 0,0 0 0,1 0 0,-1 0 0,0 0 0,0 0 0,0 0 0,0 0 0,0 0 0,0 0 0,0 0 0,0 0 0,0 0 0,1 0 0,-1 0 0,0 0 0,0 0 0,0 0 0,0-1 0,2 18 0,-2 20 0,-3-6 0,0 32 0,3-59 0,0 1 0,0-1 0,1 1 0,0-1 0,0 0 0,0 1 0,0-1 0,1 0 0,-1 0 0,4 6 0,-4-9 0,-1 0 0,1 0 0,-1 0 0,1 0 0,-1-1 0,1 1 0,0 0 0,-1 0 0,1-1 0,0 1 0,0 0 0,0-1 0,0 1 0,-1-1 0,1 1 0,0-1 0,0 1 0,0-1 0,0 0 0,0 1 0,0-1 0,0 0 0,0 0 0,0 0 0,0 0 0,0 0 0,1 0 0,-1 0 0,0 0 0,0 0 0,0 0 0,0 0 0,0-1 0,0 1 0,0-1 0,0 1 0,-1 0 0,1-1 0,0 1 0,0-1 0,0 0 0,0 1 0,-1-1 0,1 0 0,0 0 0,0 1 0,-1-1 0,1 0 0,-1 0 0,2-1 0,4-7 0,0 0 0,-1 0 0,8-18 0,-10 20 0,49-90-1365,-44 82-5461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8: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24575,'19'0'0,"27"-1"0,0 2 0,0 2 0,75 15 0,-118-17 0,1-1 0,-1 1 0,0 0 0,0 0 0,-1 0 0,1 1 0,0-1 0,0 0 0,0 1 0,-1 0 0,1 0 0,-1 0 0,0 0 0,1 0 0,-1 0 0,0 1 0,0-1 0,0 1 0,-1-1 0,1 1 0,-1 0 0,1 0 0,0 3 0,0 1 0,-1 0 0,-1 0 0,1 0 0,-1 0 0,0 0 0,-1 0 0,0 0 0,0 0 0,-3 10 0,-15 64 0,-15 137 0,29-159 0,-8 217 0,13-218-1365,0-42-5461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5: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137 1 24575,'1'100'0,"-3"108"0,2-205 0,0 1 0,0-1 0,-1 0 0,0 0 0,1 0 0,-1 0 0,0 0 0,0 0 0,-1-1 0,1 1 0,-1 0 0,1 0 0,-1-1 0,0 1 0,0-1 0,0 1 0,-4 2 0,0 0 0,-1-1 0,0 0 0,-1 0 0,1 0 0,-10 2 0,-5 3 0,3-1-1365,2-1-5461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5:5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 1 24575,'-11'26'0,"2"-8"0,0 11 0,2-1 0,1 2 0,1-1 0,1 0 0,2 1 0,1 0 0,6 58 0,-4-79 12,1 0 0,1 0 0,0-1 0,0 1 0,1-1 0,0 0 0,0 0 0,1 0 0,6 9 0,1-2-383,1 0-1,1-1 1,18 15 0,-18-17-6455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6:0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22 15 24575,'0'0'0,"0"-1"0,1 0 0,-1 0 0,0 0 0,1 0 0,-1 1 0,1-1 0,-1 0 0,1 0 0,0 1 0,-1-1 0,1 0 0,0 1 0,-1-1 0,1 1 0,0-1 0,0 1 0,-1-1 0,1 1 0,0 0 0,0-1 0,0 1 0,0 0 0,0 0 0,0-1 0,-1 1 0,1 0 0,0 0 0,0 0 0,0 0 0,0 0 0,0 0 0,1 1 0,0-1 0,1-1 0,-1 2 0,0-1 0,1 0 0,-1 0 0,1 1 0,-1 0 0,0-1 0,1 1 0,-1 0 0,4 2 0,-5-2 0,1 0 0,-1 0 0,0 1 0,0-1 0,0 0 0,0 0 0,0 1 0,0-1 0,0 1 0,0-1 0,-1 1 0,1-1 0,-1 1 0,1-1 0,-1 1 0,1 0 0,-1-1 0,0 1 0,0 0 0,0-1 0,0 1 0,0 0 0,0-1 0,0 1 0,-1 0 0,1-1 0,0 1 0,-1-1 0,0 1 0,1 0 0,-1-1 0,0 0 0,0 1 0,0-1 0,1 1 0,-2-1 0,0 1 0,-5 6 0,0-1 0,0 0 0,-1-1 0,-17 11 0,12-8 0,12-8 0,0-1 0,0 1 0,0-1 0,0 1 0,0-1 0,1 1 0,-1 0 0,0-1 0,0 1 0,0 0 0,1 0 0,-1 0 0,0-1 0,1 1 0,-1 0 0,1 0 0,-1 0 0,1 0 0,0 0 0,-1 0 0,1 0 0,0 0 0,-1 0 0,1 0 0,0 2 0,1-2 0,0 0 0,-1 0 0,1 0 0,0 0 0,0-1 0,0 1 0,0 0 0,0-1 0,0 1 0,0 0 0,0-1 0,0 1 0,0-1 0,0 0 0,0 1 0,1-1 0,-1 0 0,2 0 0,12 2 0,-1 0 0,23-2 0,-35 0 0,17-1-1365,-3 1-5461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6:0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284 37 24575,'0'-1'0,"0"-1"0,-1 0 0,1 0 0,-1 1 0,1-1 0,-1 1 0,0-1 0,0 0 0,0 1 0,0-1 0,0 1 0,0 0 0,0-1 0,0 1 0,-1 0 0,1 0 0,-1 0 0,1 0 0,0 0 0,-1 0 0,0 0 0,1 0 0,-1 0 0,1 1 0,-1-1 0,0 1 0,0-1 0,1 1 0,-1 0 0,0 0 0,-3 0 0,-9-2 0,1 1 0,-27 2 0,36 0 0,-1-1 0,1 1 0,-1 0 0,0 0 0,0 0 0,1 1 0,-1-1 0,0 1 0,1 0 0,0 1 0,-1-1 0,1 1 0,0 0 0,0 0 0,1 0 0,-1 0 0,1 1 0,-1-1 0,1 1 0,0 0 0,0 0 0,-3 8 0,-4 7 0,2 1 0,0 0 0,-9 37 0,4-14 0,8-28 0,0-1 0,1 1 0,1 0 0,1 0 0,-1 18 0,3-30 0,-1 0 0,1 0 0,0 0 0,1 0 0,-1-1 0,0 1 0,1 0 0,0 0 0,0 0 0,0 0 0,0-1 0,0 1 0,0 0 0,0-1 0,1 1 0,0-1 0,-1 0 0,1 1 0,0-1 0,0 0 0,0 0 0,0 0 0,1 0 0,-1-1 0,1 1 0,-1 0 0,1-1 0,-1 0 0,1 0 0,0 0 0,-1 0 0,1 0 0,5 1 0,18 1 0,0-1 0,1 0 0,0-2 0,-1-2 0,1 0 0,-1-2 0,0 0 0,32-11 0,-46 11-170,0-2-1,0 0 0,0 0 1,-1-1-1,0 0 0,0-1 1,16-15-1,-11 7-6655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6:2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179 9 24575,'-29'-5'0,"26"4"0,0 0 0,0 1 0,0-1 0,0 1 0,0-1 0,0 1 0,0 0 0,-1 0 0,1 0 0,0 1 0,0-1 0,-5 2 0,2 1 0,1 0 0,0 0 0,0 0 0,0 1 0,0-1 0,1 1 0,-1 1 0,1-1 0,0 0 0,0 1 0,1 0 0,0 0 0,-1 0 0,-2 8 0,0-2 0,0 1 0,2 0 0,-1 0 0,1 1 0,-3 22 0,5-27 0,1 1 0,0 0 0,1-1 0,0 1 0,0 0 0,1-1 0,3 15 0,-4-21 0,1-1 0,0 1 0,-1 0 0,1-1 0,0 1 0,0-1 0,0 1 0,0-1 0,0 1 0,1-1 0,-1 0 0,0 0 0,1 1 0,-1-1 0,1 0 0,2 1 0,-2-1 0,1 0 0,0 0 0,0 0 0,0-1 0,0 0 0,-1 1 0,1-1 0,0 0 0,0 0 0,0-1 0,0 1 0,0 0 0,4-2 0,6-2-273,0 0 0,-1 0 0,1-1 0,11-7 0,-6 1-6553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0:5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63 1 24575,'0'42'0,"1"-15"0,-1 1 0,-2 0 0,-8 48 0,3-44 0,6-21 0,-1 0 0,-1 0 0,1-1 0,-2 1 0,0-1 0,0 0 0,0 0 0,-1-1 0,-11 16 0,113-123 0,-96 97-3,-1 0-1,1 0 0,0 1 1,-1-1-1,1 0 0,0 1 1,0-1-1,0 0 0,0 1 1,0-1-1,-1 1 0,1-1 1,0 1-1,0 0 0,0-1 1,0 1-1,0 0 0,0 0 1,0 0-1,0 0 1,0 0-1,0 0 0,1 0 1,0 0-1,-1 1 14,0-1 0,0 1 0,0 0 0,-1 0 1,1 0-1,0-1 0,0 1 0,-1 0 0,1 0 0,-1 0 0,1 0 1,-1 0-1,1 0 0,-1 0 0,1 1 0,-1-1 0,0 0 0,0 1 1,2 10-256,-1-1 0,0 1 1,-2 15-1,1-22-243,0 12-6338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0:5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 1 24575,'-1'54'0,"2"63"0,-1-116 0,0 0 0,0 0 0,0 0 0,0 0 0,0 1 0,1-1 0,-1 0 0,0 0 0,0 0 0,1 0 0,-1 0 0,1 0 0,-1 0 0,1 1 0,0-1 0,-1-1 0,1 1 0,1 2 0,-1-3 0,-1 0 0,1 0 0,-1 0 0,1 0 0,-1 0 0,1 0 0,-1 0 0,1 0 0,0 0 0,-1 0 0,1 0 0,-1 0 0,1-1 0,-1 1 0,1 0 0,-1 0 0,1-1 0,-1 1 0,1 0 0,-1-1 0,1 1 0,-1 0 0,0-1 0,1 1 0,-1-1 0,1 1 0,2-4 0,1-1 0,-1 1 0,0 0 0,0-1 0,0 0 0,2-8 0,8-27 0,-9 24 0,1 1 0,12-25 0,-7 100 0,-6-10 0,-4-38 0,1 0 0,0-1 0,0 1 0,6 19 0,-7-30 0,0 0 0,1 0 0,-1 0 0,0 0 0,1-1 0,-1 1 0,0 0 0,1 0 0,-1 0 0,1-1 0,-1 1 0,1 0 0,-1-1 0,1 1 0,0 0 0,-1-1 0,1 1 0,0-1 0,0 1 0,-1-1 0,1 0 0,0 1 0,1 0 0,-1-1 0,0-1 0,-1 1 0,1 0 0,0 0 0,0 0 0,0-1 0,-1 1 0,1 0 0,0-1 0,0 1 0,-1-1 0,1 1 0,0-1 0,-1 1 0,1-1 0,0 0 0,-1 1 0,2-2 0,2-4 0,-1 1 0,1-1 0,-1 1 0,4-11 0,9-26-682,13-55-1,-25 79-6143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1: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24575,'4'0'0,"0"3"0,3 7 0,3 7 0,2 5 0,4 0 0,-3 1 0,1-2 0,0 0 0,-2-2 0,0-4 0,-2-4-8191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1: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76 0 24575,'-3'0'0,"-4"0"0,-4 3 0,-2 1 0,-3 3 0,1 3 0,4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1:0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8: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24575,'1560'0'-1365,"-1545"0"-5461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1: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218 1 24575,'-3'0'0,"-4"0"0,-4 0 0,0 3 0,-1 1 0,-1 3 0,-2 0 0,-1-1 0,-1 1 0,-1 3 0,0-1 0,1 2 0,2 1 0,1-1 0,3 1 0,1-3 0,1-1-8191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51: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371 1 24575,'-22'0'0,"-10"-1"0,-1 2 0,-36 6 0,58-5 0,-1 1 0,1 0 0,0 1 0,0 0 0,0 0 0,1 1 0,0 1 0,0 0 0,-16 12 0,15-10 0,1 0 0,-1 0 0,2 1 0,-16 17 0,22-22 0,0 0 0,0 1 0,1-1 0,0 1 0,0-1 0,0 1 0,0 0 0,1 0 0,0 0 0,0-1 0,0 1 0,0 1 0,1 5 0,-1 3 0,1-6 0,0-1 0,0 1 0,0 0 0,1-1 0,0 1 0,2 8 0,-2-14 0,0 0 0,0 0 0,0 0 0,0 0 0,0-1 0,0 1 0,0 0 0,1-1 0,-1 1 0,1-1 0,-1 1 0,1-1 0,0 0 0,-1 0 0,1 0 0,0 0 0,0 0 0,0 0 0,0 0 0,0 0 0,0-1 0,0 1 0,0-1 0,0 1 0,0-1 0,0 0 0,3 0 0,218-2 0,-181 0 0,80-11-1365,-103 11-5461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6: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159 0 24575,'-2'32'0,"-2"0"0,-1-1 0,-1 0 0,-19 54 0,12-44 0,-13 73 0,-2 150 0,-1 19 0,25-107 0,-4 61 0,-1 197 0,11-264 0,-2-142 0,-1 35 0,2 0 0,3-1 0,22 112 0,-7-104 0,3-1 0,2 0 0,4-2 0,3-2 0,53 86 0,-66-127 0,1-1 0,1-1 0,27 24 0,-23-22 0,40 31 78,-39-34-799,32 32-1,-50-44-6104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6: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282 0 24575,'1'6'0,"0"0"0,0 0 0,0 0 0,0 0 0,1 0 0,0 0 0,1 0 0,-1-1 0,5 8 0,35 49 0,-27-41 0,7 7 0,-16-20 0,1 0 0,-1 0 0,0 1 0,9 18 0,-15-26 0,0-1 0,0 1 0,0-1 0,0 1 0,0-1 0,0 0 0,0 1 0,0-1 0,0 1 0,0-1 0,0 1 0,0-1 0,0 0 0,-1 1 0,1-1 0,0 1 0,0-1 0,0 0 0,-1 1 0,1-1 0,0 0 0,0 1 0,-1-1 0,1 0 0,0 1 0,-1-1 0,1 0 0,0 0 0,-1 1 0,1-1 0,0 0 0,-1 0 0,1 0 0,-1 1 0,1-1 0,0 0 0,-2 0 0,-18 4 0,16-4 0,-341 25-1180,337-24 995,-28 0-6641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6: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24575,'8'106'0,"1"-14"0,-9 238 0,10-345 0,10-28 0,-7 15 0,-10 22 0,43-81 0,-39 76 0,0 1 0,1 0 0,-1 0 0,2 0 0,14-13 0,-22 23 0,-1-1 0,0 1 0,1 0 0,-1-1 0,0 1 0,1 0 0,-1 0 0,1-1 0,-1 1 0,0 0 0,1 0 0,-1 0 0,1-1 0,-1 1 0,1 0 0,-1 0 0,1 0 0,-1 0 0,1 0 0,-1 0 0,1 0 0,-1 0 0,1 0 0,-1 0 0,0 0 0,1 1 0,-1-1 0,1 0 0,0 0 0,7 15 0,-3 30 0,-4-33 0,11 114-1365,-12-108-5461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6: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39 24575,'1'49'0,"1"0"0,12 62 0,-14-110 0,0 0 0,0 0 0,0 0 0,0 0 0,1 0 0,-1 0 0,0 0 0,1 0 0,-1 0 0,0 0 0,1 0 0,-1 0 0,1-1 0,0 1 0,-1 0 0,1 0 0,0-1 0,-1 1 0,1 0 0,0-1 0,0 1 0,1 0 0,-1-1 0,0 1 0,0-1 0,0 0 0,0-1 0,0 1 0,-1 0 0,1 0 0,0 0 0,0 0 0,0-1 0,0 1 0,0 0 0,0-1 0,0 1 0,0-1 0,-1 1 0,1-1 0,1-1 0,6-4 0,-1-1 0,-1-1 0,11-12 0,-12 12 0,142-188 0,-146 195 0,-1-1 0,1 1 0,0 0 0,0 0 0,0 0 0,0 0 0,0 0 0,0 0 0,0 0 0,1 0 0,-1 0 0,0 1 0,0-1 0,1 0 0,2 0 0,-4 1 0,1 0 0,-1 0 0,1 0 0,-1 1 0,0-1 0,1 0 0,-1 0 0,1 1 0,-1-1 0,1 0 0,-1 0 0,0 1 0,1-1 0,-1 1 0,0-1 0,1 0 0,-1 1 0,0-1 0,0 1 0,1-1 0,-1 0 0,0 1 0,0-1 0,0 1 0,0-1 0,1 1 0,-1-1 0,0 1 0,0 0 0,1 8 0,0 0 0,-1 0 0,-1 15 0,1-14 0,-3 35 0,1-32 0,1 0 0,0 0 0,1 0 0,0 0 0,1 0 0,1-1 0,5 25 0,-6-37 0,-1 1 0,0 0 0,0-1 0,0 1 0,0 0 0,1-1 0,-1 1 0,0 0 0,1-1 0,-1 1 0,0-1 0,1 1 0,-1-1 0,1 1 0,-1-1 0,1 1 0,-1-1 0,1 1 0,-1-1 0,1 1 0,-1-1 0,1 0 0,0 1 0,-1-1 0,1 0 0,0 0 0,-1 0 0,1 1 0,0-1 0,-1 0 0,1 0 0,0 0 0,-1 0 0,1 0 0,0 0 0,-1 0 0,1 0 0,0 0 0,-1-1 0,1 1 0,0 0 0,-1 0 0,1-1 0,0 1 0,-1 0 0,1-1 0,-1 1 0,1 0 0,-1-1 0,1 1 0,-1-1 0,1 1 0,-1-1 0,1 1 0,-1-1 0,0 1 0,1-1 0,0-1 0,25-40 0,-23 37 0,24-38 36,-18 31-386,-1-1-1,0-1 1,7-17 0,-10 17-6476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6: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31 1 24575,'2'36'0,"1"0"0,12 49 0,-3-14 0,-8-31 0,-1 1 0,-3-1 0,-4 49 0,2-77-3,-1-1-1,0 1 0,-1-1 1,0 0-1,0 0 0,-1 0 1,-11 16-1,-3 10-1332,13-24-5490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6:4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159 0 24575,'-3'1'0,"0"0"0,-1 0 0,1 0 0,0 0 0,0 0 0,0 1 0,0-1 0,0 1 0,0 0 0,1 0 0,-1 0 0,0 0 0,1 1 0,0-1 0,-1 1 0,1-1 0,0 1 0,-1 3 0,-33 53 0,35-57 0,-10 19 0,1 0 0,1 1 0,1 0 0,1 0 0,0 1 0,2 0 0,1 0 0,1 0 0,-1 47 0,5-61 0,0 0 0,0 0 0,1 0 0,0 0 0,0 0 0,1 0 0,1 0 0,-1-1 0,2 0 0,-1 1 0,1-2 0,0 1 0,0 0 0,1-1 0,0 0 0,1 0 0,-1-1 0,1 0 0,0 0 0,1 0 0,11 6 0,49 38-1365,-60-43-5461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6:4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24575,'5'-1'0,"-1"1"0,1 1 0,-1-1 0,1 1 0,-1-1 0,1 1 0,-1 1 0,1-1 0,-1 1 0,0-1 0,8 5 0,-10-4 0,1 0 0,-1 0 0,0 1 0,0-1 0,0 0 0,0 1 0,0-1 0,-1 1 0,1 0 0,-1 0 0,0-1 0,0 1 0,0 0 0,0 0 0,0 0 0,-1 0 0,1 0 0,0 6 0,-1-4 0,1 1 0,-1 0 0,0 0 0,0 0 0,-1-1 0,0 1 0,0 0 0,0-1 0,0 1 0,-4 7 0,3-9 0,-1 0 0,1-1 0,-1 1 0,0 0 0,0-1 0,0 1 0,0-1 0,-1 0 0,0 0 0,1 0 0,-1-1 0,0 1 0,-6 1 0,9-3-4,0-1 0,1 0 0,-1 1 0,0-1 0,0 0 0,0 1 0,1-1 0,-1 1 0,0 0 0,0-1 0,1 1 0,-1-1 0,1 1 0,-1 0 0,0-1 0,1 1 0,-1 0 0,1 0 0,-1 1 0,1-1 12,0-1 0,1 1 1,-1-1-1,0 0 1,1 1-1,-1-1 0,0 1 1,1-1-1,-1 0 0,0 1 1,1-1-1,-1 0 0,1 1 1,-1-1-1,1 0 0,-1 0 1,1 1-1,-1-1 0,0 0 1,1 0-1,-1 0 0,1 0 1,0 0-1,39 4-1493,-24-4-5341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6:4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24575,'0'2923'0,"2"-2896"0,7 44 0,0-8 0,6 53 0,-7-60 0,3 90 0,-10-115 0,9 47 0,-4-33 0,5-3-1365,-8-30-5461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24575,'0'0'-8191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6:5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 77 24575,'-1'30'0,"-1"-21"0,2-1 0,-1 0 0,1 0 0,0 0 0,1 0 0,0 0 0,0 0 0,1 0 0,0 0 0,6 14 0,-7-20 0,1 0 0,-1-1 0,1 1 0,0 0 0,-1-1 0,1 0 0,0 0 0,0 1 0,0-1 0,0 0 0,0 0 0,0-1 0,0 1 0,0 0 0,0-1 0,1 1 0,-1-1 0,0 0 0,0 0 0,1 0 0,-1 0 0,0 0 0,0 0 0,0 0 0,1-1 0,-1 1 0,0-1 0,0 0 0,0 1 0,0-1 0,3-2 0,8-3 0,0 0 0,-1-1 0,18-13 0,-29 20 0,20-15-106,33-22-523,93-82-1,-134 106-6196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0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37 0 24575,'0'15'0,"1"70"0,-4 1 0,-23 148 0,18-184 0,15-62 0,1 0 0,15-18 0,-17 23 0,8-12 0,-8 11 0,0 0 0,0 1 0,1-1 0,-1 1 0,10-6 0,-16 12 0,1 1 0,-1 0 0,0-1 0,1 1 0,-1 0 0,1-1 0,-1 1 0,1 0 0,-1 0 0,1 0 0,-1 0 0,1-1 0,0 1 0,-1 0 0,1 0 0,-1 0 0,1 0 0,-1 0 0,1 0 0,-1 0 0,1 1 0,-1-1 0,1 0 0,-1 0 0,1 0 0,-1 0 0,1 1 0,-1-1 0,1 0 0,0 1 0,10 17 0,-3 24 0,-3 29-1365,-1-59-5461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0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 1 24575,'-2'88'0,"0"-32"0,9 92 0,-7-147 0,0 0 0,0 1 0,0-1 0,0 0 0,0 0 0,1 1 0,-1-1 0,0 0 0,1 0 0,-1 0 0,1 0 0,-1 1 0,1-1 0,0 0 0,0 0 0,-1 0 0,1 0 0,0 0 0,0 0 0,1 1 0,-1-2 0,0 0 0,0 0 0,0 0 0,0 0 0,0 0 0,-1 0 0,1 0 0,0 0 0,0-1 0,0 1 0,0 0 0,-1 0 0,1-1 0,0 1 0,0 0 0,0-1 0,-1 1 0,1-1 0,0 1 0,-1-1 0,1 0 0,0 0 0,7-7 0,-1 0 0,0 0 0,10-16 0,-11 16 0,10-15 0,7-7 0,30-54 0,-53 83 0,1 0 0,-1 0 0,1 0 0,-1 0 0,1 0 0,-1 0 0,1 0 0,0 0 0,0 0 0,-1 0 0,1 0 0,0 0 0,0 1 0,0-1 0,0 0 0,1 0 0,-1 1 0,-1 0 0,1 0 0,-1 0 0,0 1 0,1-1 0,-1 0 0,0 0 0,1 0 0,-1 1 0,0-1 0,1 0 0,-1 1 0,0-1 0,1 0 0,-1 1 0,0-1 0,0 0 0,0 1 0,1-1 0,-1 0 0,0 1 0,0-1 0,0 1 0,0-1 0,0 1 0,0-1 0,1 0 0,-1 2 0,3 42 0,-3-41 0,0-1 0,4 83 0,-2-75 0,-1-1 0,1 1 0,1-1 0,-1 0 0,2 0 0,7 17 0,-10-25 0,-1 0 0,1 0 0,0 0 0,0 1 0,-1-1 0,1 0 0,0 0 0,0 0 0,0-1 0,0 1 0,0 0 0,0 0 0,0 0 0,0-1 0,1 1 0,-1 0 0,0-1 0,0 1 0,0-1 0,1 0 0,-1 1 0,0-1 0,3 0 0,-2 0 0,1 0 0,-1-1 0,0 1 0,0-1 0,1 0 0,-1 0 0,0 0 0,0 0 0,0 0 0,0 0 0,0 0 0,3-3 0,3-4 0,-1 1 0,1-1 0,-1-1 0,10-14 0,-4 4-170,-1-1-1,0 0 0,-1-1 1,-1 0-1,-2-1 0,0 1 1,10-45-1,-16 50-6655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0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302 39 24575,'-1'-2'0,"1"0"0,0 0 0,-1 0 0,0 1 0,1-1 0,-1 0 0,0 1 0,0-1 0,0 1 0,0-1 0,0 1 0,0-1 0,0 1 0,-1 0 0,1-1 0,0 1 0,-1 0 0,1 0 0,-1 0 0,1 0 0,-1 0 0,0 0 0,1 1 0,-1-1 0,0 1 0,1-1 0,-1 1 0,0-1 0,0 1 0,0 0 0,1 0 0,-3 0 0,-7-1 0,0 0 0,0 1 0,0 0 0,-13 2 0,16 0 0,-1 0 0,0 0 0,1 0 0,0 1 0,0 0 0,-1 1 0,2 0 0,-1 0 0,0 1 0,1 0 0,0 0 0,0 0 0,1 1 0,-1 0 0,1 1 0,1 0 0,-1-1 0,-5 11 0,4-6 0,1 1 0,0-1 0,1 1 0,1 1 0,-1-1 0,2 0 0,0 1 0,1 0 0,0 0 0,0 0 0,2 23 0,0-30 0,0 0 0,1-1 0,-1 1 0,2 0 0,-1 0 0,0-1 0,1 1 0,0 0 0,1-1 0,-1 0 0,1 0 0,5 8 0,-5-9 0,0-1 0,1 0 0,-1 0 0,1 0 0,0 0 0,0 0 0,0-1 0,0 0 0,0 0 0,1 0 0,-1 0 0,0-1 0,1 0 0,0 0 0,-1 0 0,7 1 0,51 2 0,112-6 0,-160 1 0,5 0-341,0-1 0,0-1-1,24-8 1,-20 4-6485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198 1 24575,'1'8'0,"1"0"0,0-1 0,0 1 0,0 0 0,1-1 0,0 1 0,7 12 0,-4-10 0,-2 1 0,1-1 0,4 20 0,-8-27 0,-1 0 0,1 0 0,-1 0 0,0 0 0,0-1 0,0 1 0,0 0 0,-1 0 0,1 0 0,-1 0 0,1 0 0,-1 0 0,0-1 0,0 1 0,-1 0 0,1 0 0,0-1 0,-4 5 0,2-5 0,1 1 0,-1-1 0,0 1 0,0-1 0,0 0 0,0 0 0,0-1 0,-1 1 0,1-1 0,0 1 0,-1-1 0,1 0 0,-6 0 0,-49 6 0,50-6 0,-112 1 0,163-1 0,0 2 0,0 1 0,-1 3 0,52 15 0,-61-16-123,-1-2-1,1 0 0,0-2 1,36-3-1,-44 1-623,-7-1-6079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4: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141 0 24575,'-3'105'0,"-18"115"0,-33 100 0,2-11 0,42-182 0,14-150 0,2 0 0,0 1 0,2-1 0,0 2 0,2-1 0,0 1 0,25-37 0,109-129 0,-122 161 0,-12 13 0,-5 7 0,0 0 0,0 0 0,0 1 0,9-8 0,-14 13 0,0 0 0,1 0 0,-1 0 0,0-1 0,0 1 0,1 0 0,-1 0 0,0 0 0,1 0 0,-1 0 0,0 0 0,1-1 0,-1 1 0,0 0 0,0 0 0,1 0 0,-1 0 0,0 0 0,1 0 0,-1 0 0,0 0 0,1 0 0,-1 1 0,0-1 0,1 0 0,-1 0 0,0 0 0,1 0 0,-1 0 0,0 0 0,0 1 0,1-1 0,-1 0 0,0 0 0,0 1 0,1-1 0,-1 0 0,6 17 0,-3 22 0,-3-37 0,-1 106 0,1 50 0,2-149 18,-1 0 1,1-1-1,1 0 0,6 15 0,1 6-1474,-6-15-5370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4: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16 24575,'2'1'0,"0"0"0,0 0 0,0 1 0,0-1 0,0 0 0,0 1 0,0-1 0,-1 1 0,1 0 0,0 0 0,-1-1 0,0 1 0,1 0 0,-1 0 0,0 0 0,0 1 0,0-1 0,1 4 0,2 3 0,59 117 0,-14-27 0,-48-98 0,-1 0 0,1 0 0,-1 1 0,1-1 0,-1 0 0,1 0 0,0 0 0,0-1 0,-1 1 0,1 0 0,0 0 0,0 0 0,0 0 0,0-1 0,0 1 0,0 0 0,0-1 0,0 1 0,2 0 0,-2-1 0,-1 0 0,1-1 0,0 1 0,0 0 0,0 0 0,-1 0 0,1-1 0,0 1 0,-1 0 0,1-1 0,0 1 0,-1-1 0,1 1 0,0-1 0,-1 1 0,1-1 0,-1 1 0,1-1 0,-1 0 0,1 1 0,-1-1 0,1 0 0,3-8 0,1 1 0,-2-1 0,6-18 0,-5 15 0,27-68 0,10-31 0,-40 108 0,0 0 0,0 0 0,0 0 0,1 0 0,-1 0 0,1 0 0,-1 0 0,1 0 0,0 1 0,2-4 0,-3 6 0,-1 0 0,0 0 0,1-1 0,-1 1 0,0 0 0,1 0 0,-1 0 0,0-1 0,1 1 0,-1 0 0,1 0 0,-1 0 0,0 0 0,1 0 0,-1 0 0,1 0 0,-1 0 0,0 0 0,1 0 0,-1 0 0,1 0 0,-1 0 0,0 0 0,1 0 0,-1 0 0,1 1 0,-1-1 0,0 0 0,1 1 0,1 0 0,-1 0 0,0 1 0,0-1 0,0 0 0,0 1 0,0 0 0,0-1 0,0 1 0,0-1 0,-1 1 0,1 2 0,24 75 0,-19-55 0,1 0 0,1-1 0,1 1 0,1-2 0,16 27 0,-25-47 0,0 0 0,1 0 0,-1 0 0,0 0 0,1-1 0,0 1 0,-1 0 0,1-1 0,0 1 0,0-1 0,0 0 0,-1 1 0,1-1 0,1 0 0,-1 0 0,0 0 0,0-1 0,0 1 0,0 0 0,1-1 0,2 1 0,-3-1 0,1-1 0,0 1 0,-1-1 0,1 0 0,0 0 0,-1 0 0,1 0 0,-1 0 0,1-1 0,-1 1 0,0-1 0,0 1 0,1-1 0,-1 0 0,2-2 0,7-10 0,0 1 0,-1-2 0,0 1 0,11-24 0,-17 30 0,1-1-136,1-1-1,-2 0 1,1 0-1,-2 0 1,1-1-1,-1 1 1,-1-1-1,0 0 0,1-20 1,-3 16-6690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4:3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264 0 24575,'-10'0'0,"-3"0"0,0 0 0,0 1 0,-21 4 0,29-4 0,1 1 0,-1-1 0,0 1 0,1 0 0,0 0 0,-1 1 0,1-1 0,0 1 0,0 0 0,1 0 0,-1 1 0,0-1 0,-2 5 0,-8 9 0,2 1 0,0 0 0,1 1 0,1 0 0,1 1 0,0 0 0,2 1 0,0-1 0,2 1 0,-5 30 0,2 18 0,2 133 0,6-181 0,1-14 0,-1 0 0,1 0 0,1 0 0,-1 0 0,1 0 0,0 0 0,1-1 0,-1 1 0,1-1 0,6 11 0,0-5 0,0 1 0,1-1 0,20 19 0,-27-28 0,0-1 0,1 1 0,-1-1 0,0 0 0,1 0 0,-1-1 0,1 1 0,0-1 0,0 0 0,-1 0 0,1 0 0,0 0 0,0-1 0,0 1 0,0-1 0,0 0 0,0 0 0,0-1 0,0 1 0,0-1 0,-1 0 0,1 0 0,0 0 0,0 0 0,3-2 0,11-5 0,0-1 0,-1-1 0,27-19 0,-35 23 0,9-7-151,-1 0-1,0-2 0,-1 0 0,0 0 1,-1-2-1,-1 0 0,-1 0 1,20-34-1,-27 39-6674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4:3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 0 24575,'5'1'0,"0"-1"0,-1 1 0,1 0 0,0 0 0,-1 0 0,1 0 0,-1 1 0,0 0 0,1 0 0,-1 0 0,0 1 0,0-1 0,0 1 0,0 0 0,-1 0 0,1 0 0,-1 1 0,0-1 0,0 1 0,0 0 0,-1 0 0,1 0 0,3 7 0,-5-8 0,1 0 0,-1 0 0,0 1 0,0-1 0,0 0 0,-1 1 0,1-1 0,-1 1 0,1-1 0,-1 1 0,0-1 0,-1 1 0,1-1 0,-1 1 0,1-1 0,-1 0 0,0 1 0,0-1 0,-1 0 0,1 1 0,-1-1 0,1 0 0,-1 0 0,0 0 0,0-1 0,0 1 0,-1 0 0,1-1 0,-1 1 0,1-1 0,-1 0 0,-4 3 0,-5 2 0,0-1 0,-1 0 0,0-1 0,-19 6 0,32-11 0,0 0 0,0 0 0,0 0 0,1 0 0,-1 0 0,0 1 0,0-1 0,0 0 0,0 0 0,0 0 0,0 0 0,0 0 0,0 0 0,0 0 0,0 0 0,0 0 0,0 0 0,0 1 0,0-1 0,0 0 0,0 0 0,0 0 0,0 0 0,0 0 0,0 0 0,0 0 0,0 0 0,0 0 0,0 0 0,-1 0 0,1 1 0,0-1 0,0 0 0,0 0 0,0 0 0,0 0 0,0 0 0,0 0 0,0 0 0,0 0 0,0 0 0,0 0 0,0 0 0,0 0 0,-1 0 0,1 0 0,0 0 0,0 0 0,15 2 0,22 0 0,124-3-1365,-146 1-5461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2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1 334 24575,'50'3'0,"1"2"0,-1 3 0,0 1 0,67 23 0,-84-23 0,-1 2 0,-1 2 0,0 0 0,43 27 0,-49-26 0,-18-11 0,-1 0 0,1 1 0,-1 0 0,0 0 0,0 1 0,0 0 0,-1 0 0,7 7 0,-9-9 0,0 0 0,0-1 0,0 1 0,0-1 0,1 1 0,-1-1 0,1 0 0,-1-1 0,1 1 0,0-1 0,-1 1 0,1-1 0,0 0 0,0-1 0,0 1 0,5 0 0,12 0 0,-1-1 0,22-2 0,-8 0 0,16 4 0,92 15 0,-19-1 0,53 9 0,-3-1 0,185 14 0,-46-3 0,-288-33 0,250 14 0,-262-16 0,6-1 0,1 0 0,-1 2 0,0 0 0,0 1 0,1 1 0,-2 1 0,29 9 0,1 1 0,-41-14 0,0 2 0,0-1 0,0 1 0,0 0 0,0 0 0,-1 0 0,1 1 0,-1 0 0,0 0 0,0 1 0,0-1 0,7 7 0,-3-1 0,-1 0 0,0 1 0,-1 0 0,0 0 0,-1 0 0,0 1 0,0 0 0,5 17 0,-10-27 0,-1 0 0,1 1 0,0-1 0,-1 0 0,1 0 0,0 1 0,0-1 0,0 0 0,0 0 0,0 0 0,0 0 0,0 0 0,1 0 0,-1 0 0,0-1 0,0 1 0,1 0 0,-1-1 0,0 1 0,1 0 0,-1-1 0,1 0 0,1 1 0,1-1 0,0 0 0,0 0 0,0 0 0,0 0 0,0-1 0,0 0 0,0 1 0,6-4 0,4-1 0,0-2 0,0 0 0,20-13 0,-17 8 0,1 1 0,0 0 0,1 2 0,0 0 0,0 1 0,1 1 0,0 1 0,0 1 0,1 0 0,38-2 0,179-10 0,-161 16 0,648 3 0,-285 17 0,-189-4 0,145 4 0,608-19 0,-398-45 0,-444 27 0,66 4 0,-8 1 0,196-18 0,-206 31 0,63-2 0,-241-2 0,0-2 0,0 0 0,44-16 0,-50 11 0,-1-1 0,0-1 0,28-19 0,-19 11 0,-26 15 0,0 0 0,-1 0 0,0-1 0,0 1 0,0-1 0,-1-1 0,0 0 0,0 1 0,-1-2 0,7-13 0,3-11 0,16-51 0,-19 49 0,3-13-273,-3 0 0,-1-1 0,-3-1 0,3-88 0,-10 122-6553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0: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 24575,'0'3'0,"1"1"0,0 0 0,0 0 0,0-1 0,1 1 0,-1-1 0,1 1 0,0-1 0,2 4 0,10 22 0,38 173 0,-49-185 0,0 0 0,-1 0 0,-2 0 0,-1 27 0,1-31 0,17-92 0,-1-5 0,-9 55 0,-2 0 0,2-36 0,-6 45 0,0 1 0,1-1 0,1 0 0,1 0 0,1 1 0,0 0 0,16-35 0,-20 53 0,-1 0 0,0 1 0,0-1 0,0 1 0,0-1 0,1 1 0,-1-1 0,0 1 0,0-1 0,1 1 0,-1-1 0,0 1 0,1-1 0,-1 1 0,1-1 0,-1 1 0,0 0 0,1-1 0,-1 1 0,1 0 0,-1-1 0,1 1 0,-1 0 0,1 0 0,0-1 0,-1 1 0,1 0 0,-1 0 0,1 0 0,-1 0 0,1 0 0,0 0 0,-1 0 0,1 0 0,-1 0 0,1 0 0,-1 0 0,2 0 0,-1 2 0,1-1 0,-1 1 0,0-1 0,0 1 0,0-1 0,0 1 0,0 0 0,0 0 0,0-1 0,-1 1 0,2 3 0,10 55 0,-9-10 0,-4 59 0,2 41 0,-1-144 0,1-1 0,-1 0 0,1 0 0,0 0 0,1 0 0,-1 0 0,1 0 0,0 0 0,0-1 0,0 1 0,1-1 0,5 7 0,-7-9 0,1 0 0,0-1 0,0 0 0,0 1 0,0-1 0,1 0 0,-1 0 0,0 0 0,0 0 0,1 0 0,-1-1 0,1 1 0,-1-1 0,0 0 0,1 1 0,-1-1 0,1 0 0,-1 0 0,1-1 0,-1 1 0,0 0 0,1-1 0,-1 0 0,1 1 0,-1-1 0,0 0 0,4-2 0,-4 2 0,1-1 0,-1 1 0,0 0 0,0-1 0,0 0 0,0 0 0,0 1 0,-1-1 0,1 0 0,0 0 0,-1 0 0,1-1 0,-1 1 0,0 0 0,0-1 0,1-2 0,13-49 0,-6 19 0,24-92 0,-3 52 0,-14 32-17,-13 37-79,0 1-1,-1-1 1,1 0 0,-1 0-1,-1 0 1,1 0 0,-1 0 0,0 0-1,-1 0 1,1-1 0,-1 1 0,0 0-1,-2-8 1,-1 3-6730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8:4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24575,'0'0'-8191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0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71 0 24575,'0'14'0,"-2"0"0,0 0 0,0-1 0,-1 1 0,-1-1 0,0 0 0,-1 0 0,0 0 0,-1 0 0,0-1 0,-12 16 0,17-26 0,-1 1 0,0 0 0,1-1 0,0 1 0,0 0 0,0-1 0,0 1 0,0 0 0,0 0 0,1 0 0,-1 0 0,1 0 0,0 0 0,0 0 0,0 4 0,1-5 0,0 0 0,-1 1 0,1-1 0,0 0 0,0 0 0,0 0 0,1 0 0,-1 0 0,0 0 0,1-1 0,-1 1 0,1 0 0,0-1 0,-1 1 0,5 2 0,2 0 0,1 1 0,-1-1 0,1-1 0,1 1 0,-1-2 0,0 1 0,19 1 0,171 10-1365,-166-13-5461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154 0 24575,'-3'6'0,"-3"8"0,-2 8 0,-2 5 0,-2 8 0,-3 9 0,3 1 0,-1 4 0,-1 3 0,-1 2 0,2-6 0,4-5 0,2-7 0,4-6 0,-2-9 0,0-4 0,2-6-8191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24575,'0'6'0,"0"5"0,0 6 0,0 4 0,0 1 0,0 0 0,0-1 0,0 1 0,0 1 0,0-4-8191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0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24575,'23'26'0,"-1"0"0,30 49 0,-9-12 0,-43-63 0,1 1 0,-1 0 0,1-1 0,-1 1 0,1-1 0,0 1 0,-1-1 0,1 0 0,-1 1 0,1-1 0,0 1 0,-1-1 0,1 0 0,0 0 0,0 1 0,-1-1 0,1 0 0,0 0 0,0 0 0,-1 0 0,1 0 0,0 0 0,0 0 0,-1 0 0,1 0 0,0 0 0,0 0 0,-1-1 0,1 1 0,0 0 0,-1 0 0,1-1 0,0 1 0,-1 0 0,1-1 0,0 1 0,-1-1 0,1 1 0,-1-1 0,1 1 0,-1-1 0,1 0 0,-1 1 0,1-1 0,0 0 0,26-40 0,-17 25 0,14-14 0,41-41 0,-64 70 0,-1 1 0,0 0 0,1-1 0,-1 1 0,0 0 0,1-1 0,-1 1 0,1 0 0,-1-1 0,0 1 0,1 0 0,-1 0 0,1-1 0,-1 1 0,1 0 0,-1 0 0,1 0 0,-1 0 0,1 0 0,-1 0 0,1 0 0,-1 0 0,1 0 0,-1 0 0,1 0 0,-1 0 0,1 0 0,-1 0 0,1 0 0,6 15 0,-4 31 0,-3-36 0,3 47-682,17 86-1,-16-123-6143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0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24575,'15'0'0,"0"0"0,1 2 0,-1 0 0,25 6 0,-37-7 0,0 0 0,-1 0 0,1 0 0,-1 0 0,1 0 0,-1 1 0,1-1 0,-1 1 0,0 0 0,0 0 0,0-1 0,0 1 0,0 1 0,2 2 0,-3-3 0,0-1 0,-1 1 0,1 0 0,-1 0 0,1 0 0,-1 0 0,0 0 0,0 1 0,0-1 0,0 0 0,0 0 0,0 0 0,0 0 0,-1 0 0,1 0 0,-1 0 0,1 0 0,-1 0 0,0-1 0,0 1 0,0 0 0,-2 2 0,0 1 0,0-1 0,-1 1 0,1-1 0,-1 0 0,0-1 0,0 1 0,-1-1 0,1 1 0,-1-1 0,0 0 0,-8 3 0,-23 17 0,36-23-3,-1 0 1,0 1-1,1-1 0,-1 1 0,0-1 1,1 1-1,-1-1 0,1 1 0,-1-1 1,1 1-1,-1 0 0,1-1 0,-1 1 0,1 0 1,0-1-1,-1 1 0,1 0 0,0 0 1,0-1-1,-1 1 0,1 0 0,0 0 0,0 0 1,0-1-1,0 1 0,0 0 0,0 0 1,0 1-1,1-1 15,0 0 1,0 0-1,0 0 1,0 0-1,0 0 1,0-1-1,0 1 1,0 0-1,0-1 1,0 1-1,0 0 1,0-1-1,1 1 1,-1-1-1,2 1 1,6 1-384,0 0-1,0-1 1,15 1 0,-7-2-6455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0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163 1 24575,'-4'0'0,"-7"-1"0,0 1 0,-1 1 0,1 0 0,0 0 0,-17 5 0,24-4 0,0-1 0,0 1 0,1 0 0,-1 0 0,1 0 0,0 1 0,-1-1 0,1 1 0,0 0 0,0 0 0,1 0 0,-1 0 0,1 1 0,-1-1 0,1 1 0,0-1 0,0 1 0,-2 7 0,-1 6 0,2 1 0,-1-1 0,2 1 0,0-1 0,2 1 0,0 0 0,0 0 0,5 20 0,-5-36 0,0 0 0,1 0 0,-1 0 0,1 0 0,-1 0 0,1-1 0,0 1 0,0 0 0,0 0 0,0 0 0,0-1 0,0 1 0,0 0 0,1-1 0,-1 1 0,1-1 0,-1 0 0,1 1 0,-1-1 0,3 1 0,0 0 0,0 0 0,0 0 0,1-1 0,-1 1 0,1-1 0,-1 0 0,0-1 0,9 2 0,1-2 0,-1-1 0,1 0 0,0-1 0,-1 0 0,16-5 0,-15 3-118,13-3-506,43-19 1,-57 18-6203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0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 24575,'47'-2'0,"44"2"0,-83 0 0,0 1 0,0 1 0,0-1 0,-1 1 0,1 0 0,0 1 0,-1 0 0,11 6 0,-15-8 0,-1 0 0,0 1 0,0-1 0,1 1 0,-1 0 0,0 0 0,-1 0 0,1 0 0,0 0 0,0 0 0,-1 0 0,1 0 0,-1 1 0,0-1 0,0 1 0,0-1 0,0 1 0,0-1 0,-1 1 0,1 0 0,-1-1 0,1 1 0,-1 0 0,0-1 0,0 1 0,0 0 0,0 0 0,-1-1 0,1 1 0,-1 0 0,0-1 0,0 1 0,-1 3 0,-1-1 0,1 0 0,-1-1 0,1 1 0,-1-1 0,-1 0 0,1 0 0,0 0 0,-1 0 0,0-1 0,0 1 0,0-1 0,0 0 0,-1 0 0,1-1 0,-1 1 0,-8 2 0,10-4 0,-17 5 0,20-6 0,1 0 0,-1 0 0,0 1 0,0-1 0,0 0 0,0 0 0,1 0 0,-1 0 0,0 0 0,0 0 0,0 0 0,0 0 0,1 0 0,-1 1 0,0-1 0,0 0 0,0 0 0,0 0 0,0 0 0,0 0 0,0 1 0,1-1 0,-1 0 0,0 0 0,0 0 0,0 0 0,0 1 0,0-1 0,0 0 0,0 0 0,0 0 0,0 0 0,0 1 0,0-1 0,0 0 0,0 0 0,0 0 0,0 1 0,0-1 0,0 0 0,0 0 0,0 0 0,0 0 0,-1 1 0,1-1 0,0 0 0,0 0 0,0 0 0,0 0 0,0 0 0,0 1 0,0-1 0,-1 0 0,1 0 0,0 0 0,0 0 0,0 0 0,19 4 0,2-1 0,-1 0 0,0-2 0,39-2 0,-14 0 0,48 1-1365,-56 0-5461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24575,'6'0'0,"5"0"0,7 0 0,6 0 0,5 0 0,3 0 0,3 0 0,-2 0 0,-4 0 0,-3 0 0,-7 0-8191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62 0 24575,'0'3'0,"0"4"0,0 4 0,-3 5 0,-1 10 0,0 3 0,-3 6 0,1-1 0,1 1 0,-2-1 0,1-2 0,1-4 0,1-1 0,2-2 0,-2-2 0,0-5-8191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0: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24575,'3'0'0,"1"3"0,2 4 0,4 4 0,0 3 0,1 2 0,-1 1 0,1 1 0,1-3 0,-1 0 0,-3-1 0,-2-2-8191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 24575,'25'-1'0,"-15"1"0,1-1 0,-1 2 0,1-1 0,11 3 0,-19-2 0,0 0 0,0 0 0,0 0 0,-1 0 0,1 0 0,0 1 0,-1-1 0,1 1 0,-1 0 0,1-1 0,-1 1 0,0 0 0,0 0 0,0 1 0,0-1 0,0 0 0,0 1 0,2 4 0,-1-2 0,0-1 0,-1 1 0,0 0 0,0 0 0,0 0 0,-1 0 0,1 0 0,-1 0 0,0 0 0,-1 0 0,1 1 0,-1-1 0,0 0 0,0 0 0,-1 1 0,1-1 0,-1 0 0,-1 0 0,1 0 0,-1 0 0,1 0 0,-1 0 0,-1 0 0,1-1 0,-1 1 0,0-1 0,0 1 0,0-1 0,0 0 0,-1 0 0,0-1 0,0 1 0,0-1 0,0 0 0,0 0 0,-1 0 0,-7 4 0,1-1 0,0-1 0,1-1 0,-1 0 0,-1 0 0,-12 2 0,38-6 0,-1 0 0,0 1 0,23 4 0,8 0 0,-6-2-1365,-3 0-5461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1 24575,'0'3'0,"0"7"0,0 7 0,0 8 0,-3 4 0,-1 7 0,1 1 0,-3-1 0,0 3 0,1-3 0,1-4 0,1-4 0,2-5 0,1-8 0,-1-8-8191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14 24575,'3'1'0,"-1"0"0,1 1 0,-1 0 0,0-1 0,0 1 0,0 0 0,0 0 0,0 0 0,0 0 0,-1 1 0,1-1 0,2 5 0,2 2 0,151 201 0,-156-207 0,2 1 0,-1-1 0,1 1 0,0 0 0,0 0 0,7 5 0,-9-9 0,-1 1 0,1-1 0,-1 0 0,1 0 0,-1 1 0,1-1 0,-1 0 0,1 0 0,-1 1 0,1-1 0,-1 0 0,1 0 0,-1 0 0,1 0 0,0 0 0,-1 0 0,1 0 0,-1 0 0,1 0 0,-1 0 0,1-1 0,0 1 0,0-1 0,0 1 0,0-1 0,0 0 0,0 0 0,0 0 0,0 0 0,-1 0 0,1 0 0,0 0 0,-1 0 0,1 0 0,-1 0 0,1 0 0,-1 0 0,1-2 0,7-27 0,0 0 0,4-50 0,-8 46 0,16-58 0,-20 92 0,0-1 0,0 1 0,0-1 0,0 1 0,0-1 0,0 1 0,0-1 0,0 1 0,0-1 0,1 1 0,-1-1 0,0 1 0,0 0 0,1-1 0,-1 1 0,0-1 0,0 1 0,1 0 0,-1-1 0,0 1 0,1 0 0,-1-1 0,1 1 0,-1 0 0,0 0 0,1-1 0,-1 1 0,1 0 0,-1 0 0,1 0 0,-1 0 0,1 0 0,-1-1 0,1 1 0,-1 0 0,1 0 0,-1 0 0,1 0 0,-1 0 0,1 0 0,-1 1 0,1-1 0,-1 0 0,0 0 0,1 0 0,-1 0 0,1 1 0,-1-1 0,1 0 0,-1 0 0,0 1 0,1-1 0,-1 0 0,1 0 0,-1 1 0,0-1 0,1 1 0,-1-1 0,1 1 0,18 26 0,24 57 0,40 109 0,-75-172-1365,-3-3-5461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1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 0 24575,'0'3'0,"0"4"0,0 4 0,-3 0 0,-2 1 0,1 1 0,7 2 0,6-2 0,4 0 0,6 1 0,3-2 0,1-4 0,-2-2 0,0-3 0,-1-1 0,-4-2-8191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139 0 24575,'-3'0'0,"-1"3"0,-3 4 0,-3 4 0,-3 5 0,-2 7 0,2 2 0,-1 3 0,0-1 0,2-1 0,0-3 0,2-2 0,3-1 0,2-5-8191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1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215 16 24575,'0'-1'0,"-1"0"0,1 0 0,-1 0 0,1 1 0,0-1 0,-1 0 0,0 0 0,1 0 0,-1 1 0,1-1 0,-1 0 0,0 1 0,0-1 0,1 0 0,-1 1 0,0-1 0,0 1 0,0 0 0,1-1 0,-1 1 0,0-1 0,0 1 0,0 0 0,0 0 0,0 0 0,0 0 0,0-1 0,0 1 0,0 0 0,-2 1 0,-30-1 0,24 2 0,0 0 0,0 0 0,1 1 0,-1 0 0,1 1 0,0 0 0,0 0 0,0 1 0,1 0 0,-1 0 0,1 1 0,0-1 0,1 2 0,-1-1 0,-8 12 0,13-15 0,-1 0 0,1 1 0,-1-1 0,1 1 0,0 0 0,1-1 0,-1 1 0,1 0 0,-1 0 0,1 0 0,0 0 0,1 0 0,-1 0 0,1 0 0,0 0 0,0 1 0,0-1 0,0 0 0,1 0 0,-1 0 0,1 0 0,0 0 0,0 0 0,1 0 0,-1 0 0,1 0 0,0-1 0,0 1 0,0-1 0,1 1 0,-1-1 0,1 0 0,0 0 0,0 0 0,5 4 0,4 2-72,0 0 1,0-1-1,1 0 0,0-1 0,1-1 0,-1 0 0,1 0 0,1-2 1,-1 0-1,0 0 0,1-2 0,0 0 0,0 0 0,0-1 0,0-1 1,-1-1-1,1 0 0,27-5 0,-22 1-6754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3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24575,'0'0'-8191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3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24575,'0'0'-8191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3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24575,'12'5'0,"1"-2"0,-1 1 0,1-1 0,0-1 0,0-1 0,20 1 0,7 1 0,767 47 0,-588-43 0,107 1 0,5 2 0,-112-2 0,6 0 0,205 1 0,1576-9-1365,-1989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0: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1 24575,'-3'0'0,"-1"3"0,-3 1 0,0 3 0,2 3 0,-3 0 0,1 1 0,2 2 0,-2-2 0,0 1 0,-1-2 0,1-3-8191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4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24575,'3'0'0,"4"0"0,3 0 0,4 0 0,2 0 0,2 0 0,0 0 0,0 0 0,-3 0-8191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4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 1 24575,'-2'98'0,"2"-97"0,0 0 0,0 1 0,1-1 0,-1 0 0,1 1 0,-1-1 0,1 0 0,-1 0 0,1 0 0,0 1 0,0-1 0,-1 0 0,1 0 0,0 0 0,0 0 0,0 0 0,0 0 0,0-1 0,1 1 0,-1 0 0,0-1 0,0 1 0,0 0 0,1-1 0,-1 1 0,0-1 0,1 0 0,-1 1 0,0-1 0,1 0 0,-1 0 0,0 0 0,2 0 0,53 1 0,-50-1 0,23-4-182,-1 0-1,-1-2 1,1-1-1,-1-1 1,30-14-1,-51 19-87,20-6-6556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4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38 0 24575,'-2'2'0,"1"0"0,-1 0 0,1 0 0,0 0 0,-1 1 0,1-1 0,0 0 0,0 1 0,0-1 0,1 0 0,-1 1 0,1-1 0,-1 1 0,1 4 0,-2 0 0,-6 36-39,2 0-1,2 1 1,2 0 0,3 51-1,0-24-1128,-1-56-5658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4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16 24575,'2'12'0,"-1"0"0,2 1 0,-1-1 0,2 0 0,5 13 0,2 11 0,4 1 0,-14-35 0,-1-1 0,1 1 0,0-1 0,0 1 0,0-1 0,0 1 0,0-1 0,0 0 0,0 1 0,0-1 0,0 0 0,1 0 0,-1 0 0,0 0 0,1 0 0,-1 0 0,1-1 0,-1 1 0,1 0 0,2 0 0,-3-2 0,0 1 0,0 0 0,0-1 0,0 0 0,-1 1 0,1-1 0,0 1 0,0-1 0,-1 0 0,1 0 0,0 1 0,-1-1 0,1 0 0,-1 0 0,1 0 0,-1 0 0,1 0 0,-1 0 0,0 0 0,0 0 0,1 0 0,-1-1 0,7-28 0,-6 26 0,3-20 0,-1 8 0,0 1 0,1 0 0,9-25 0,-5 32 0,-2 16 0,0 27 0,-4-27 0,0 6 0,-1-8 0,0 1 0,0-1 0,0 1 0,1-1 0,0 0 0,0 0 0,1 1 0,0-2 0,0 1 0,7 9 0,-10-14 0,1-1 0,-1 0 0,1 0 0,0 0 0,-1 1 0,1-1 0,0 0 0,-1 0 0,1 0 0,0 0 0,-1 0 0,1 0 0,0-1 0,-1 1 0,1 0 0,0 0 0,-1 0 0,1-1 0,-1 1 0,1 0 0,0-1 0,-1 1 0,1 0 0,-1-1 0,1 1 0,-1-1 0,1 1 0,-1-1 0,1 1 0,-1-1 0,0 1 0,1-1 0,-1 0 0,15-20 0,-5-3-7,13-43 0,-12 32-1344,-5 18-5475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4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24575,'3'3'0,"1"3"0,3 2 0,0-1-8191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4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24575,'0'3'0,"0"4"0,0 4 0,0 3 0,0-1-8191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4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49 24575,'0'50'0,"0"-30"0,0-16 0,0-6 0,1-8 0,-1-1 0,1 2 0,0-1 0,1 0 0,3-10 0,-4 17 0,0 0 0,0 0 0,0 0 0,1 0 0,-1 1 0,0-1 0,1 0 0,0 1 0,0-1 0,0 1 0,0-1 0,0 1 0,0 0 0,1 0 0,-1 0 0,1 0 0,0 0 0,-1 1 0,1-1 0,3 0 0,-5 2 0,1-1 0,-1 1 0,1 0 0,-1 1 0,0-1 0,1 0 0,-1 0 0,1 1 0,-1-1 0,0 0 0,1 1 0,-1-1 0,0 1 0,0 0 0,1-1 0,-1 1 0,0 0 0,0 0 0,0 0 0,0 0 0,0 0 0,0 0 0,0 0 0,0 0 0,-1 0 0,1 1 0,0-1 0,-1 0 0,1 0 0,0 1 0,-1-1 0,1 2 0,17 53 0,-15-44 0,17 60-1365,-16-60-5461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4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24575,'3'6'0,"1"8"0,0 10 0,2 5 0,0 6 0,2 2 0,-1-1 0,3-4 0,-2-5 0,-2-3 0,-1-13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4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24575,'57'-1'0,"62"3"0,-117-2 0,0 0 0,0 1 0,0-1 0,0 1 0,-1 0 0,1 0 0,0-1 0,0 1 0,-1 0 0,1 0 0,-1 1 0,1-1 0,-1 0 0,1 0 0,-1 1 0,0-1 0,0 1 0,0-1 0,1 1 0,-1-1 0,-1 1 0,1 0 0,0 0 0,0-1 0,-1 1 0,1 0 0,-1 0 0,1 0 0,-1 0 0,0 2 0,2 9 0,-2 0 0,0 0 0,-2 20 0,1-11 0,1 18 0,0-19 0,-3 38 0,3-58-3,0 0-1,0 0 0,-1 0 0,1 0 1,0 0-1,0 0 0,0 0 1,-1 0-1,1 0 0,0 0 0,-1 0 1,1 0-1,-1 0 0,1-1 1,-1 1-1,0 0 0,1 0 0,-1-1 1,0 1-1,1 0 0,-1 0 1,0-1-1,0 1 0,-1 0 1,1-1 13,0 0 0,0 0 0,0 0 0,0 0 0,0-1 0,0 1 0,0 0 0,0-1 0,0 1 0,0 0 0,0-1 0,0 1 0,0-1 0,0 1 0,0-1 0,0 0 1,1 1-1,-2-2 0,-6-6-240,1 0 0,0 0 0,-8-13 0,12 17-314,-10-15-6282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4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24 0 24575,'0'3'0,"0"4"0,0 7 0,0 4 0,0 2 0,0 3 0,0 4 0,0 3 0,-3 0 0,-1 0 0,1 2 0,-1-3 0,-1-5 0,0-7-8191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14:34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 0 24575,'1'2'0,"-1"-1"0,1 0 0,0 0 0,-1 0 0,1 0 0,0 0 0,-1 0 0,1 0 0,0 0 0,0 0 0,0 0 0,0 0 0,0 0 0,0-1 0,0 1 0,0 0 0,1-1 0,0 2 0,28 11 0,-24-10 0,24 8 0,-25-10 0,0 0 0,-1 1 0,1 0 0,0 0 0,-1 0 0,1 1 0,4 3 0,-8-4 0,1-1 0,0 1 0,-1 0 0,1 0 0,-1 0 0,0 0 0,0 1 0,0-1 0,0 0 0,0 0 0,0 1 0,-1-1 0,1 1 0,-1-1 0,1 0 0,-1 1 0,0-1 0,0 1 0,0 2 0,-2 15 0,-2 1 0,0-1 0,0 0 0,-2-1 0,-1 1 0,0-1 0,-16 28 0,12-23 0,0 0 0,1 1 0,-10 46 0,12-37-1365,5-20-5461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0: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31 24575,'0'-1'0,"0"0"0,0 0 0,-1-1 0,1 1 0,0 0 0,0-1 0,-1 1 0,1 0 0,0 0 0,-1 0 0,1-1 0,-1 1 0,0 0 0,1 0 0,-1 0 0,0 0 0,0 0 0,1 0 0,-1 0 0,0 0 0,0 1 0,0-1 0,0 0 0,0 0 0,-1 1 0,1-1 0,0 1 0,0-1 0,0 1 0,0-1 0,-1 1 0,1 0 0,0-1 0,-1 1 0,1 0 0,0 0 0,0 0 0,-1 0 0,1 0 0,0 0 0,-3 1 0,2 0 0,-1-1 0,1 0 0,-1 1 0,1 0 0,0 0 0,-1 0 0,1 0 0,0 0 0,-1 0 0,1 0 0,0 1 0,0-1 0,0 1 0,0 0 0,0-1 0,1 1 0,-1 0 0,0 0 0,1 0 0,0 0 0,-2 3 0,0 6 0,1 0 0,0 1 0,0-1 0,2 1 0,-1-1 0,1 1 0,1-1 0,0 0 0,1 1 0,3 12 0,-4-22 0,-1 0 0,1 0 0,0 0 0,0 0 0,0 0 0,0-1 0,0 1 0,0 0 0,0-1 0,0 1 0,1-1 0,-1 1 0,1-1 0,-1 1 0,4 1 0,-4-3 0,0 1 0,0-1 0,0 1 0,1-1 0,-1 0 0,0 0 0,1 1 0,-1-1 0,0 0 0,1 0 0,-1 0 0,0 0 0,1-1 0,-1 1 0,0 0 0,0-1 0,1 1 0,1-1 0,0-1 0,1 0 0,-1 0 0,0-1 0,0 1 0,0-1 0,0 1 0,0-1 0,0 0 0,-1 0 0,1 0 0,-1-1 0,0 1 0,0 0 0,2-5 0,-1-2 0,0 0 0,0 0 0,-1 0 0,-1 0 0,0 0 0,0-1 0,-1-16 0,-1 58 0,-8 45 0,-1 38 0,9-97 0,2 34 0,-1-50 0,0 1 0,0 0 0,0-1 0,0 1 0,1-1 0,-1 1 0,1 0 0,-1-1 0,1 1 0,0-1 0,0 1 0,0-1 0,-1 0 0,1 1 0,0-1 0,1 0 0,-1 0 0,0 0 0,0 0 0,0 1 0,1-2 0,-1 1 0,3 2 0,-2-3 0,-1 0 0,0 0 0,1 0 0,-1 0 0,1 0 0,-1 0 0,0-1 0,1 1 0,-1 0 0,0-1 0,0 1 0,1-1 0,-1 1 0,0-1 0,0 0 0,0 0 0,1 1 0,-1-1 0,0 0 0,0 0 0,0 0 0,0 0 0,-1 0 0,1 0 0,0 0 0,0 0 0,-1-1 0,1 1 0,0-2 0,19-44 0,-17 39 0,-1 6-65,-1-1 0,0 0 0,1-1 0,-1 1 0,-1 0 0,1 0 0,0 0 0,-1 0 0,0-1 0,1 1 0,-1 0 0,-1-1 0,1 1 0,0 0 0,-1 0 0,1 0 0,-1-1 0,0 1 0,0 0 0,-2-4 0,-5 0-6761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2:4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19 24575,'0'-3'0,"3"-1"0,4 0 0,4 1 0,2 0 0,3 2 0,2 0 0,0 1 0,-3 3 0,-4 1-8191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2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24575,'0'3'0,"0"4"0,0 3 0,0 4 0,0 2 0,0 4 0,0 2 0,0 0 0,0-1 0,0 0 0,3-2 0,1 0 0,0-1 0,-1-1 0,-1-2-8191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2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230 23 24575,'-10'0'0,"0"0"0,0 1 0,0 0 0,0 1 0,0 0 0,-16 5 0,21-5 0,1 1 0,-1-1 0,0 1 0,0 0 0,1 0 0,0 0 0,0 1 0,0-1 0,0 1 0,0 0 0,1 1 0,-1-1 0,1 0 0,-3 6 0,-10 19 0,-25 59 0,36-73 0,0 0 0,1 1 0,1-1 0,1 1 0,0 0 0,0 20 0,2-29 0,1-1 0,-1 1 0,1 0 0,0-1 0,1 1 0,-1-1 0,1 0 0,1 1 0,-1-1 0,1 0 0,0 0 0,0-1 0,1 1 0,0 0 0,0-1 0,0 0 0,0 0 0,1 0 0,0-1 0,0 0 0,0 0 0,1 0 0,-1 0 0,1-1 0,0 0 0,0 0 0,0 0 0,9 1 0,5 0 0,1-1 0,0-1 0,0-1 0,0-1 0,29-3 0,-42 2 0,0-1 0,0 0 0,-1 0 0,1-1 0,0 0 0,-1 0 0,0-1 0,0 0 0,0 0 0,0-1 0,0 0 0,-1 0 0,0-1 0,8-8 0,-5 4 0,-1-1 0,0 0 0,-1 0 0,0 0 0,-1-1 0,0 1 0,-1-2 0,4-13 0,19-85 0,-26 99 0,0 1 0,-1-1 0,-1 0 0,0 1 0,0-1 0,-1 0 0,-5-21 0,5 29 0,-1-1 0,0 0 0,-1 0 0,1 0 0,-1 1 0,0 0 0,0-1 0,0 1 0,-1 0 0,1 0 0,-1 1 0,0-1 0,0 1 0,-1 0 0,1 0 0,0 0 0,-1 1 0,0-1 0,0 1 0,0 0 0,0 1 0,0-1 0,0 1 0,-7-1 0,-13-2 0,-1 2 0,1 0 0,-47 4 0,40 0 0,-37-1-1365,52 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54 0 24575,'0'3'0,"-2"1"0,-2 6 0,-3 7 0,0 7 0,1 2 0,-2-1 0,1 0 0,2-3 0,1-2 0,2-1 0,0-4-8191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143 74 24575,'-6'0'0,"0"1"0,0-1 0,0 1 0,0 0 0,1 0 0,-1 0 0,0 1 0,0 0 0,1 0 0,-1 1 0,1 0 0,0 0 0,-1 0 0,1 0 0,1 1 0,-1 0 0,1 0 0,-1 0 0,1 0 0,0 1 0,0 0 0,1 0 0,0 0 0,0 0 0,0 0 0,0 1 0,1-1 0,0 1 0,0 0 0,0-1 0,1 1 0,0 0 0,0 0 0,0 0 0,1 7 0,0-7 0,0 1 0,0-1 0,1 0 0,0 1 0,0-1 0,0 0 0,1 0 0,0 0 0,0 0 0,1 0 0,0 0 0,0-1 0,0 1 0,0-1 0,9 10 0,-5-9 0,-1 0 0,1 0 0,1 0 0,-1-1 0,1 0 0,0-1 0,0 1 0,0-2 0,1 1 0,10 2 0,-3-1 0,0-2 0,-1 0 0,1-1 0,0 0 0,0-1 0,0-1 0,0-1 0,0 0 0,0-1 0,0-1 0,0 0 0,23-9 0,-29 8 0,1-1 0,-1 0 0,1-1 0,-1 0 0,-1 0 0,1-1 0,-1 0 0,10-12 0,-14 14 0,-1 0 0,-1 0 0,1 0 0,-1 0 0,0-1 0,0 1 0,-1-1 0,1 0 0,-1 0 0,-1 0 0,1 0 0,-1 0 0,0 0 0,0-1 0,-1 1 0,0-13 0,-1 13 0,1-1 0,-1 0 0,0 1 0,-1-1 0,0 0 0,0 1 0,0 0 0,-1-1 0,0 1 0,0 0 0,-1 1 0,-5-9 0,2 7 0,0-1 0,0 2 0,-1-1 0,0 1 0,0 0 0,-1 1 0,-16-9 0,4 5 0,0 1 0,-1 1 0,0 1 0,0 1 0,-1 1 0,1 1 0,-1 0 0,0 2 0,0 1 0,-38 4 0,34 3-1365,16-3-5461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24575,'3'3'0,"4"4"0,7 7 0,6 6 0,7 4 0,-2 0 0,1-1 0,-1-1 0,-4-4-8191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2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227 0 24575,'-3'0'0,"-4"3"0,-4 4 0,-6 4 0,-5 0 0,0 1 0,-2 1 0,0-1 0,5 0 0,2-2 0,0 1 0,2-3 0,2 2 0,3 1 0,4-1-8191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24575,'0'3'0,"0"7"0,0 5 0,0 5 0,0 3 0,0 7 0,0 3 0,0-1 0,0-2 0,0-1 0,0-2 0,0-2 0,0-4 0,0-4-8191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73 0 24575,'-2'3'0,"-2"4"0,-3 10 0,-3 10 0,0 5 0,-1 5 0,1 5 0,2 2 0,3-4 0,2-3 0,1-4 0,2-9-8191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24575,'3'0'0,"7"0"0,11 3 0,4 1 0,8-1 0,0 0 0,-2 0 0,-3-2 0,-7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0: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24575,'0'3'0,"0"3"0,3 2 0,1 2 0,0 2 0,2 3 0,0 0 0,-1 2 0,-1-2-8191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 14 24575,'0'29'0,"-1"-11"0,1 1 0,1-1 0,0 1 0,1-1 0,6 19 0,-8-36 0,0 0 0,0-1 0,0 1 0,0-1 0,1 1 0,-1 0 0,0-1 0,0 1 0,1-1 0,-1 1 0,0-1 0,1 1 0,-1-1 0,0 1 0,1-1 0,-1 0 0,1 1 0,-1-1 0,1 1 0,-1-1 0,1 0 0,-1 1 0,1-1 0,-1 0 0,1 0 0,-1 1 0,1-1 0,-1 0 0,1 0 0,0 0 0,1 0 0,-1 0 0,0-1 0,1 1 0,-1-1 0,0 1 0,0-1 0,0 1 0,0-1 0,0 0 0,0 0 0,0 0 0,0 1 0,1-2 0,26-34 0,-28 36 0,80-125 0,-80 124 0,0 0 0,1 0 0,-1 1 0,0-1 0,1 0 0,-1 0 0,1 1 0,0-1 0,-1 0 0,1 1 0,0-1 0,-1 0 0,1 1 0,0-1 0,-1 1 0,1-1 0,0 1 0,0-1 0,0 1 0,0 0 0,-1-1 0,1 1 0,1 0 0,-1 0 0,0 0 0,0 1 0,0-1 0,-1 1 0,1-1 0,0 1 0,-1-1 0,1 1 0,0-1 0,-1 1 0,1-1 0,0 1 0,-1 0 0,1 0 0,-1-1 0,0 1 0,1 0 0,-1 0 0,1 1 0,3 8 0,-1 1 0,0 0 0,2 11 0,-3-10 0,2 2 0,-4-9 0,1 0 0,0-1 0,0 1 0,0 0 0,0 0 0,1-1 0,0 1 0,0-1 0,1 1 0,-1-1 0,1 0 0,0 0 0,0 0 0,5 6 0,-6-10 0,-1 0 0,0 1 0,0-1 0,1 0 0,-1 0 0,0 0 0,1 1 0,-1-1 0,0-1 0,0 1 0,1 0 0,-1 0 0,0 0 0,1-1 0,-1 1 0,0 0 0,0-1 0,0 0 0,0 1 0,1-1 0,-1 1 0,0-1 0,0 0 0,0 0 0,0 0 0,0 0 0,0 0 0,-1 0 0,1 0 0,1-1 0,25-36 0,-26 37 0,39-62-1365,-27 46-5461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3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24575,'16'7'0,"0"-2"0,0 0 0,0-1 0,1-1 0,0 0 0,27 0 0,0 1 0,661 17-92,-477-23-1181,-202 2-5553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3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36 0 24575,'0'3'0,"0"4"0,0 4 0,0 6 0,0 6 0,-3 5 0,-1 6 0,0 2 0,1 2 0,1-2 0,-3-7 0,0-2 0,1-3 0,1-9 0,1-9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3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24575,'1'1'0,"0"-1"0,0 1 0,0-1 0,0 1 0,0 0 0,0-1 0,0 1 0,0 0 0,0 0 0,0 0 0,0 0 0,-1 0 0,1 0 0,0 0 0,-1 0 0,1 0 0,0 1 0,12 24 0,-12-22 0,12 33 0,-11-30 0,0 1 0,1 0 0,0 0 0,0-1 0,9 14 0,-12-21 0,1 1 0,-1 0 0,1-1 0,0 1 0,-1 0 0,1-1 0,0 1 0,0-1 0,0 0 0,-1 1 0,1-1 0,0 1 0,0-1 0,0 0 0,0 0 0,0 0 0,-1 1 0,1-1 0,0 0 0,0 0 0,0 0 0,0 0 0,0 0 0,0-1 0,0 1 0,0 0 0,0 0 0,-1-1 0,1 1 0,0 0 0,0-1 0,0 1 0,-1-1 0,1 1 0,0-1 0,1 0 0,28-27 0,-22 19 0,17-16 0,-8 8 0,30-24 0,-46 40 0,0 0 0,0 1 0,0-1 0,-1 0 0,2 1 0,-1-1 0,0 0 0,0 1 0,0-1 0,0 1 0,0 0 0,0-1 0,0 1 0,1 0 0,-1 0 0,0 0 0,0 0 0,0 0 0,1 0 0,-1 0 0,0 0 0,0 0 0,0 0 0,1 1 0,-1-1 0,0 1 0,0-1 0,0 1 0,0-1 0,0 1 0,0-1 0,0 1 0,0 0 0,0 0 0,0-1 0,0 1 0,-1 0 0,1 0 0,0 0 0,0 0 0,-1 0 0,2 2 0,2 5 0,0 1 0,-1-1 0,1 1 0,2 15 0,-1-6 0,2 1-341,0 0 0,1-1-1,13 22 1,-14-30-6485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3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24575,'3'0'0,"4"0"0,0 3 0,0 4 0,-2 3 0,-1 4 0,-2 2 0,-4-1 0,-2-1 0,-3 0 0,-3-2 0,3-3 0,5-3 0,10-2 0,3-3-8191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24575,'3'0'0,"4"0"0,7 0 0,13 0 0,10 0 0,9 0 0,14 0 0,23 0 0,13 0 0,-1 0 0,-5 0 0,-18 0-8191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3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24575,'564'0'-1365,"-542"0"-5461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4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24575,'8'56'0,"-1"-11"0,-5-17 0,-1 0 0,1 1 0,2-1 0,9 38 0,-11-62 0,-1-1 0,1 1 0,0-1 0,0 0 0,1 0 0,-1 1 0,1-2 0,-1 1 0,1 0 0,0 0 0,0-1 0,0 1 0,0-1 0,1 0 0,-1 0 0,6 2 0,8 3 0,1 0 0,22 5 0,-28-9 0,59 15 0,109 12 0,77-6 0,-239-23 0,47 4-1365,-17-3-5461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4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 1 24575,'0'3'0,"0"10"0,0 8 0,0 16 0,0 8 0,0 2 0,-3 1 0,-1 9 0,1-1 0,0-3 0,1-5 0,0-4 0,1 2 0,1-4 0,3-3 0,1-6 0,0-4 0,-1-8-8191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4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24575,'0'3'0,"0"3"0,0 11 0,0 8 0,0 8 0,0 8 0,0 6 0,0-2 0,3 0 0,1-5 0,3-3 0,0-4 0,-2-6 0,3-7 0,-1-9 0,-2-8-8191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0: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1 24575,'0'3'0,"-3"3"0,-4 2 0,-4-1 0,0 1 0,2 3 0,-1-1 0,-1-2 0,1 0 0,3-1-8191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4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24575,'0'3'0,"0"7"0,3 8 0,1 7 0,0 7 0,2 5 0,0 2 0,3 4 0,-2-4 0,2-7 0,0-7 0,-3-7-8191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4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24575,'3'0'0,"4"0"0,4 0 0,3 0 0,2 0 0,1 0 0,4 0 0,1 0 0,0 0 0,-1 0 0,-4 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4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48 24575,'5'7'0,"0"0"0,-1 1 0,0-1 0,0 1 0,0 0 0,-1 0 0,0 0 0,-1 0 0,0 0 0,2 14 0,12 37 0,-12-49 0,-3-7 0,0 0 0,0 1 0,0-1 0,1 0 0,-1 0 0,1 0 0,0 0 0,0-1 0,0 1 0,0 0 0,3 2 0,-4-7 0,0 1 0,0-1 0,0 0 0,0 0 0,0 1 0,0-1 0,0 0 0,-1 0 0,1 0 0,-1 0 0,0 0 0,1 0 0,-1-3 0,0 3 0,6-27 0,-3 5 0,1 0 0,2 0 0,0 0 0,2 1 0,19-42 0,-27 65 0,0-1 0,0 1 0,1-1 0,-1 1 0,0-1 0,1 1 0,-1-1 0,0 1 0,1-1 0,-1 1 0,1-1 0,-1 1 0,0 0 0,1-1 0,-1 1 0,1 0 0,-1-1 0,1 1 0,0 0 0,-1 0 0,1-1 0,-1 1 0,1 0 0,1 0 0,5 10 0,0 33 0,-5-33 0,5 25 0,1-1 0,3 0 0,0 0 0,2-1 0,2-1 0,23 39 0,-38-70 0,1 0 0,-1 0 0,1-1 0,-1 1 0,1 0 0,-1 0 0,1 0 0,-1-1 0,1 1 0,0 0 0,-1-1 0,1 1 0,0 0 0,0-1 0,0 1 0,-1-1 0,1 0 0,0 1 0,0-1 0,0 1 0,0-1 0,0 0 0,0 0 0,0 0 0,0 0 0,1 1 0,0-2 0,-1 0 0,0 1 0,1-1 0,-1 0 0,0 0 0,0 0 0,1 1 0,-1-1 0,0 0 0,0-1 0,0 1 0,0 0 0,0 0 0,-1 0 0,2-3 0,5-8 0,-1-1 0,-1 0 0,4-14 0,-5 16 0,69-214-1365,-67 204-5461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4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128 1 24575,'-5'0'0,"0"0"0,0 0 0,1 0 0,-1 1 0,0 0 0,0 0 0,1 0 0,-1 0 0,0 1 0,1 0 0,-7 3 0,8-3 0,0 1 0,0 0 0,0 0 0,1 0 0,-1 0 0,1 0 0,0 0 0,0 1 0,0-1 0,0 1 0,0 0 0,1-1 0,0 1 0,-2 5 0,-3 11 0,-15 59 0,20-73 0,0 1 0,0-1 0,1 1 0,0-1 0,0 1 0,0-1 0,1 1 0,0-1 0,4 13 0,-4-17 5,0 0 0,0 1 0,1-1 0,-1 1 0,1-1 0,0 0 0,-1 0 0,1 0 0,0 0 0,1 0 0,-1-1 0,0 1 0,0 0 0,1-1 0,-1 0 0,1 0 0,-1 1 0,1-1 0,-1-1 0,1 1 0,0 0 0,-1-1 0,5 1 0,-3-1-92,-1 1-1,1-1 1,0 0 0,0 0-1,0-1 1,-1 1 0,1-1-1,0 0 1,0 0-1,-1 0 1,1 0 0,-1-1-1,1 0 1,-1 1 0,0-1-1,5-3 1,0-3-6739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4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24575,'2'0'0,"0"0"0,0 0 0,0 0 0,0 0 0,0 0 0,0 1 0,0-1 0,0 1 0,0-1 0,0 1 0,0 0 0,0 0 0,0-1 0,0 1 0,-1 1 0,1-1 0,0 0 0,-1 0 0,1 1 0,-1-1 0,1 1 0,0 1 0,0 1 0,0-1 0,-1 1 0,1 0 0,-1 0 0,0 0 0,0 0 0,-1 1 0,1-1 0,-1 0 0,0 5 0,1 8 0,0-9 0,0-1 0,-1 0 0,0 1 0,0-1 0,0 1 0,-1-1 0,0 0 0,-1 1 0,0-1 0,0 0 0,-5 11 0,7-18 0,0 1 0,-1-1 0,1 0 0,0 1 0,-1-1 0,1 1 0,0-1 0,0 1 0,-1-1 0,1 1 0,0-1 0,0 1 0,0-1 0,-1 1 0,1-1 0,0 1 0,0 0 0,0-1 0,0 1 0,0-1 0,0 1 0,0-1 0,0 1 0,1-1 0,-1 1 0,0-1 0,0 1 0,0-1 0,1 1 0,-1-1 0,0 1 0,0-1 0,1 1 0,-1-1 0,1 1 0,1 1 0,0-1 0,0 0 0,-1 0 0,1-1 0,0 1 0,0 0 0,1-1 0,-1 1 0,0-1 0,2 1 0,63 1 0,-56-3 0,18 1-1365,-5 0-5461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5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24575,'2'0'0,"5"0"0,7 0 0,7 0 0,2 0 0,-1 0-8191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36 24575,'3'0'0,"4"-3"0,6-1 0,8 1 0,3 0 0,3-2 0,0-1 0,-1 2 0,-3 1 0,-2 0 0,5 2 0,0 1 0,3 0 0,1 0 0,-1 0 0,-2 0 0,-6 0-8191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4:5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 0 24575,'0'3'0,"0"7"0,0 8 0,0 3 0,0 5 0,0 6 0,-3 2 0,-1-1 0,0 2 0,1-3 0,1-4 0,1-4 0,0-2 0,1-3 0,0-1 0,0-4-8191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5:0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 18 24575,'52'-16'0,"-49"15"0,0 1 0,0 0 0,1 0 0,-1 0 0,0 0 0,0 1 0,0-1 0,0 1 0,0 0 0,0-1 0,0 2 0,0-1 0,0 0 0,-1 1 0,1-1 0,0 1 0,-1 0 0,6 4 0,-5-3 0,0 1 0,0 0 0,0 0 0,0 0 0,-1 0 0,0 1 0,0-1 0,0 1 0,0 0 0,-1-1 0,2 7 0,-1-2 0,-1-1 0,0 0 0,0 0 0,-1 0 0,0 1 0,-1-1 0,0 0 0,0 0 0,-1 1 0,1-1 0,-2 0 0,1-1 0,-1 1 0,-7 12 0,-2-6 0,-1 0 0,0-1 0,-1-1 0,0 0 0,-22 13 0,32-23 0,1 1 0,0-1 0,0 1 0,0 0 0,0-1 0,0 1 0,0 0 0,-3 6 0,6-9 0,0 1 0,0-1 0,0 0 0,-1 1 0,1-1 0,0 1 0,0-1 0,0 1 0,0-1 0,0 0 0,0 1 0,0-1 0,0 1 0,0-1 0,0 1 0,0-1 0,0 1 0,0-1 0,0 1 0,1-1 0,-1 0 0,0 1 0,0-1 0,0 1 0,1-1 0,-1 0 0,0 1 0,1 0 0,0 0 0,1 0 0,-1-1 0,1 1 0,-1 0 0,1-1 0,0 1 0,-1-1 0,1 1 0,-1-1 0,1 0 0,0 1 0,2-1 0,16 0 5,0 0 1,1-2-1,32-6 0,-4 1-1391,-36 5-5440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6:0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1 24575,'0'6'0,"0"5"0,0 3 0,0 6 0,0 2 0,0 0 0,-3 0 0,0-1 0,-1-2 0,-2-3 0,-1-2 0,2-3-8191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0: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92 24575,'0'0'0,"1"1"0,0-1 0,-1 1 0,1-1 0,-1 0 0,1 1 0,0-1 0,-1 1 0,1-1 0,-1 1 0,1 0 0,-1-1 0,0 1 0,1-1 0,-1 1 0,1 0 0,-1-1 0,0 1 0,0 0 0,1 0 0,-1-1 0,0 1 0,0 0 0,0 1 0,5 24 0,-4-19 0,15 70 0,6 44 0,-20-111 0,0 0 0,1 0 0,0 0 0,1-1 0,0 0 0,8 15 0,2 5 0,-14-29 0,0 1 0,0-1 0,0 0 0,0 0 0,0 1 0,1-1 0,-1 0 0,0 0 0,0 0 0,0 1 0,0-1 0,0 0 0,0 0 0,1 0 0,-1 1 0,0-1 0,0 0 0,0 0 0,1 0 0,-1 0 0,0 0 0,0 0 0,0 1 0,1-1 0,-1 0 0,0 0 0,0 0 0,1 0 0,-1 0 0,0 0 0,0 0 0,1 0 0,-1 0 0,0 0 0,0 0 0,0 0 0,1 0 0,-1 0 0,0 0 0,0 0 0,1 0 0,-1-1 0,0 1 0,0 0 0,1 0 0,9-13 0,5-21 0,-7-1 0,-1 0 0,2-54 0,-6 55 0,-2 24 0,1 1 0,1-1 0,-1 1 0,7-13 0,-6 14 0,0-1 0,0 0 0,0 0 0,2-19 0,-2 4 0,0 21 0,1 16 0,47 202 0,-17-82 0,-10-57 0,-24-76 0,0 0 0,0 0 0,0 0 0,0 0 0,0 0 0,0 1 0,0-1 0,0 0 0,0 0 0,0 0 0,0 0 0,0 0 0,0 0 0,0 0 0,0 1 0,0-1 0,0 0 0,0 0 0,0 0 0,1 0 0,-1 0 0,0 0 0,0 0 0,0 1 0,0-1 0,0 0 0,0 0 0,0 0 0,0 0 0,0 0 0,0 0 0,1 0 0,-1 0 0,0 0 0,0 0 0,0 0 0,0 0 0,0 0 0,0 0 0,1 0 0,-1 0 0,0 0 0,0 0 0,0 0 0,0 0 0,0 0 0,0 0 0,0 0 0,1 0 0,-1 0 0,0 0 0,0 0 0,0 0 0,0 0 0,0 0 0,0 0 0,0 0 0,1 0 0,-1 0 0,6-11 0,3-15 0,-8 25 0,31-118 0,20-55 0,-31 97 108,-16 55-599,1 1 0,8-21 0,-10 31-6335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6: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24575,'3'2'0,"0"0"0,-1 1 0,1-1 0,-1 1 0,1-1 0,-1 1 0,0 0 0,0 0 0,0 0 0,0 1 0,0-1 0,1 4 0,2 3 0,35 61 0,-31-50 0,2-2 0,0 1 0,1-1 0,1-1 0,24 26 0,-36-43 0,0 0 0,1 0 0,-1 1 0,1-1 0,-1 0 0,1 0 0,-1-1 0,1 1 0,-1 0 0,1-1 0,0 1 0,0-1 0,-1 1 0,1-1 0,0 0 0,0 1 0,-1-1 0,1 0 0,0 0 0,0 0 0,-1-1 0,1 1 0,0 0 0,0-1 0,-1 1 0,1-1 0,0 0 0,-1 1 0,1-1 0,-1 0 0,1 0 0,-1 0 0,2-1 0,6-5 0,-1 0 0,-1-1 0,1 0 0,9-13 0,-1 1 0,71-77 0,-87 96 0,1 0 0,-1 1 0,1-1 0,0 0 0,0 1 0,-1-1 0,1 1 0,0-1 0,0 1 0,0-1 0,-1 1 0,1 0 0,0-1 0,0 1 0,0 0 0,0 0 0,0 0 0,0 0 0,0-1 0,0 1 0,0 0 0,0 1 0,-1-1 0,1 0 0,0 0 0,0 0 0,0 0 0,0 1 0,0-1 0,0 0 0,0 1 0,-1-1 0,1 1 0,0-1 0,0 1 0,0-1 0,-1 1 0,1 0 0,0-1 0,-1 1 0,1 0 0,-1 0 0,1-1 0,-1 1 0,1 0 0,-1 0 0,1 0 0,-1 0 0,1 1 0,3 6 0,-1 1 0,0-1 0,4 18 0,-5-20 0,15 71 73,6 24-1511,-15-77-5388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6: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24575,'3'0'0,"1"0"0,0 0 0,0 1 0,-1-1 0,1 1 0,0 0 0,-1 0 0,1 0 0,-1 1 0,1-1 0,-1 1 0,0 0 0,1 0 0,-1 0 0,0 0 0,0 0 0,0 1 0,-1 0 0,1-1 0,-1 1 0,1 0 0,-1 0 0,3 6 0,-3-5 0,0 0 0,-1 0 0,0 0 0,0 0 0,0 0 0,0 1 0,0-1 0,-1 0 0,0 0 0,0 1 0,0-1 0,0 0 0,-1 1 0,0-1 0,0 0 0,0 0 0,0 1 0,-1-1 0,1 0 0,-4 6 0,2-7 0,0 1 0,0 0 0,0-1 0,0 0 0,0 0 0,0 0 0,-1 0 0,0 0 0,0-1 0,-4 3 0,-23 18 0,31-23 0,0 1 0,0-1 0,0 0 0,-1 0 0,1 0 0,0 1 0,0-1 0,0 0 0,0 0 0,0 1 0,0-1 0,0 0 0,0 0 0,0 0 0,0 1 0,-1-1 0,1 0 0,0 0 0,1 1 0,-1-1 0,0 0 0,0 0 0,0 1 0,0-1 0,0 0 0,0 0 0,0 1 0,0-1 0,0 0 0,0 0 0,0 0 0,1 1 0,-1-1 0,0 0 0,0 0 0,0 0 0,0 0 0,1 1 0,-1-1 0,0 0 0,14 7 0,16 0 0,6-3-571,66-1 0,-98-3 348,20 0-6603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6: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55 1 24575,'-3'6'0,"-1"5"0,-3 9 0,0 11 0,1 2 0,-1 3 0,0 0 0,1 0 0,3-3 0,0-4 0,2-4 0,1-6-8191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6: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24575,'0'3'0,"0"4"0,0 7 0,0 9 0,0 5 0,0 3 0,0 2 0,0-1 0,0-1 0,0-2 0,0-6-8191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6: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24575,'3'0'0,"7"0"0,7 0 0,8 0 0,7 0 0,12 0 0,3 0 0,-1 0 0,-1 0 0,-6 0 0,-9 0-8191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6:1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20 24575,'1'143'0,"-1"-142"0,0 0 0,-1 0 0,1 0 0,0 0 0,0 0 0,0 0 0,1 0 0,-1 0 0,0 0 0,0-1 0,0 1 0,1 0 0,-1 0 0,0 0 0,1 0 0,-1 0 0,1 0 0,-1-1 0,1 1 0,0 0 0,-1-1 0,1 1 0,1 1 0,-1-2 0,-1-1 0,1 1 0,0 0 0,0 0 0,-1-1 0,1 1 0,0 0 0,0-1 0,-1 1 0,1-1 0,0 1 0,-1-1 0,1 1 0,0-1 0,-1 1 0,1-1 0,-1 0 0,1 1 0,-1-1 0,1-1 0,23-42 0,-7-11 0,-14 42 0,0 0 0,2 0 0,7-17 0,-12 31 0,0-1 0,0 0 0,0 1 0,0-1 0,0 0 0,0 1 0,0-1 0,1 0 0,-1 1 0,0-1 0,0 0 0,0 1 0,1-1 0,-1 0 0,0 0 0,0 1 0,1-1 0,-1 0 0,0 0 0,0 1 0,1-1 0,-1 0 0,0 0 0,1 0 0,-1 0 0,0 1 0,1-1 0,-1 0 0,0 0 0,1 0 0,-1 0 0,0 0 0,1 0 0,-1 0 0,1 0 0,-1 0 0,0 0 0,1 0 0,-1 0 0,0 0 0,1 0 0,-1-1 0,0 1 0,1 0 0,-1 0 0,0 0 0,1 0 0,-1-1 0,0 1 0,1 0 0,-1 0 0,0-1 0,0 1 0,1 0 0,-1 0 0,0-1 0,0 1 0,0 0 0,1-1 0,-1 1 0,0 0 0,0-1 0,0 1 0,0 0 0,0-1 0,0 1 0,0 0 0,0-1 0,9 36 0,-7-27 0,5 33 0,-6-31 0,1 1 0,-1 0 0,2-1 0,0 1 0,0-1 0,0 0 0,2 0 0,-1 0 0,9 13 0,-12-23 0,-1 1 0,1-1 0,0 1 0,-1 0 0,1-1 0,0 1 0,0-1 0,0 0 0,-1 1 0,1-1 0,0 0 0,0 1 0,0-1 0,0 0 0,0 0 0,0 0 0,-1 0 0,1 0 0,0 0 0,0 0 0,0 0 0,0 0 0,0 0 0,0-1 0,0 1 0,-1 0 0,1-1 0,0 1 0,0 0 0,0-1 0,-1 1 0,1-1 0,0 1 0,0-1 0,-1 1 0,1-1 0,-1 0 0,1 1 0,0-2 0,23-29 0,-6 1-110,55-96-1145,-66 110-5571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6: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279 38 24575,'0'-2'0,"0"1"0,0 0 0,0 0 0,-1-1 0,1 1 0,0 0 0,-1 0 0,1 0 0,-1 0 0,1 0 0,-1 0 0,0-1 0,1 1 0,-1 0 0,0 1 0,0-1 0,0 0 0,0 0 0,1 0 0,-1 0 0,0 1 0,-2-2 0,0 0 0,-1 1 0,0-1 0,1 1 0,-1-1 0,0 1 0,0 1 0,-5-2 0,2 1 0,1 1 0,-1-1 0,0 1 0,1 1 0,-1-1 0,0 1 0,1 0 0,-12 4 0,9 0 0,0 1 0,0-1 0,1 1 0,0 1 0,0 0 0,1 0 0,0 1 0,0-1 0,0 1 0,1 1 0,1-1 0,-7 12 0,2 0 0,0 1 0,2 0 0,0 0 0,-8 35 0,15-53 0,1-1 0,-1 1 0,0 0 0,1-1 0,0 1 0,0 0 0,-1 0 0,2-1 0,-1 1 0,0 0 0,0-1 0,1 1 0,0 0 0,-1-1 0,1 1 0,2 4 0,-1-5 0,0 0 0,0 0 0,0-1 0,0 1 0,1-1 0,-1 1 0,0-1 0,1 0 0,-1 0 0,1 0 0,-1 0 0,1 0 0,-1-1 0,1 1 0,-1-1 0,1 0 0,4 0 0,10 1 13,0-1-1,0 0 0,0-2 0,-1 0 1,1-1-1,16-5 0,97-36-715,-99 32-45,-5 3-6078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6:1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24575,'96'14'0,"158"-5"0,-91-4 0,321 18 0,-18-19 0,-244-7 0,220 17 0,158 9 0,-401-15 0,-32 0 0,333 9 0,59 1 0,488-17 65,-538-2-1495,-482 1-5396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2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157 1 24575,'-1'6'0,"0"-1"0,0 1 0,0 0 0,-1-1 0,1 1 0,-2-1 0,1 1 0,0-1 0,-1 0 0,0 0 0,0 0 0,-1 0 0,-3 4 0,-5 4 0,0 0 0,0-1 0,-15 11 0,-28 12 0,54-34 0,1-1 0,0 0 0,0 0 0,-1 0 0,1 0 0,0 1 0,0-1 0,-1 0 0,1 0 0,0 0 0,0 1 0,0-1 0,-1 0 0,1 0 0,0 1 0,0-1 0,0 0 0,0 0 0,0 1 0,0-1 0,0 0 0,-1 1 0,1-1 0,0 0 0,0 1 0,0-1 0,0 0 0,0 0 0,0 1 0,0-1 0,0 0 0,1 1 0,-1-1 0,0 0 0,0 1 0,0-1 0,0 0 0,0 0 0,0 1 0,1-1 0,-1 0 0,0 0 0,0 1 0,1-1 0,16 9 0,24-1 0,199 9-182,-176-13-1001,-27-2-5643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88 0 24575,'-1'9'0,"-1"-1"0,0 0 0,0 0 0,-1 0 0,0-1 0,0 1 0,-1-1 0,-8 14 0,-4 9 0,9-13 19,0 0-1,1 1 0,1 0 1,1 0-1,-3 31 0,3 93-1203,4-131 895,0 4-6536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0: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24575,'0'3'0,"0"4"0,0 3 0,0 7 0,0 3 0,0 4 0,0 1 0,0-1 0,0-1 0,0-2 0,0-1 0,0-2 0,0-3-8191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2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84 0 24575,'-1'10'0,"0"0"0,-1-1 0,0 1 0,-1-1 0,-4 11 0,-1 5 0,-8 33 0,3 2 0,-7 69 0,10-56 0,41-105 0,-11 10 0,1 1 0,1 2 0,46-33 0,-67 51 0,0 0 0,0 0 0,0 0 0,0 1 0,0-1 0,1 1 0,-1-1 0,0 1 0,1-1 0,-1 1 0,0 0 0,1-1 0,-1 1 0,0 0 0,1 0 0,-1 0 0,0 0 0,1 0 0,-1 1 0,0-1 0,1 0 0,-1 0 0,2 2 0,-1-1 0,-1 0 0,0 0 0,0 1 0,1-1 0,-1 0 0,0 1 0,-1-1 0,1 1 0,0-1 0,0 1 0,0-1 0,-1 1 0,1 0 0,-1-1 0,0 1 0,1 2 0,0 10 0,0 0 0,0 1 0,-4 23 0,2-25 0,0 6-1365,0-2-5461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24575,'2'20'0,"0"0"0,1 1 0,11 37 0,-12-52 0,0-1 0,0 1 0,0-1 0,1 1 0,0-1 0,0 0 0,5 6 0,-8-10 0,1 0 0,-1-1 0,1 1 0,0 0 0,0 0 0,-1-1 0,1 1 0,0-1 0,0 1 0,0-1 0,0 1 0,0-1 0,0 0 0,0 1 0,0-1 0,0 0 0,0 0 0,0 1 0,0-1 0,0 0 0,0 0 0,0 0 0,0 0 0,0-1 0,0 1 0,0 0 0,0 0 0,-1 0 0,1-1 0,0 1 0,0-1 0,0 1 0,0-1 0,0 1 0,0-1 0,0 1 0,-1-1 0,1 0 0,0 1 0,-1-1 0,1 0 0,0 0 0,-1 1 0,1-1 0,-1 0 0,1 0 0,-1 0 0,1-1 0,31-47 0,28-38 0,-60 88 0,0-1 0,0 0 0,0 1 0,0-1 0,0 1 0,0-1 0,0 0 0,0 1 0,0-1 0,0 0 0,0 1 0,0-1 0,1 1 0,-1-1 0,0 0 0,0 1 0,0-1 0,0 0 0,1 1 0,-1-1 0,0 0 0,0 0 0,0 1 0,1-1 0,-1 0 0,0 0 0,1 1 0,-1-1 0,0 0 0,1 0 0,-1 0 0,0 1 0,1-1 0,-1 0 0,0 0 0,1 0 0,-1 0 0,0 0 0,1 0 0,-1 0 0,0 0 0,1 0 0,-1 0 0,1 0 0,-1 0 0,0 0 0,1 0 0,-1 0 0,0 0 0,1 0 0,-1 0 0,0 0 0,1-1 0,-1 1 0,0 0 0,1 0 0,-1 0 0,0-1 0,1 1 0,-1 0 0,0-1 0,0 1 0,1 0 0,-1 0 0,0-1 0,0 1 0,0 0 0,1-1 0,0 35 0,-1-30 0,-1 15 0,-1 24 0,2-41 0,0 0 0,0 0 0,0 0 0,0 0 0,1 0 0,-1 0 0,1 0 0,-1 0 0,1-1 0,0 1 0,0 0 0,-1 0 0,1-1 0,1 1 0,1 2 0,-2-3 0,0-1 0,0 1 0,1-1 0,-1 0 0,0 0 0,0 1 0,0-1 0,1 0 0,-1 0 0,0 0 0,0-1 0,1 1 0,-1 0 0,0 0 0,0-1 0,0 1 0,0 0 0,1-1 0,-1 1 0,0-1 0,0 0 0,0 1 0,0-1 0,0 0 0,0 0 0,0 1 0,0-2 0,31-27 0,-28 25 0,44-46-1365,-40 41-5461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181 1 24575,'-8'0'0,"1"0"0,0 1 0,-1-1 0,1 1 0,-1 1 0,1-1 0,0 2 0,0-1 0,0 1 0,0-1 0,1 2 0,-1-1 0,1 1 0,0 0 0,-1 0 0,2 1 0,-1 0 0,1 0 0,-1 0 0,2 1 0,-1 0 0,0 0 0,1 0 0,0 0 0,1 1 0,-1-1 0,1 1 0,1 0 0,-1 0 0,1 0 0,-1 8 0,1-3 0,1 1 0,0 0 0,1-1 0,1 18 0,0-28 0,-1 1 0,0 0 0,1 0 0,-1-1 0,1 1 0,0-1 0,0 1 0,0 0 0,0-1 0,0 1 0,0-1 0,1 0 0,-1 1 0,1-1 0,0 0 0,0 0 0,0 0 0,0 0 0,0-1 0,0 1 0,0 0 0,0-1 0,1 1 0,-1-1 0,5 2 0,9 0-114,-1 0 1,0-1-1,0-1 0,1 0 0,-1-1 1,1-1-1,-1 0 0,0-1 0,1-1 1,-1 0-1,21-8 0,-23 4-6712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3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25 1 24575,'3'0'0,"-1"-1"0,1 1 0,0 1 0,0-1 0,0 0 0,0 1 0,-1 0 0,1-1 0,0 1 0,-1 0 0,1 0 0,0 1 0,-1-1 0,1 0 0,-1 1 0,0 0 0,0-1 0,1 1 0,-1 0 0,2 3 0,-1 0 0,-1-1 0,0 0 0,0 0 0,0 1 0,-1-1 0,0 1 0,0-1 0,0 1 0,0 0 0,-1-1 0,1 10 0,-1-8 0,0 1 0,-1-1 0,1 1 0,-1-1 0,0 0 0,-1 1 0,0-1 0,0 0 0,-4 11 0,3-13 0,1-1 0,0 1 0,-1-1 0,0 1 0,0-1 0,0 0 0,0 0 0,0 0 0,-1-1 0,1 1 0,-1-1 0,1 0 0,-1 1 0,0-2 0,-7 4 0,10-5 0,-1 0 0,1 0 0,0 0 0,0 0 0,0 1 0,0-1 0,0 0 0,0 1 0,0-1 0,0 1 0,0-1 0,0 1 0,0 0 0,0-1 0,0 1 0,0 0 0,0 0 0,1 0 0,-1 0 0,0-1 0,1 1 0,-1 0 0,0 0 0,1 0 0,-1 2 0,1-2 0,1 0 0,0 1 0,0-1 0,-1 0 0,1-1 0,0 1 0,0 0 0,0 0 0,0 0 0,0 0 0,0-1 0,0 1 0,0 0 0,0-1 0,1 1 0,-1-1 0,0 0 0,2 1 0,13 4 0,1 0 0,18 2 0,-19-5-273,0 1 0,0 0 0,-1 2 0,30 11 0,-35-11-6553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3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24575,'0'3'0,"6"2"0,5-1 0,3-1 0,6-1 0,11 2 0,0 4 0,1 0 0,-2-1 0,-3-2 0,-3-2 0,-6 2 0,-3 0 0,-1-1 0,0-2 0,-2 0-8191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3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49 1 24575,'0'6'0,"0"5"0,-3 6 0,-1 4 0,1 4 0,-3 7 0,0 6 0,-2 4 0,0-4 0,2-4 0,1-8-8191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3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73 1 24575,'19'0'0,"0"0"0,1 2 0,-1 0 0,0 1 0,0 1 0,36 12 0,-49-14 0,0 1 0,-1 0 0,1 0 0,-1 0 0,0 1 0,0-1 0,0 1 0,0 0 0,-1 1 0,1-1 0,-1 1 0,0 0 0,-1 0 0,1 0 0,-1 0 0,0 1 0,0-1 0,-1 1 0,0 0 0,0 0 0,0 0 0,-1 0 0,1 0 0,-1 0 0,0 9 0,-1-8 0,1-1 0,-1 1 0,-1-1 0,1 1 0,-1-1 0,0 1 0,0-1 0,-1 0 0,-3 10 0,2-12 0,1 0 0,-1-1 0,1 1 0,-1 0 0,0-1 0,0 0 0,0 0 0,-1 0 0,1 0 0,-1 0 0,0-1 0,1 0 0,-1 0 0,-8 3 0,-39 18 0,-1-2 0,-101 24 0,153-45 0,-1 0 0,0 1 0,0-1 0,1 0 0,-1 0 0,0 0 0,0 0 0,1 0 0,-1 1 0,0-1 0,1 0 0,-1 1 0,0-1 0,1 1 0,-1-1 0,0 0 0,1 1 0,-1 0 0,1-1 0,-2 2 0,11 6 0,27 3 0,327 28-1365,-320-36-5461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3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73 1 24575,'-1'9'0,"0"-1"0,-1 1 0,-1 0 0,1-1 0,-1 0 0,-7 15 0,-2 6 0,3-6 0,2 1 0,0 0 0,2 1 0,1-1 0,1 1 0,1 0 0,0 0 0,4 31 0,-2-54-44,1 0 0,-1 1 0,1-1 0,-1 0 0,1 1 0,0-1 0,0 0 0,0 0 0,0 0 0,0 0 0,1 0 0,-1 0 0,1 0 0,-1 0 0,1 0 0,0 0 0,-1-1 0,1 1-1,0-1 1,0 0 0,0 1 0,0-1 0,0 0 0,1 0 0,-1 0 0,0 0 0,0-1 0,1 1 0,-1-1 0,4 1 0,8 1-6782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3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66 0 24575,'-1'23'0,"-2"0"0,0-1 0,-7 24 0,4-19 0,-4 42 0,7-36 0,-1-1 0,-1 1 0,-16 50 0,26-97 0,4-14 0,17-37 0,-22 58 0,-1 0 0,1-1 0,1 1 0,-1 1 0,1-1 0,0 1 0,1 0 0,0 0 0,0 0 0,10-7 0,-15 12 0,0 1 0,-1-1 0,1 1 0,0-1 0,-1 1 0,1 0 0,0-1 0,0 1 0,-1 0 0,1 0 0,0-1 0,0 1 0,0 0 0,0 0 0,-1 0 0,1 0 0,0 0 0,0 0 0,0 0 0,-1 0 0,1 1 0,0-1 0,0 0 0,-1 0 0,1 1 0,1-1 0,-1 1 0,0 0 0,0 1 0,0-1 0,0 0 0,-1 0 0,1 0 0,0 1 0,0-1 0,-1 0 0,1 1 0,-1-1 0,1 0 0,-1 3 0,2 7 0,-1-1 0,0 1 0,-2 13 0,1-16 0,-2 44 0,0-34 0,2 0 0,0 1 0,2 18 0,1-33-1365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 0 24575,'-2'81'0,"4"86"0,-2-166 0,0 0 0,0 0 0,0 0 0,0 0 0,0 1 0,1-1 0,-1 0 0,0 0 0,0 0 0,1 0 0,-1 0 0,1 0 0,-1 0 0,1 0 0,-1 0 0,1 0 0,-1 0 0,1 0 0,0 0 0,0 0 0,0-1 0,1 2 0,-1-2 0,0 0 0,0 0 0,-1 0 0,1 0 0,0 0 0,0 0 0,0 0 0,0-1 0,0 1 0,0 0 0,-1-1 0,1 1 0,0 0 0,0-1 0,-1 1 0,1-1 0,0 0 0,0 1 0,-1-1 0,1 0 0,0 0 0,6-7 0,0 0 0,-1-1 0,7-11 0,12-27 0,-18 31 0,1 1 0,20-29 0,-27 44 0,-1 0 0,0-1 0,0 1 0,0 0 0,0 0 0,0 0 0,0 0 0,0-1 0,0 1 0,1 0 0,-1 0 0,0 0 0,0 0 0,0 0 0,0-1 0,1 1 0,-1 0 0,0 0 0,0 0 0,0 0 0,1 0 0,-1 0 0,0 0 0,0 0 0,0 0 0,1 0 0,-1 0 0,0 0 0,0 0 0,0 0 0,1 0 0,-1 0 0,0 0 0,0 0 0,0 0 0,1 0 0,-1 0 0,0 0 0,0 0 0,0 0 0,1 1 0,2 8 0,-1 16 0,-2-25 0,-3 41 0,2-32 0,0 1 0,0 0 0,1 0 0,0 0 0,1 0 0,0 0 0,3 12 0,-4-22 0,1 1 0,-1 0 0,0 0 0,1 0 0,-1-1 0,0 1 0,1 0 0,-1 0 0,1-1 0,-1 1 0,1 0 0,-1-1 0,1 1 0,0-1 0,-1 1 0,1-1 0,0 1 0,-1-1 0,1 1 0,0-1 0,-1 0 0,1 1 0,0-1 0,0 0 0,0 0 0,-1 1 0,3-1 0,-1 0 0,0-1 0,-1 1 0,1 0 0,0-1 0,0 0 0,-1 1 0,1-1 0,0 0 0,-1 0 0,1 0 0,0 0 0,1-1 0,2-3 0,1 0 0,-1 0 0,0 0 0,0-1 0,6-8 0,-2-2-2,-1 0 0,11-34-1,-7 17-1355,-7 22-5468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0: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0 24575,'-35'27'0,"29"-24"0,0 1 0,1 0 0,0 0 0,-1 0 0,1 1 0,1-1 0,-6 7 0,9-9 0,0 0 0,0 0 0,0 0 0,1 0 0,-1 0 0,0 0 0,1 1 0,0-1 0,-1 0 0,1 0 0,0 0 0,0 0 0,0 1 0,1-1 0,-1 0 0,0 0 0,1 0 0,-1 0 0,1 0 0,0 0 0,0 0 0,0 0 0,0 0 0,0 0 0,0 0 0,0 0 0,2 2 0,4 4-273,0 1 0,1-1 0,0 0 0,17 13 0,-17-15-6553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4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 1 24575,'1'7'0,"0"0"0,0 0 0,1-1 0,0 1 0,0 0 0,5 9 0,8 29 0,-11-8 0,-2 1 0,-3 54 0,0-27 0,0-56-114,1-1 1,-2 1-1,1-1 0,-1 0 0,0 1 1,-1-1-1,0 0 0,0 0 0,-1-1 1,0 1-1,-5 7 0,2-6-6712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4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38 1 24575,'3'0'0,"-1"0"0,1-1 0,0 2 0,0-1 0,-1 0 0,1 0 0,0 1 0,-1 0 0,1-1 0,0 1 0,-1 0 0,1 0 0,-1 0 0,1 1 0,-1-1 0,0 1 0,0-1 0,1 1 0,-1 0 0,0 0 0,0 0 0,-1 0 0,1 0 0,0 0 0,-1 0 0,1 1 0,-1-1 0,0 1 0,0-1 0,0 1 0,0-1 0,0 1 0,0 0 0,-1-1 0,1 1 0,-1 0 0,0-1 0,0 1 0,0 0 0,0 0 0,0-1 0,-1 1 0,1 0 0,-1-1 0,0 1 0,1 0 0,-1-1 0,0 1 0,-1-1 0,1 1 0,0-1 0,-3 3 0,-1 3 0,-1-1 0,0 1 0,-1-1 0,0 0 0,-13 10 0,-20 22 0,39-39 2,1 0-1,0 0 1,-1 1-1,1-1 0,0 0 1,-1 1-1,1-1 1,0 0-1,0 1 1,-1-1-1,1 0 0,0 1 1,0-1-1,0 1 1,0-1-1,-1 0 1,1 1-1,0-1 0,0 1 1,0-1-1,0 1 1,0-1-1,0 1 1,0-1-1,0 0 0,0 1 1,0-1-1,0 1 1,1-1-1,-1 1 1,0-1-1,0 0 0,0 1 1,1-1-1,-1 1 1,0-1-1,0 0 1,1 1-1,-1-1 1,0 0-1,1 1 0,-1-1 1,0 0-1,1 0 1,-1 1-1,0-1 1,1 0-1,-1 0 0,1 0 1,-1 1-1,0-1 1,1 0-1,-1 0 1,1 0-1,-1 0 0,1 0 1,-1 0-1,0 0 1,1 0-1,0 0 1,33 1-727,-29-1-3,11-1-6098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37:4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425 17 24575,'0'-1'0,"-1"0"0,1 0 0,0 1 0,-1-1 0,1 0 0,-1 0 0,0 1 0,1-1 0,-1 0 0,1 1 0,-1-1 0,0 0 0,0 1 0,1-1 0,-1 1 0,0-1 0,0 1 0,0-1 0,1 1 0,-1 0 0,0 0 0,0-1 0,0 1 0,0 0 0,0 0 0,0 0 0,-1 0 0,-28-2 0,19 2 0,1 2 0,-1-1 0,0 2 0,1-1 0,-1 2 0,1-1 0,0 1 0,-11 6 0,-1 3 0,1 0 0,-30 24 0,42-28 0,0 0 0,1 1 0,0 0 0,0 1 0,-8 15 0,-12 17 0,15-24 0,1 1 0,-15 35 0,8-16 0,15-32 0,2 0 0,-1 1 0,1-1 0,0 1 0,0 0 0,1 0 0,-1 12 0,4 59 0,1-31 0,-4-43 0,1-1 0,1 1 0,-1 0 0,1 0 0,0 0 0,0-1 0,0 1 0,1-1 0,0 1 0,0-1 0,0 1 0,0-1 0,1 0 0,-1 0 0,1 0 0,0 0 0,0-1 0,1 1 0,-1-1 0,1 0 0,0 0 0,5 4 0,-1-3 0,0 0 0,0-1 0,-1 0 0,2-1 0,-1 1 0,0-2 0,0 1 0,1-1 0,-1 0 0,1-1 0,16-1 0,-16 0 11,-1 0 0,1-1 0,0 0 0,-1 0 0,1-1 0,-1 0-1,0-1 1,1 0 0,-2 0 0,13-8 0,-6 1-308,1-1 0,-2-1 0,0 0 0,12-15 0,-16 16-6529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7:46:1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24575,'1'3'0,"0"-1"0,1 0 0,-1 0 0,0 0 0,1-1 0,0 1 0,-1 0 0,1-1 0,0 1 0,0-1 0,0 1 0,0-1 0,0 0 0,0 0 0,0 0 0,1 0 0,2 1 0,-1 0 0,31 13 0,1-1 0,57 14 0,80 9 0,-125-28 0,110 17 0,235 9 0,-296-30 0,289 6 0,182 9 0,-255-6 0,-13-13 0,-10 0 0,-168 7 0,28 1 0,8-10 0,120 2 0,-151 7 0,65 2 0,868-11-1365,-1025 1-5461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26: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128 3 24575,'-25'-1'0,"16"0"0,1 1 0,-1 0 0,1 0 0,0 1 0,-16 3 0,22-4 0,0 1 0,0 0 0,0 0 0,0 0 0,1 0 0,-1 0 0,0 0 0,0 0 0,1 1 0,-1-1 0,1 1 0,-1-1 0,1 1 0,0-1 0,0 1 0,0 0 0,0 0 0,0 0 0,0-1 0,0 1 0,0 0 0,1 0 0,-1 0 0,1 0 0,-1 1 0,1-1 0,0 0 0,0 2 0,0-2-24,-2 12 61,2 1 0,0-1-1,3 22 1,-3-33-102,0 0 1,1 0-1,0 0 0,0-1 1,-1 1-1,2 0 0,-1 0 0,0 0 1,0-1-1,1 1 0,0-1 1,-1 1-1,1-1 0,0 1 1,0-1-1,1 0 0,-1 0 0,0 0 1,1 0-1,-1-1 0,1 1 1,5 2-1,3 0-6761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26:5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24575,'3'0'0,"4"0"0,4 3 0,2 1 0,3 3 0,2 3 0,-3 3 0,-1 2 0,-2 2 0,-1-3 0,-2-3-8191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27:0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83 0 24575,'-3'0'0,"-1"3"0,-3 1 0,0 3 0,1 3 0,-1 0 0,0 1 0,-1-1 0,0 1 0,2 1 0,-2-2 0,2 1 0,0-1-8191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7T11:27: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211 19 24575,'-46'-9'0,"5"1"0,36 7 0,1 1 0,-1 0 0,1 0 0,-1 0 0,1 0 0,-1 1 0,1 0 0,-1 0 0,1 0 0,0 0 0,-1 1 0,1-1 0,0 1 0,0 0 0,0 1 0,0-1 0,0 1 0,1 0 0,-1-1 0,1 2 0,0-1 0,0 0 0,0 1 0,0-1 0,1 1 0,-1 0 0,1 0 0,0 0 0,0 0 0,0 0 0,1 0 0,-1 1 0,0 6 0,0-5 0,1 0 0,0-1 0,0 1 0,1 0 0,-1 0 0,1 0 0,1 0 0,-1 0 0,1 0 0,0 0 0,0 0 0,1 0 0,0 0 0,2 5 0,-2-8 0,-1 1 0,1-1 0,0 0 0,0 0 0,1 0 0,-1 0 0,1-1 0,-1 1 0,1-1 0,0 1 0,0-1 0,0 0 0,0 0 0,0 0 0,1-1 0,-1 1 0,0-1 0,1 1 0,-1-1 0,1 0 0,0-1 0,-1 1 0,7 0 0,78-2-1365,-72 0-5461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8T06:05:57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1,'2017'0,"-1810"12,-134-6,-6-1,131 7,-5-3,10 0,2113-9,-2300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0-18T06:06:04"/>
    </inkml:context>
    <inkml:brush xml:id="br0">
      <inkml:brushProperty name="width" value="0.5" units="cm"/>
      <inkml:brushProperty name="height" value="1" units="cm"/>
      <inkml:brushProperty name="color" value="#e6e6e6"/>
      <inkml:brushProperty name="tip" value="rectangle"/>
      <inkml:brushProperty name="rasterOp" value="maskPen"/>
    </inkml:brush>
  </inkml:definitions>
  <inkml:trace contextRef="#ctx0" brushRef="#br0">0 128,'292'-9,"21"0,-131 11,334-4,-410-7,30 0,1839 11,-1039-3,-823-8,6 0,74 0,8 1,-170 8,-5 1,0-1,-1-2,49-8,-54 7,0 0,1 1,32 2,-33 0,1 0,-1-2,32-5,-29 3,1 1,-1 1,1 1,31 3,-30 0,0-2,0-1,43-6,-17-1,1 3,0 2,75 6,-25-1,143-2,-230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0: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24575,'0'3'0,"0"4"0,0 4 0,3 0 0,4-2 0,1 1 0,-2 1 0,0 2 0,-3-1-8191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8: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8:5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14 89 24575,'-12'59'0,"11"-49"0,1 0 0,0-1 0,0 1 0,1 0 0,0 0 0,5 16 0,-5-24 0,0 0 0,0 1 0,0-1 0,0 0 0,0 0 0,1 0 0,-1 0 0,1 0 0,0 0 0,-1 0 0,1 0 0,0-1 0,0 1 0,0 0 0,0-1 0,0 0 0,0 0 0,1 1 0,-1-1 0,0-1 0,1 1 0,-1 0 0,1 0 0,-1-1 0,1 0 0,-1 1 0,1-1 0,-1 0 0,1 0 0,-1 0 0,3-1 0,-1 1 0,-1-1 0,0 0 0,0 0 0,1 0 0,-1 0 0,0 0 0,0-1 0,0 1 0,0-1 0,0 0 0,-1 0 0,1 0 0,-1 0 0,4-4 0,4-5 0,18-25 0,-6 7 0,-20 26 0,0 0 0,0-1 0,0 1 0,0-1 0,0 1 0,-1-1 0,0 1 0,0-1 0,0 0 0,0 0 0,-1 0 0,1-7 0,-4-50 0,3 56 0,-1 3 0,1-1 0,-1 1 0,0-1 0,0 1 0,-1 0 0,1-1 0,0 1 0,-1 0 0,1 0 0,-1 0 0,0 0 0,0 0 0,0 0 0,0 0 0,0 1 0,0-1 0,0 1 0,0-1 0,-1 1 0,1 0 0,0 0 0,-1 0 0,1 0 0,-1 1 0,0-1 0,-4 0 0,0-1 0,-1 1 0,0 0 0,1 0 0,-1 1 0,0 0 0,0 1 0,1-1 0,-11 3 0,16-2-44,0 0 0,-1 0 0,1 0 0,0 0 0,0 0 0,0 0 0,0 1 0,0-1 0,0 1 0,1-1 0,-1 1 0,0 0 0,1-1 0,-1 1 0,1 0 0,0 0 0,-1 0 0,1 0-1,0 1 1,0-1 0,0 0 0,1 0 0,-1 0 0,1 1 0,-1-1 0,1 0 0,0 1 0,-1-1 0,1 1 0,1 2 0,-1 5-6782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8: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94 1 24575,'-1'5'0,"-1"0"0,1 0 0,-1 0 0,0 0 0,0 0 0,-1 0 0,0-1 0,0 1 0,0-1 0,-6 7 0,-3 7 0,5-6 0,0 1 0,2 1 0,-1-1 0,2 1 0,0 0 0,0 0 0,1 0 0,1 1 0,0 28 0,-2-21-1365,1-14-5461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8:5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72 0 24575,'5'0'0,"1"1"0,-1 0 0,0 0 0,1 0 0,-1 1 0,0-1 0,0 1 0,0 1 0,0-1 0,0 1 0,8 5 0,3 5 0,27 26 0,-23-20 0,-16-16 0,-1 0 0,1 1 0,-1-1 0,0 1 0,0 0 0,-1 0 0,1 0 0,-1 0 0,0 0 0,3 6 0,-5-9 0,0 1 0,0 0 0,1-1 0,-1 1 0,0 0 0,0-1 0,0 1 0,-1 0 0,1-1 0,0 1 0,-1 0 0,1-1 0,-1 1 0,1-1 0,-1 1 0,0-1 0,0 1 0,0-1 0,0 1 0,0-1 0,0 0 0,0 1 0,0-1 0,0 0 0,0 0 0,-1 0 0,1 0 0,-1 0 0,1 0 0,-1 0 0,-1 0 0,-14 10 0,-1-1 0,0 0 0,-1-2 0,0 0 0,0-1 0,0-1 0,-24 4 0,36-9 0,1 1 0,-1-1 0,1 1 0,0 0 0,0 1 0,-1-1 0,-6 6 0,40-5 0,335-4-1365,-352 1-5461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8:5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96 13 24575,'1'-1'0,"-1"1"0,0-1 0,1 0 0,-1 1 0,1-1 0,-1 1 0,1-1 0,-1 1 0,1-1 0,-1 1 0,1-1 0,0 1 0,-1-1 0,1 1 0,-1 0 0,1-1 0,0 1 0,0 0 0,-1-1 0,1 1 0,0 0 0,0 0 0,-1 0 0,1 0 0,0 0 0,1 0 0,25-2 0,-24 2 0,2 0 0,0-1 0,-1 1 0,1 1 0,0-1 0,0 1 0,0 0 0,9 3 0,-13-4 0,1 1 0,-1 0 0,0 0 0,0 0 0,0 0 0,0 0 0,0 0 0,0 0 0,0 0 0,0 0 0,-1 0 0,1 0 0,0 1 0,-1-1 0,1 0 0,0 1 0,-1-1 0,0 0 0,1 1 0,-1-1 0,0 1 0,0-1 0,0 0 0,0 1 0,0-1 0,0 1 0,0-1 0,0 1 0,-1-1 0,1 0 0,-1 3 0,0 1 0,0-1 0,-1 0 0,1 0 0,-1 0 0,1 0 0,-1-1 0,0 1 0,-1 0 0,1-1 0,-1 1 0,1-1 0,-4 3 0,-3 1 0,1 0 0,-1 0 0,-12 6 0,-1 1 0,21-14 0,0 0 0,0 1 0,0-1 0,0 1 0,1 0 0,-1-1 0,0 1 0,0 0 0,1-1 0,-1 1 0,0 0 0,1 0 0,-1-1 0,1 1 0,-1 0 0,1 0 0,0 0 0,-1 0 0,1 1 0,0-2 0,0 1 0,0-1 0,0 1 0,1-1 0,-1 1 0,0-1 0,0 1 0,1-1 0,-1 0 0,0 1 0,1-1 0,-1 1 0,1-1 0,-1 0 0,0 1 0,1-1 0,-1 0 0,1 1 0,-1-1 0,1 0 0,-1 0 0,1 0 0,-1 0 0,2 1 0,7 1 0,0 0 0,0-1 0,11 1 0,-6-1 0,-7 1 0,-2-2 0,0 1 0,0-1 0,-1 1 0,1 1 0,8 2 0,-11-2 0,-1-1 0,1 0 0,0 0 0,-1 1 0,1-1 0,-1 0 0,0 1 0,1 0 0,-1-1 0,0 1 0,0 0 0,0 0 0,0 0 0,0-1 0,0 1 0,0 4 0,5 11 0,-1 0 0,-1 1 0,-1 0 0,-1 0 0,1 24 0,-3-35 0,0 0 0,-1 0 0,1-1 0,-2 1 0,1 0 0,-1 0 0,0 0 0,0-1 0,-1 1 0,0-1 0,0 0 0,-1 0 0,1 0 0,-1 0 0,-1-1 0,-8 10 0,4-6-85,-1-1 0,0 0-1,-1 0 1,0-1 0,0-1-1,0 0 1,-1 0 0,0-1-1,0-1 1,0 0 0,-1-1-1,1 0 1,-1 0 0,0-2-1,-14 1 1,17-2-6741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8:58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93 0 24575,'-1'3'0,"0"1"0,0-1 0,0 0 0,0 0 0,-1 0 0,1 0 0,-1-1 0,0 1 0,-2 2 0,-4 8 0,-11 20 0,9-16 0,0 1 0,1 0 0,-10 31 0,18-48 0,1 0 0,0 0 0,0 0 0,0 0 0,0 0 0,-1 0 0,1 0 0,1 0 0,-1 0 0,0 0 0,0 0 0,0 0 0,1 0 0,-1 0 0,0 0 0,1 0 0,-1 0 0,1 0 0,-1 0 0,1-1 0,-1 1 0,1 0 0,0 0 0,-1 0 0,1-1 0,0 1 0,0 0 0,-1-1 0,1 1 0,0-1 0,0 1 0,0-1 0,0 1 0,0-1 0,0 0 0,0 1 0,0-1 0,0 0 0,0 0 0,0 0 0,0 0 0,1 0 0,7 2 0,1-2 0,-1 1 0,17-3 0,-14 2 0,160-13-1365,-160 12-5461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8:59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229 1 24575,'-1'0'0,"0"0"0,0 0 0,1 1 0,-1-1 0,0 0 0,0 1 0,0-1 0,1 1 0,-1-1 0,0 1 0,0-1 0,1 1 0,-1 0 0,0-1 0,1 1 0,-1 0 0,1 0 0,-1-1 0,1 1 0,-1 0 0,1 0 0,-1 1 0,-9 25 0,5-14 0,-55 94 0,38-71 0,-20 43 0,-8 48 165,29-68-1695,18-52-5296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9:0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185 1 24575,'-2'15'0,"1"1"0,-2-1 0,0 1 0,-1-1 0,0-1 0,-1 1 0,-1 0 0,-1-1 0,-13 23 0,19-36 0,1-1 0,-1 1 0,1 0 0,0-1 0,-1 1 0,1 0 0,0-1 0,-1 1 0,1 0 0,0-1 0,0 1 0,0 0 0,0 0 0,-1-1 0,1 1 0,0 0 0,0 0 0,1-1 0,-1 1 0,0 0 0,0 0 0,0-1 0,0 1 0,1 0 0,0 1 0,-1-1 0,1-1 0,0 1 0,0-1 0,0 1 0,0-1 0,0 1 0,0-1 0,0 1 0,0-1 0,0 0 0,0 1 0,0-1 0,0 0 0,0 0 0,0 0 0,1 0 0,9 0 0,-1-1 0,1-1 0,10-2 0,-11 2 0,26-2 0,1 1 0,-1 1 0,50 5 0,-83-3 0,0 1 0,1-1 0,-1 1 0,0 0 0,0 0 0,0 0 0,0 1 0,0-1 0,0 1 0,0-1 0,-1 1 0,1 0 0,0 0 0,-1 0 0,1 1 0,-1-1 0,0 1 0,0-1 0,0 1 0,3 4 0,-3-1 0,1-1 0,-1 0 0,0 1 0,0 0 0,0-1 0,-1 1 0,0 0 0,0 0 0,0 0 0,-1 9 0,0-1 0,0-4 0,0 1 0,-1-1 0,0 0 0,-5 17 0,5-23 0,-1 0 0,1 0 0,-1-1 0,0 1 0,0-1 0,-1 1 0,1-1 0,-1 0 0,1 0 0,-1 0 0,0 0 0,0-1 0,0 1 0,-1-1 0,-5 4 0,-13 5 0,-1 0 0,0-2 0,-1 0 0,-37 8 0,10-7 0,-60 5 0,98-13 0,4-1 0,-1 0 0,1-1 0,-1 0 0,-14-2 0,22 2 0,0 0 0,1 0 0,-1-1 0,0 1 0,1-1 0,-1 0 0,0 1 0,1-1 0,-1 0 0,1 0 0,-1 0 0,1 0 0,0 0 0,-1 0 0,1 0 0,0-1 0,0 1 0,0 0 0,0-1 0,0 1 0,0-1 0,0 1 0,0-1 0,1 1 0,-1-1 0,0 1 0,1-1 0,-1 0 0,1 0 0,0-3 0,0-65-1365,0 58-5461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9:0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24575,'2'0'0,"3"0"0,2 0 0,3 0 0,1 0 0,1 0 0,3 0 0,2 0 0,1 0 0,2 0 0,1 0 0,1 0 0,-1 0 0,-1 0 0,-5 0-8191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9:0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310 0 24575,'-48'45'0,"3"1"0,-49 65 0,80-91 0,0 0 0,1 1 0,2 1 0,0 0 0,1 1 0,1 0 0,2 0 0,0 1 0,-4 27 0,10-44 0,-13 119 0,13-113 0,1 0 0,1 0 0,0 0 0,1-1 0,0 1 0,1 0 0,7 20 0,-10-32 0,1 0 0,-1 1 0,1-1 0,-1 0 0,1 1 0,0-1 0,-1 0 0,1 0 0,0 1 0,0-1 0,0 0 0,0 0 0,0 0 0,0 0 0,1 0 0,-1-1 0,0 1 0,0 0 0,1 0 0,-1-1 0,0 1 0,3 0 0,-2-1 0,0 0 0,-1 0 0,1-1 0,0 1 0,0 0 0,-1-1 0,1 1 0,0-1 0,-1 1 0,1-1 0,0 0 0,-1 0 0,1 0 0,-1 0 0,3-2 0,3-4 0,1 0 0,-2-1 0,1 0 0,-1 0 0,6-10 0,-6 8 0,-1 0 0,-1 0 0,0 0 0,0 0 0,-1 0 0,-1-1 0,1 1 0,0-13 0,-2 2 0,0-1 0,-1 1 0,-4-25 0,4 44 12,0 0 0,0 0 0,-1 0 1,1 0-1,-1 0 0,1 1 0,-1-1 0,0 0 0,1 0 0,-1 0 0,0 1 0,0-1 0,0 0 0,-1 1 0,1-1 0,0 1 1,0-1-1,-1 1 0,1 0 0,-1-1 0,0 1 0,-2-1 0,-1 0-41,0 0 0,0 1 0,0 0 0,0 0 0,0 0 0,-9 0 0,-22-3-1411,28 1-5386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1: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0 24575,'0'3'0,"0"4"0,-3 1 0,-4 1 0,0 4 0,-3-2 0,1 1 0,2-2-8191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9:06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24575,'64'-1'0,"69"3"0,-132-2 0,0 0 0,0 0 0,0 0 0,0 0 0,0 1 0,0-1 0,0 0 0,0 1 0,0-1 0,0 1 0,0-1 0,-1 1 0,1 0 0,0-1 0,0 1 0,0 0 0,-1-1 0,1 1 0,0 0 0,-1 0 0,1 0 0,-1 0 0,1-1 0,-1 1 0,1 0 0,-1 0 0,0 0 0,1 0 0,-1 0 0,0 0 0,0 0 0,0 0 0,0 0 0,0 0 0,0 1 0,0-1 0,0 0 0,0 0 0,0 0 0,0 0 0,-1 1 0,-1 7 0,-1 0 0,1 0 0,-8 15 0,5-11 0,-4 11 0,1 0 0,1 1 0,1-1 0,-3 32 0,6-29 0,-11 37 0,8-42 0,2-1 0,0 1 0,0 26 0,3-36-227,-1 1-1,0-1 1,0 1-1,-1-1 1,-6 15-1,6-18-6598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9:1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221 37 24575,'0'-1'0,"-1"0"0,1 0 0,-1 0 0,1 0 0,-1 0 0,1 1 0,-1-1 0,0 0 0,1 0 0,-1 0 0,0 1 0,0-1 0,0 0 0,0 1 0,0-1 0,0 1 0,0-1 0,0 1 0,0 0 0,0-1 0,0 1 0,0 0 0,-1-1 0,-25-5 0,-9 0 0,20 3 0,1 0 0,-1 2 0,-26-1 0,41 2 0,-1 1 0,1-1 0,0 0 0,0 1 0,0-1 0,-1 1 0,1-1 0,0 1 0,0-1 0,0 1 0,0 0 0,0 0 0,0-1 0,0 1 0,0 0 0,0 0 0,0 0 0,1 0 0,-1 0 0,0 0 0,1 0 0,-1 1 0,1-1 0,-1 0 0,1 0 0,-1 0 0,1 1 0,0-1 0,-1 0 0,1 0 0,0 3 0,-1 5 0,1 0 0,0 1 0,2 13 0,0-6 0,-2-10 0,1 0 0,0-1 0,1 0 0,0 1 0,0-1 0,0 0 0,0 0 0,1 0 0,0 0 0,1-1 0,-1 1 0,1-1 0,0 0 0,0 0 0,9 8 0,7 5 0,1-1 0,35 22 0,-28-21 0,-22-13 0,1-1 0,-1 0 0,0 1 0,0 0 0,9 10 0,-13-13 0,0 1 0,-1-1 0,1 1 0,-1 0 0,0-1 0,1 1 0,-1 0 0,-1 0 0,1 0 0,0 0 0,-1 0 0,1 0 0,-1 0 0,0 0 0,-1 5 0,1-1 0,-1 0 0,0 0 0,0 1 0,-1-1 0,0 0 0,-6 13 0,7-18 0,0 0 0,0 1 0,-1-1 0,1 0 0,-1 0 0,1 0 0,-1 0 0,0 0 0,0-1 0,1 1 0,-1 0 0,0-1 0,-1 1 0,1-1 0,0 0 0,0 0 0,-1 0 0,1 0 0,0 0 0,-1 0 0,1-1 0,-1 1 0,-2-1 0,-14 2 0,0-2 0,-34-3 0,48 3 0,-1-1 0,1 0 0,-1-1 0,1 0 0,0 0 0,0 0 0,-1 0 0,2-1 0,-1 1 0,0-1 0,0-1 0,1 1 0,0-1 0,-5-4 0,6 5 0,1 0 0,-1 0 0,1 0 0,0-1 0,-1 1 0,1-1 0,1 0 0,-1 0 0,1 1 0,-1-1 0,1 0 0,0 0 0,1 0 0,-1 0 0,1-1 0,-1 1 0,1 0 0,0 0 0,1 0 0,-1 0 0,2-5 0,0 3 0,-1 1 0,1 0 0,1 0 0,-1 0 0,1 0 0,0 1 0,0-1 0,0 1 0,1 0 0,0 0 0,-1 0 0,1 0 0,1 0 0,-1 1 0,8-5 0,11-8 0,24-20 0,-10 6 0,-29 25 0,0-2 0,-1 1 0,0-1 0,0 0 0,-1 0 0,0-1 0,0 0 0,-1 0 0,6-12 0,-10 19-40,-1-1 0,0 0 0,0 1 0,0-1-1,0 1 1,0-1 0,0 0 0,0 1 0,-1-1 0,1 1 0,0-1-1,-1 1 1,0-1 0,1 1 0,-1-1 0,0 1 0,1 0-1,-1-1 1,0 1 0,0 0 0,0-1 0,0 1 0,-1 0 0,1 0-1,0 0 1,0 0 0,-1 0 0,1 1 0,0-1 0,-1 0-1,1 0 1,-1 1 0,-1-1 0,-8-3-6786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8:0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 1 24575,'-9'175'0,"6"28"117,4-120-1599,-1-77-5344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8: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4 24575,'38'-1'0,"-26"0"0,0 0 0,-1 1 0,1 0 0,0 1 0,-1 0 0,23 6 0,-31-6 0,0 1 0,-1 0 0,1 0 0,0 0 0,-1 1 0,1-1 0,-1 0 0,0 1 0,1 0 0,-1 0 0,-1-1 0,1 1 0,0 0 0,-1 0 0,1 1 0,-1-1 0,0 0 0,0 0 0,0 1 0,-1-1 0,1 4 0,0-1 0,0 1 0,0-1 0,-1 1 0,0-1 0,0 1 0,-1-1 0,0 1 0,0-1 0,0 0 0,-3 9 0,2-12 20,0 1 0,0-1 0,0 1 1,0-1-1,0 0 0,-1 0 0,1 1 0,-1-2 0,0 1 0,0 0 0,0-1 0,0 1 0,-1-1 0,1 0 0,-1 0 0,-6 3 1,1-3-265,1 1 0,-1-2 0,1 1 0,-1-1 1,0 0-1,-14-1 0,12 0-6582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8: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86 12 24575,'0'-1'0,"0"0"0,-1 1 0,1-1 0,0 0 0,-1 1 0,1-1 0,-1 1 0,1-1 0,-1 0 0,1 1 0,-1-1 0,0 1 0,1 0 0,-1-1 0,0 1 0,1-1 0,-1 1 0,0 0 0,0-1 0,1 1 0,-1 0 0,0 0 0,0 0 0,1 0 0,-1 0 0,0 0 0,0 0 0,-1 0 0,-23 1 0,22 0 0,1 0 0,-1 1 0,1 0 0,0-1 0,-1 1 0,1 0 0,0 0 0,0 0 0,0 1 0,1-1 0,-1 0 0,1 1 0,-1-1 0,1 1 0,0-1 0,-1 1 0,2 0 0,-1 0 0,0-1 0,0 1 0,1 0 0,-1 4 0,-1 10 0,0-1 0,2 25 0,0-38 0,0 6 0,-1-1 0,1 0 0,1 0 0,-1 0 0,3 8 0,-3-15 0,0 0 0,0 1 0,1-1 0,-1 0 0,0 0 0,1 0 0,-1 0 0,1 0 0,-1 0 0,1 0 0,0 0 0,-1 0 0,1 0 0,0 0 0,-1 0 0,1-1 0,0 1 0,0 0 0,0 0 0,0-1 0,0 1 0,0 0 0,0-1 0,0 0 0,0 1 0,0-1 0,0 1 0,0-1 0,1 0 0,-1 0 0,0 0 0,0 1 0,0-1 0,0 0 0,2-1 0,-1 1 0,0-1 0,0 0 0,0 0 0,-1 0 0,1 0 0,0 0 0,0 0 0,-1-1 0,1 1 0,-1 0 0,1-1 0,-1 0 0,1 1 0,-1-1 0,0 0 0,0 1 0,0-1 0,0 0 0,0 0 0,0 0 0,-1 0 0,1 0 0,-1 0 0,1-2 0,2-6 0,-1 0 0,-1 0 0,1-15 0,-2-44 0,0 75 9,0 7 57,1-1 0,0 1 0,0-1 0,6 22 0,-6-31-129,0 0 0,0-1 0,0 1 0,1 0 0,-1 0 0,0-1-1,1 1 1,0-1 0,0 1 0,0-1 0,0 0 0,0 0 0,0 0 0,0 0-1,1 0 1,-1 0 0,1-1 0,-1 1 0,1-1 0,0 1 0,0-1 0,-1 0-1,1 0 1,0-1 0,0 1 0,6 0 0,1 0-6763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8: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24575,'2'0'0,"3"0"0,3 0 0,1 0 0,2 0 0,1 0 0,1 0 0,-1 0 0,3 0 0,1 0 0,-1 0 0,-1 0 0,0 0 0,-2 0-8191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4:38:1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 0 24575,'-1'1'0,"0"-1"0,1 0 0,-1 1 0,0-1 0,1 1 0,-1-1 0,1 0 0,-1 1 0,1 0 0,-1-1 0,1 1 0,-1-1 0,1 1 0,0 0 0,-1-1 0,1 1 0,0 0 0,-1-1 0,1 1 0,0 0 0,0-1 0,0 1 0,0 0 0,-1 0 0,1-1 0,0 1 0,0 1 0,-1 24 0,1-23 0,0 244 0,0-244 0,0 0 0,0 1 0,1-1 0,-1 0 0,1 0 0,0 1 0,0-1 0,0 0 0,0 0 0,0 0 0,1 0 0,-1 0 0,1-1 0,0 1 0,2 2 0,-3-3 0,1-1 0,-1 0 0,1 0 0,-1 0 0,1 0 0,0 0 0,-1 0 0,1 0 0,0 0 0,0-1 0,-1 1 0,1-1 0,0 1 0,0-1 0,0 0 0,0 0 0,0 0 0,0 0 0,-1 0 0,1 0 0,0 0 0,0-1 0,0 1 0,0-1 0,0 1 0,-1-1 0,4-1 0,-4 2-91,0-1 0,0 1 0,0-1 0,-1 0 0,1 1 0,0-1 0,0 0 0,0 0 0,0 1 0,-1-1 0,1 0 0,0 0 0,-1 0 0,2-2 0,1-4-6735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25: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81 0 24575,'-2'0'0,"-1"5"0,0 2 0,-1 5 0,-2 5 0,-1 1 0,0-1 0,0 0 0,0-2 0,1 2 0,1-1 0,2 1 0,-1 0 0,1-1 0,-2-3 0,0-1 0,1-4-8191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25:4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66 0 24575,'-3'5'0,"0"-1"0,1 1 0,0 0 0,0-1 0,0 1 0,0 0 0,1 0 0,0 0 0,-1 6 0,-2 8 0,-2-3 0,0 1 0,-9 15 0,0-1 0,15-31 0,0 1 0,0-1 0,0 1 0,0-1 0,0 0 0,0 1 0,0-1 0,0 1 0,0-1 0,1 1 0,-1-1 0,0 1 0,0-1 0,0 1 0,0-1 0,1 0 0,-1 1 0,0-1 0,0 1 0,1-1 0,-1 0 0,0 1 0,1-1 0,-1 0 0,0 0 0,1 1 0,-1-1 0,1 0 0,-1 0 0,0 1 0,1-1 0,-1 0 0,1 0 0,-1 0 0,1 0 0,-1 1 0,0-1 0,1 0 0,-1 0 0,1 0 0,-1 0 0,2 0 0,24 2 0,-22-2 0,171 0 134,-100-1-1633,-52 1-5327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25:4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264 0 24575,'-2'1'0,"0"-1"0,-1 0 0,1 1 0,0-1 0,0 1 0,-1 0 0,1 0 0,0 0 0,0 0 0,0 0 0,0 0 0,0 1 0,1-1 0,-1 1 0,0-1 0,0 1 0,1-1 0,-1 1 0,1 0 0,-2 3 0,-3 5 0,0 0 0,-8 21 0,3-8 0,-16 19 0,20-33 0,1 1 0,0-1 0,0 1 0,-5 15 0,1 0 0,-23 39 0,9-16 0,6-3 0,15-33 0,-1-1 0,-1 0 0,-9 18 0,8-20-1365,1-1-5461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1: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16 24575,'0'42'0,"-1"-15"0,1 1 0,1-1 0,10 50 0,-8-62 0,-3-11 0,1 1 0,0 0 0,0-1 0,0 1 0,1-1 0,-1 1 0,1-1 0,0 0 0,0 0 0,1 0 0,-1 0 0,1 0 0,0 0 0,6 6 0,-8-10 0,-1 0 0,0 1 0,1-1 0,-1 0 0,1 0 0,-1 0 0,0 0 0,1 0 0,-1 1 0,1-1 0,-1 0 0,0 0 0,1 0 0,-1 0 0,1 0 0,-1 0 0,0 0 0,1 0 0,-1 0 0,1-1 0,-1 1 0,0 0 0,1 0 0,-1 0 0,0 0 0,1 0 0,-1-1 0,1 1 0,-1 0 0,1-1 0,10-14 0,5-26 0,-14 34 0,64-201 0,-54 182 0,-5 24 0,1 16 0,1 24 0,-1 1 0,-2 0 0,-2 1 0,-2-1 0,-2 49 0,-1-85 0,1 1 0,0-1 0,0 1 0,0-1 0,1 1 0,-1-1 0,1 1 0,0-1 0,0 1 0,0-1 0,0 0 0,1 0 0,1 4 0,-2-7 0,0 0 0,-1 0 0,1 0 0,0 0 0,-1 0 0,1 0 0,0 0 0,-1 0 0,1-1 0,-1 1 0,1 0 0,0 0 0,-1-1 0,1 1 0,-1 0 0,1-1 0,-1 1 0,1 0 0,-1-1 0,1 1 0,-1-1 0,1 1 0,-1-1 0,1 1 0,-1-1 0,0 0 0,1 1 0,-1-1 0,0 1 0,0-1 0,1 0 0,-1 1 0,0-1 0,0 1 0,0-1 0,0-1 0,10-24 0,-3-1 0,-2 0 0,-1 0 0,0-31 0,-3 29 0,2 0 0,11-50 0,-9 62-1365,-2 2-5461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25:5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 24575,'48'-1'0,"50"2"0,-97-1 0,0 0 0,0 0 0,0 0 0,0 0 0,0 1 0,0-1 0,0 0 0,0 1 0,0-1 0,0 0 0,0 1 0,0-1 0,0 1 0,0 0 0,-1-1 0,1 1 0,0 0 0,0-1 0,-1 1 0,1 0 0,0 0 0,-1 0 0,1-1 0,-1 1 0,1 0 0,0 2 0,-1 0 0,1-1 0,-1 1 0,0 0 0,1 0 0,-1-1 0,0 1 0,-1 0 0,1 0 0,0-1 0,-2 4 0,-1 5 0,0 0 0,-2 0 0,-9 19 0,-8 14 0,2-1 0,-19 64 0,25-59 0,8-25 0,-15 36 0,8-24-1365,9-28-5461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26:5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303 1 24575,'-2'0'0,"0"1"0,-1-1 0,1 1 0,0 0 0,0 0 0,0-1 0,0 1 0,0 0 0,1 1 0,-1-1 0,0 0 0,0 1 0,1-1 0,-1 0 0,1 1 0,-1 0 0,1-1 0,0 1 0,0 0 0,-2 4 0,-20 43 0,20-43 0,-6 22 0,1 1 0,-7 51 0,10-18 0,5-47 0,-1 0 0,-1 0 0,0 0 0,-6 21 0,2-15 0,4-13 0,0-1 0,-1 1 0,0-1 0,0 0 0,-1 1 0,0-1 0,-6 9 0,7-13 0,0 1 0,0-1 0,0 0 0,0 0 0,-1 0 0,1 0 0,-1 0 0,1-1 0,-1 0 0,0 0 0,0 0 0,-6 2 0,0-1 0,0-1 0,0-1 0,-20 1 0,10-1 0,20-1 0,-1 0 0,0 1 0,0-1 0,0 0 0,0 0 0,0 1 0,0-1 0,0 0 0,0 1 0,0-1 0,0 1 0,1-1 0,-1 1 0,0-1 0,0 1 0,1 0 0,-1-1 0,0 1 0,1 0 0,-1 0 0,1 0 0,-1-1 0,1 1 0,-1 0 0,1 0 0,-1 0 0,1 0 0,0 0 0,0 0 0,-1 0 0,1 0 0,0 0 0,0 0 0,0 0 0,0 0 0,0 0 0,0-1 0,0 1 0,1 0 0,-1 0 0,0 0 0,0 0 0,1 2 0,2 6 0,0 0 0,0 0 0,7 13 0,-7-15 0,6 13 0,-2 0 0,0 1 0,-2 0 0,0 0 0,2 27 0,-1 110 0,-6-124 0,1 1 0,-2 0 0,-1 0 0,-13 63 0,10-76 0,0 0 0,1 0 0,1 0 0,1 0 0,2 39 0,1-56 0,1 1 0,-1-1 0,1 0 0,0 1 0,0-1 0,1 0 0,-1 0 0,1-1 0,0 1 0,1-1 0,-1 1 0,1-1 0,0 0 0,0 0 0,0 0 0,0-1 0,1 0 0,7 5 0,5 2 0,0 0 0,1-2 0,36 12 0,-41-16-1365,-2-1-5461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27: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24575,'4'3'0,"0"0"0,0 0 0,0 1 0,-1-1 0,1 1 0,3 6 0,-3-6 0,0 0 0,0 0 0,0 0 0,1-1 0,-1 0 0,1 0 0,0 0 0,0 0 0,0-1 0,0 0 0,0 0 0,0 0 0,1 0 0,-1-1 0,11 1 0,8 0 0,0-1 0,35-3 0,-13 1 0,-10 2 0,60 12 0,-20-2 0,-16 0 0,-42-7 0,0-1 0,24 2 0,-28-3 0,1 0 0,-1 0 0,17 6 0,13 3 0,-41-11 0,0 1 0,0 0 0,0 0 0,0 0 0,0 0 0,-1 0 0,1 1 0,0 0 0,-1-1 0,1 1 0,-1 0 0,1 0 0,-1 0 0,0 0 0,0 1 0,0-1 0,0 1 0,0-1 0,-1 1 0,3 3 0,0 4 0,0 1 0,-1-1 0,0 1 0,2 14 0,-3-15 0,-2-10 0,0 0 0,0 0 0,0 1 0,0-1 0,0 0 0,1 0 0,-1 0 0,0 0 0,0 0 0,0 1 0,0-1 0,0 0 0,0 0 0,0 0 0,0 0 0,0 0 0,1 0 0,-1 0 0,0 1 0,0-1 0,0 0 0,0 0 0,0 0 0,1 0 0,-1 0 0,0 0 0,0 0 0,0 0 0,0 0 0,0 0 0,1 0 0,-1 0 0,0 0 0,0 0 0,0 0 0,0 0 0,1 0 0,-1 0 0,0 0 0,0 0 0,10-5 0,11-13 0,-15 13 0,6-3 0,0-1 0,1 2 0,0 0 0,0 1 0,26-9 0,-12 7 0,0 1 0,30-4 0,57 0 0,195 6 0,-173 7 0,-135-2 0,115 0 0,130 16 0,-200-11 0,52-3 0,-7 0 0,-23 4 0,31 0 0,-60-6 0,264-10 0,-173-3 0,-35-4 0,42-6 0,-131 23 0,-1 0 0,0-1 0,1 1 0,-1-1 0,0-1 0,0 1 0,0-1 0,0 0 0,0 0 0,0 0 0,-1-1 0,1 1 0,0-1 0,-1 0 0,0-1 0,0 1 0,0-1 0,0 0 0,-1 0 0,6-8 0,20-32-1365,-24 39-5461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27: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71 1 24575,'8'0'0,"8"0"0,0 0 0,1 1 0,-1 1 0,25 6 0,-38-8 0,0 1 0,0 0 0,0 0 0,0 0 0,0 0 0,0 1 0,0-1 0,-1 1 0,1 0 0,-1 0 0,1 0 0,-1 0 0,0 0 0,0 0 0,0 0 0,0 1 0,0-1 0,0 1 0,-1 0 0,1-1 0,-1 1 0,1 0 0,-1 0 0,0 0 0,-1 0 0,1 0 0,0 0 0,-1 0 0,1 0 0,-1 0 0,0 5 0,0-5 0,-1-1 0,1 1 0,-1 0 0,1 0 0,-1 0 0,0 0 0,0 0 0,0-1 0,-1 1 0,1 0 0,0-1 0,-1 1 0,0-1 0,0 0 0,-3 4 0,1-2 0,0-1 0,0 0 0,0 0 0,-1 0 0,1-1 0,-1 0 0,0 0 0,-6 3 0,-4-2 0,1 1 0,0-2 0,-1 0 0,0-1 0,-19 0 0,19-2 0,9 1 0,0 0 0,0 0 0,0 0 0,1 0 0,-9 2 0,14-1 0,0-1 0,0 0 0,0 0 0,0 0 0,0 0 0,0 0 0,0 0 0,0 0 0,0 0 0,0 0 0,0 0 0,0 0 0,0 0 0,0 0 0,0 0 0,1 0 0,-1 0 0,0 1 0,0-1 0,0 0 0,0 0 0,0 0 0,0 0 0,0 0 0,0 0 0,0 0 0,-1 0 0,1 0 0,0 0 0,0 0 0,0 0 0,0 0 0,0 1 0,0-1 0,0 0 0,0 0 0,0 0 0,0 0 0,0 0 0,0 0 0,0 0 0,0 0 0,0 0 0,0 0 0,0 0 0,0 0 0,0 0 0,0 0 0,0 0 0,-1 0 0,1 0 0,0 0 0,0 0 0,0 0 0,0 0 0,0 0 0,0 0 0,0 0 0,0 0 0,0 0 0,0 0 0,0 0 0,0 0 0,-1 0 0,10 3 0,14 0 0,21-3 0,-32-1 0,1 1 0,0 0 0,0 1 0,15 3 0,-25-2 0,1-1 0,-1 1 0,0 0 0,0 0 0,0 0 0,0 0 0,-1 1 0,1-1 0,0 1 0,-1-1 0,0 1 0,0 0 0,0 0 0,0 0 0,0 0 0,0 1 0,1 4 0,1 0 0,-1 1 0,0-1 0,-1 1 0,0-1 0,0 1 0,0 10 0,-2-16 0,0 1 0,0 0 0,0-1 0,0 1 0,-1-1 0,1 1 0,-1-1 0,0 1 0,0-1 0,-1 1 0,1-1 0,-1 0 0,1 0 0,-1 1 0,0-1 0,0 0 0,-4 3 0,1-2 0,0 0 0,0 0 0,0 0 0,0-1 0,-1 0 0,1 0 0,-1-1 0,0 1 0,-8 1 0,-4 2-227,0-1-1,-1-1 1,0 0-1,0-2 1,-22 1-1,29-3-6598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27: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180 1 24575,'0'355'0,"0"-351"0,0 0 0,0 1 0,-1-1 0,0 0 0,0 1 0,0-1 0,0 0 0,-1 0 0,1 0 0,-1 0 0,0 0 0,0 0 0,-1-1 0,1 1 0,-1-1 0,1 1 0,-1-1 0,0 0 0,-1 0 0,-4 4 0,3-4 0,-1 1 0,0-1 0,0 0 0,0-1 0,-1 1 0,1-1 0,0-1 0,-1 1 0,1-1 0,-1 0 0,0 0 0,-10-1 0,13 0 0,0 0 0,0 0 0,0 0 0,0 0 0,1 0 0,-1 1 0,-4 1 0,8-2 0,-1 0 0,0 0 0,1 1 0,-1-1 0,1 0 0,-1 1 0,1-1 0,-1 1 0,1-1 0,-1 0 0,1 1 0,-1-1 0,1 1 0,-1 0 0,1-1 0,0 1 0,0-1 0,-1 1 0,1-1 0,0 1 0,0 0 0,-1-1 0,1 1 0,0 0 0,0-1 0,0 1 0,0 0 0,0-1 0,0 1 0,0 0 0,0-1 0,0 1 0,0-1 0,1 1 0,-1 0 0,0-1 0,0 1 0,1 0 0,-1-1 0,0 1 0,1-1 0,0 2 0,4 9 0,2 0 0,12 18 0,-11-19 0,-1 0 0,-1 1 0,8 16 0,-8-10 0,-1 1 0,-1 0 0,3 30 0,-3 4 0,-4 87 0,-2-55 0,0 9 0,4 95 0,-1-183 0,-1 0 0,1 0 0,0 0 0,1-1 0,-1 1 0,1 0 0,0-1 0,0 1 0,0-1 0,0 0 0,1 0 0,0 0 0,0 0 0,0 0 0,0-1 0,6 5 0,1 0 0,0-1 0,0 0 0,1-1 0,0-1 0,15 7 0,5 2-1365,-22-10-5461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27: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99 1 24575,'-2'1'0,"0"0"0,0 1 0,1 0 0,-1-1 0,0 1 0,1 0 0,-1 0 0,1 0 0,-1 0 0,1 0 0,0 0 0,-2 4 0,-1 1 0,-22 25 0,-6 8 0,31-37 0,-1 0 0,0 0 0,0 0 0,1 0 0,0 1 0,-1-1 0,1 0 0,1 0 0,-1 1 0,0-1 0,1 5 0,0-7 0,0 0 0,0 0 0,1 1 0,-1-1 0,0 0 0,1 0 0,-1 0 0,1 0 0,0 0 0,-1 0 0,1 0 0,0 0 0,0 0 0,-1 0 0,1 0 0,0-1 0,0 1 0,0 0 0,0 0 0,0-1 0,0 1 0,0-1 0,0 1 0,1-1 0,-1 1 0,2-1 0,37 9 0,-28-7 0,20 3-682,65 4-1,-83-9-6143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27: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191 1 24575,'-2'0'0,"-3"2"0,-3 0 0,-1 7 0,-2 4 0,-1 3 0,-1 3 0,1 4 0,-3 0 0,-1 6 0,1-3 0,-2 1 0,3-2 0,1-1 0,1-3 0,2-3 0,3-4-8191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30:5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237 1 24575,'-2'41'0,"-8"50"0,4-49 0,-1 47 0,0-4 0,2-33 0,1-6 0,-4 107 0,8-146 0,0 1 0,0-1 0,-1 0 0,0 0 0,0 0 0,-1 0 0,0 0 0,0-1 0,-6 13 0,7-16 0,-1 0 0,-1 0 0,1-1 0,0 1 0,-1-1 0,1 1 0,-1-1 0,1 0 0,-1 0 0,0 0 0,0 0 0,0-1 0,0 1 0,-1-1 0,1 1 0,0-1 0,-1 0 0,1-1 0,0 1 0,-1-1 0,-6 1 0,-16-2 0,22 0 0,0 1 0,-1-1 0,1 1 0,0 0 0,0 0 0,-1 0 0,1 1 0,0 0 0,0-1 0,0 2 0,0-1 0,0 0 0,-6 3 0,9-2 0,-1 0 0,1-1 0,0 1 0,0 0 0,0 0 0,0 0 0,1 0 0,-1 0 0,0 0 0,1 0 0,-1 0 0,1 0 0,0 0 0,0 0 0,0 2 0,1 38 0,0-26 0,14 161 0,-3-63 0,-6-68 0,18 70 0,-13-70 0,8 66 0,-17 113 0,-4-119 0,2 687 0,-4-757 0,3-32 0,0 0 0,1 0 0,-1-1 0,1 1 0,-1 0 0,1 0 0,0 0 0,1 0 0,-1-1 0,1 1 0,-1 0 0,1 0 0,0-1 0,1 1 0,-1 0 0,1-1 0,3 7 0,0-3 0,1-1 0,0 0 0,0-1 0,0 1 0,0-1 0,10 6 0,24 20 0,-28-20 0,0-1 0,1 0 0,0-1 0,19 9 0,-32-18-40,0 1 0,1-1 0,-1 0 0,0 0-1,1 0 1,-1 1 0,0-1 0,1 0 0,-1 0 0,1 0 0,-1 0-1,0 0 1,1 0 0,-1 0 0,1 0 0,-1 0 0,1 0-1,-1 0 1,0 0 0,1 0 0,-1 0 0,1 0 0,-1 0 0,0 0-1,1 0 1,-1-1 0,1 1 0,-1 0 0,0 0 0,1 0-1,-1-1 1,0 1 0,1-1 0,3-4-6786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31: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24575,'7'7'0,"0"-1"0,1 0 0,0 0 0,11 5 0,-10-6 0,0 1 0,0 0 0,12 11 0,-18-15 0,-1 1 0,0-1 0,0 1 0,0 0 0,0 0 0,0 0 0,-1 0 0,1 0 0,-1 0 0,0 0 0,1 0 0,-2 0 0,1 1 0,0-1 0,0 5 0,-1-6 0,0 0 0,0-1 0,0 1 0,0 0 0,0-1 0,-1 1 0,1 0 0,-1-1 0,1 1 0,-1 0 0,1-1 0,-1 1 0,0-1 0,0 1 0,1-1 0,-1 0 0,0 1 0,0-1 0,-1 0 0,1 0 0,0 1 0,-3 0 0,-1 2 0,0-2 0,-1 1 0,1 0 0,-1-1 0,-6 1 0,-25 13 0,36-16 0,0 1 0,-1 0 0,1 0 0,0 1 0,0-1 0,-1 0 0,1 0 0,0 0 0,0 1 0,0-1 0,1 1 0,-1-1 0,0 0 0,0 1 0,1 0 0,-1-1 0,1 1 0,-1-1 0,1 4 0,0-4 0,0 1 0,0-1 0,0 0 0,0 0 0,1 0 0,-1 0 0,0 0 0,1 0 0,-1 0 0,1 0 0,0 0 0,-1 0 0,1 0 0,-1 0 0,1 0 0,0 0 0,0 0 0,0-1 0,0 1 0,-1 0 0,1 0 0,0-1 0,0 1 0,0-1 0,0 1 0,1-1 0,-1 1 0,0-1 0,0 0 0,0 0 0,0 1 0,0-1 0,0 0 0,0 0 0,2 0 0,8 1 0,-1-1 0,21 0 0,-21-1 0,6 1-1365,-2-1-5461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31: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123 42 24575,'0'-1'0,"-1"0"0,1 0 0,0 0 0,-1-1 0,1 1 0,-1 0 0,0 0 0,1 0 0,-1 0 0,0 0 0,0 0 0,1 1 0,-1-1 0,0 0 0,0 0 0,0 0 0,0 1 0,0-1 0,0 0 0,0 1 0,0-1 0,-1 1 0,1 0 0,0-1 0,0 1 0,0 0 0,0-1 0,-1 1 0,-1 0 0,-39-3 0,40 3 0,0 0 0,1 0 0,-1 0 0,0 0 0,1 0 0,-1 1 0,0-1 0,1 0 0,-1 1 0,1-1 0,-1 1 0,1 0 0,-1 0 0,1-1 0,-1 1 0,1 0 0,0 0 0,0 0 0,-1 0 0,1 1 0,0-1 0,0 0 0,0 0 0,0 1 0,0-1 0,0 0 0,1 1 0,-1-1 0,0 1 0,1 0 0,-1-1 0,1 1 0,-1-1 0,1 1 0,0 1 0,-1 7 0,0 0 0,1 0 0,0 0 0,3 16 0,-1-16 0,0-4 0,0 0 0,0 1 0,1-1 0,0 0 0,0-1 0,1 1 0,-1 0 0,1-1 0,1 0 0,7 8 0,-2-1 0,3 3 0,-5-7 0,0 1 0,-1 1 0,1 0 0,-2 0 0,1 0 0,-2 1 0,8 18 0,-12-28 0,-1-1 0,0 1 0,1 0 0,-1-1 0,0 1 0,0 0 0,0 0 0,0 0 0,0-1 0,0 1 0,0 0 0,0 0 0,0 0 0,0-1 0,0 1 0,0 0 0,0 0 0,-1-1 0,1 1 0,0 0 0,-1 0 0,1-1 0,0 1 0,-1 0 0,1-1 0,-1 1 0,0 0 0,0-1 0,0 1 0,0-1 0,0 0 0,0 0 0,0 1 0,0-1 0,0 0 0,0 0 0,0 0 0,0 0 0,0 0 0,0 0 0,0 0 0,0-1 0,-2 0 0,-3-1 0,-1 0 0,1 0 0,0-1 0,-9-6 0,-2-1 0,10 5 0,0 1 0,0-1 0,1 0 0,-11-11 0,14 13 0,1 0 0,0 0 0,0 0 0,1-1 0,-1 1 0,0 0 0,1-1 0,0 1 0,0-1 0,0 1 0,0-1 0,1 0 0,0 1 0,-1-6 0,1 3 0,0-1 0,0 1 0,1 0 0,0-1 0,0 1 0,0 0 0,1 0 0,0 0 0,0 0 0,1 0 0,0 0 0,0 0 0,0 1 0,0-1 0,1 1 0,0 0 0,0 0 0,9-7 0,59-64 0,-45 51-1365,-22 20-5461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1: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24575,'-2'38'0,"1"36"0,2-68 0,-1-1 0,1 0 0,0 0 0,0 1 0,0-1 0,1 0 0,0 0 0,0 0 0,0 0 0,5 7 0,-7-11 0,1-1 0,-1 1 0,1 0 0,-1-1 0,1 1 0,-1 0 0,1-1 0,-1 1 0,1-1 0,0 1 0,-1-1 0,1 1 0,0-1 0,-1 0 0,1 1 0,0-1 0,0 0 0,-1 1 0,1-1 0,0 0 0,0 0 0,0 0 0,-1 0 0,1 0 0,0 0 0,0 0 0,0 0 0,-1 0 0,1 0 0,1-1 0,0 0 0,0 0 0,0 0 0,-1 0 0,1-1 0,-1 1 0,1 0 0,-1-1 0,1 0 0,-1 1 0,0-1 0,2-3 0,2-4 0,-1-1 0,0 1 0,6-20 0,-3-26-1365,-7 39-5461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31:0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209 1 24575,'-1'3'0,"1"0"0,-1-1 0,1 1 0,-1 0 0,0-1 0,0 1 0,0 0 0,-1-1 0,1 1 0,-1-1 0,1 0 0,-1 1 0,-2 1 0,2-1 0,0 0 0,0-1 0,0 1 0,0 0 0,0 0 0,1 0 0,-1 0 0,1 1 0,-2 5 0,-3 36 0,-1 69 0,7-104 0,-1 1 0,-1 0 0,0 0 0,-1-1 0,0 1 0,0-1 0,-1 0 0,-1 0 0,0 0 0,0-1 0,0 1 0,-8 7 0,11-14 0,-1-1 0,1 1 0,-1-1 0,1 0 0,-1 0 0,0 0 0,0 0 0,0 0 0,0-1 0,0 0 0,-1 1 0,1-1 0,0 0 0,0-1 0,-1 1 0,-3 0 0,3 0 0,-1 0 0,1 0 0,-1 0 0,1 1 0,0-1 0,-1 1 0,-5 4 0,9-5 0,0 0 0,0 0 0,0 1 0,0-1 0,0 0 0,0 1 0,0-1 0,0 1 0,0-1 0,1 1 0,-1-1 0,1 1 0,-1 0 0,1-1 0,0 1 0,0-1 0,-1 1 0,1 0 0,0-1 0,0 1 0,1 2 0,7 41 0,-4-28 0,-1-3 0,1 1 0,7 16 0,-7-22 0,0 1 0,-1 0 0,-1 0 0,1 0 0,-1 1 0,0 16 0,8 170 0,-7-133 0,5 30 0,-5-45 0,-2-35 0,-1-1 0,6 25 0,-2-15 0,-2 0 0,0 1 0,-1-1 0,-3 29 0,0 6 0,-11 59 0,12-84 0,0-6 0,2-1 0,4 33 0,-4-51 0,1 1 0,0-1 0,0 0 0,1 0 0,0-1 0,0 1 0,1-1 0,0 1 0,0-1 0,1 0 0,7 8 0,12 13-1365,-18-18-5461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31: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24575,'4'4'0,"1"1"0,-1 0 0,1 0 0,-2 0 0,1 0 0,0 0 0,-1 1 0,0-1 0,0 1 0,-1 0 0,0 0 0,0 0 0,0 0 0,-1 0 0,1 1 0,-2-1 0,1 0 0,-1 1 0,0 9 0,0-11 0,0 0 0,-1 0 0,1 0 0,-1 0 0,0 0 0,0 0 0,-1 0 0,0 0 0,0-1 0,0 1 0,0 0 0,-1-1 0,1 0 0,-1 1 0,-5 4 0,8-9 5,0 0 0,-1 0 1,1 1-1,0-1 0,-1 0 0,1 1 0,0-1 0,0 0 0,-1 1 0,1-1 0,0 0 1,0 1-1,-1-1 0,1 1 0,0-1 0,0 0 0,0 1 0,0-1 0,0 1 0,0-1 1,0 0-1,0 1 0,0-1 0,0 1 0,0-1 0,0 1 0,0-1 0,0 0 0,0 1 0,0-1 1,0 1-1,0-1 0,1 0 0,-1 1 0,0-1 0,0 1 0,0-1 0,1 0 0,-1 1 1,0-1-1,1 0 0,-1 1 0,0-1 0,1 0 0,-1 0 0,0 1 0,1-1 0,-1 0 1,0 0-1,1 0 0,-1 0 0,1 1 0,-1-1 0,0 0 0,1 0 0,-1 0 0,1 0 0,-1 0 1,1 0-1,-1 0 0,0 0 0,1 0 0,0 0 0,35 0-858,-29-1 14,4 1-5987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31: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24575,'1'23'0,"9"46"0,-3-32 0,11 81-1365,-17-109-5461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34:3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0 269 24575,'11'-1'0,"0"0"0,0-1 0,-1 0 0,15-5 0,-13 3 0,-1 1 0,1 1 0,15-2 0,-8 2 0,-1-1 0,1-1 0,-1-1 0,0 0 0,20-10 0,-11 4 0,34-7 0,-14 11 0,0 1 0,1 3 0,76 5 0,-33 0 0,498-2 0,-581 0 0,1-1 0,0 0 0,0 0 0,0 0 0,-1-1 0,1-1 0,-1 1 0,0-1 0,1-1 0,13-7 0,-12 4 0,-1 0 0,1-1 0,-1 0 0,-1 0 0,0-1 0,0 0 0,10-15 0,-11 14 0,-1 1 0,1 0 0,1 1 0,11-11 0,-18 18 0,0 1 0,0-1 0,0 1 0,1-1 0,-1 1 0,0 0 0,0 0 0,0 0 0,1 0 0,-1 0 0,0 0 0,0 0 0,0 0 0,1 0 0,-1 0 0,0 0 0,0 1 0,0-1 0,0 1 0,0-1 0,2 2 0,28 16 0,-20-11 0,8 4 0,12 8 0,38 15 0,-57-29 0,0-1 0,1 0 0,-1-1 0,1 0 0,0-1 0,23 1 0,83 3 0,32 0 0,17 4 0,147 17 0,-150-27 0,17 1 0,-109 4 0,112 3 0,219 4 0,443-12 0,-840 0-37,-1 2 0,1-1 0,0 1 0,0 0 0,-1 0 0,1 1 0,-1 0 0,1 0 0,-1 0 0,0 1 0,-1 0 0,1 0 0,5 5-1,1 1-808,-3-4-5980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34:3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51 1 24575,'0'1'0,"1"-1"0,-1 1 0,0 0 0,1 0 0,-1 0 0,1 0 0,-1 0 0,1-1 0,-1 1 0,1 0 0,0 0 0,-1-1 0,1 1 0,0 0 0,0-1 0,-1 1 0,1-1 0,0 1 0,0-1 0,1 1 0,21 9 0,-18-8 0,2 1 0,0 0 0,-1 0 0,1 1 0,-1 0 0,0 0 0,0 1 0,10 8 0,-15-11 0,0-1 0,0 0 0,0 1 0,0-1 0,0 1 0,0-1 0,0 1 0,-1-1 0,1 1 0,0 0 0,-1-1 0,1 1 0,-1 0 0,0-1 0,0 1 0,1 0 0,-1 0 0,0-1 0,-1 1 0,1 0 0,0 0 0,0-1 0,-1 1 0,1 0 0,-1-1 0,1 1 0,-1 0 0,0-1 0,0 1 0,0-1 0,0 1 0,0-1 0,0 1 0,0-1 0,0 0 0,0 0 0,-1 1 0,1-1 0,-2 1 0,-2 2 0,-1-1 0,1 0 0,0 0 0,-1 0 0,0 0 0,0-1 0,0 0 0,0 0 0,-10 1 0,10-2 0,0 0 0,0 0 0,0 1 0,1 0 0,-1 0 0,0 1 0,1-1 0,0 1 0,0 0 0,-9 7 0,13-9 0,0-1 0,1 1 0,-1 0 0,0-1 0,1 1 0,-1 0 0,0-1 0,1 1 0,-1 0 0,1 0 0,-1-1 0,1 1 0,0 0 0,-1 0 0,1 0 0,0 0 0,0 0 0,-1 0 0,1 0 0,0-1 0,0 1 0,0 0 0,0 0 0,0 0 0,0 0 0,1 1 0,-1-1 0,1 0 0,0 0 0,0 0 0,0 0 0,0 0 0,0 0 0,0 0 0,0-1 0,0 1 0,0 0 0,0-1 0,0 1 0,1-1 0,-1 1 0,0-1 0,2 1 0,6 1 0,0-1 0,0 0 0,18 0 0,26-2-1365,-42 1-5461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34:3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49 15 24575,'0'-1'0,"0"1"0,0-1 0,0 1 0,0-1 0,0 1 0,0 0 0,-1-1 0,1 1 0,0-1 0,0 1 0,0 0 0,-1-1 0,1 1 0,0-1 0,0 1 0,-1 0 0,1 0 0,0-1 0,-1 1 0,1 0 0,-1-1 0,1 1 0,0 0 0,-1 0 0,1 0 0,-1-1 0,1 1 0,0 0 0,-1 0 0,1 0 0,-1 0 0,1 0 0,-1 0 0,1 0 0,-1 0 0,1 0 0,0 0 0,-1 0 0,1 0 0,-1 0 0,1 0 0,-1 0 0,0 1 0,0-1 0,0 0 0,0 1 0,-1-1 0,1 1 0,0-1 0,0 1 0,0-1 0,0 1 0,0-1 0,0 1 0,0 0 0,0 0 0,0-1 0,0 1 0,0 0 0,0 1 0,-1 3 0,0 0 0,1-1 0,0 1 0,-1 0 0,2 0 0,-1 0 0,1 0 0,0 0 0,0 0 0,0 0 0,0 0 0,1 0 0,0 0 0,2 7 0,0-4 0,0 0 0,0 0 0,1 0 0,0 0 0,1-1 0,-1 1 0,9 8 0,-3-4 0,-6-9 0,0 1 0,-1 0 0,0 0 0,1 0 0,-1 1 0,-1-1 0,1 1 0,-1-1 0,1 1 0,-1 0 0,-1 0 0,1 0 0,-1 0 0,0 0 0,0 0 0,1 10 0,-2-13 0,0 1 0,0 0 0,-1 0 0,1 0 0,-1 0 0,1 0 0,-1 0 0,0-1 0,0 1 0,0 0 0,0-1 0,-1 1 0,1-1 0,-3 4 0,3-5 0,0 0 0,-1 0 0,1 0 0,0 0 0,0-1 0,-1 1 0,1 0 0,0-1 0,-1 1 0,1-1 0,-1 0 0,1 1 0,-1-1 0,1 0 0,-1 0 0,1 0 0,0 0 0,-1 0 0,1 0 0,-1 0 0,1-1 0,-1 1 0,1 0 0,-1-1 0,1 1 0,0-1 0,-1 0 0,1 1 0,0-1 0,0 0 0,-2-1 0,0 1 0,0-1 0,0 0 0,0-1 0,0 1 0,1 0 0,-1-1 0,1 1 0,-1-1 0,1 0 0,0 0 0,0 0 0,0 0 0,0 0 0,1-1 0,-1 1 0,0-4 0,1 4 0,0 0 0,1 0 0,0 1 0,0-1 0,0 0 0,0 0 0,0 0 0,0 1 0,1-1 0,-1 0 0,1 0 0,0 1 0,0-1 0,0 0 0,0 1 0,0-1 0,0 1 0,1-1 0,-1 1 0,5-5 0,19-20 0,-16 18 0,0-1 0,14-20 0,-21 26 0,1 0 0,-1 0 0,0-1 0,0 0 0,-1 1 0,1-1 0,-1 0 0,0 0 0,0 0 0,-1 1 0,1-8 0,-1 4 46,0 3 1,0 0 0,0 0 0,-1 0-1,1 1 1,-2-7 0,2 10-115,-1 0 1,1 0-1,-1 0 0,1 0 1,-1-1-1,0 1 0,1 0 1,-1 0-1,0 0 0,0 0 0,0 1 1,1-1-1,-1 0 0,0 0 1,0 0-1,0 1 0,-1-1 1,1 0-1,0 1 0,0-1 1,0 1-1,0 0 0,0-1 1,-3 1-1,-5-2-6758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34:4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1 253 24575,'1'-1'0,"0"1"0,1 0 0,-1-1 0,0 1 0,0 0 0,1-1 0,-1 0 0,0 1 0,0-1 0,0 0 0,0 1 0,0-1 0,0 0 0,0 0 0,0 0 0,1-2 0,15-20 0,-11 14 0,7-10 0,-6 8 0,0 1 0,1 0 0,9-10 0,-14 17 0,0 1 0,0-1 0,0 1 0,0 0 0,0 0 0,0 0 0,0 1 0,1-1 0,-1 1 0,1-1 0,0 1 0,-1 0 0,1 1 0,7-2 0,224 2 0,-106 2 0,-74-1 0,58-3 0,-109 2 0,0-1 0,-1 0 0,1-1 0,-1 1 0,1 0 0,-1-1 0,1 0 0,-1 0 0,0 0 0,0 0 0,0 0 0,3-4 0,35-37 0,-20 19 0,-19 22 0,0 0 0,1 0 0,-1 0 0,0 0 0,1 1 0,-1-1 0,1 1 0,-1-1 0,1 1 0,0 0 0,-1 0 0,1 0 0,0 1 0,0-1 0,0 1 0,0-1 0,-1 1 0,1 0 0,0 0 0,0 0 0,0 1 0,0-1 0,0 1 0,0-1 0,-1 1 0,1 0 0,0 0 0,4 3 0,6 3 0,-1 1 0,1 0 0,-2 1 0,19 17 0,7 6 0,-30-28 0,0 0 0,1 0 0,-1-1 0,1 0 0,0 0 0,-1-1 0,1 0 0,0 0 0,16 1 0,6-2 0,42-3 0,-20 1 0,163 11 0,-151-6 0,59 9 0,34 9 0,63-19 0,-117-5 0,-93 2 0,0 0 0,0 0 0,0 1 0,0 0 0,-1 1 0,1 0 0,18 7 0,-19-5 0,-5-3 0,0 0 0,0 1 0,0 0 0,0 0 0,0 0 0,-1 0 0,1 0 0,-1 1 0,1 0 0,-1 0 0,0 0 0,0 0 0,0 0 0,0 0 0,-1 1 0,4 6 0,-1-1-1365,-1 1-5461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34:4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75 1 24575,'30'21'0,"-25"-18"0,1 0 0,-1 0 0,0 1 0,10 8 0,-14-10 0,0-1 0,0 0 0,0 1 0,0-1 0,0 0 0,-1 1 0,1-1 0,0 1 0,-1-1 0,1 1 0,-1 0 0,1-1 0,-1 1 0,0 0 0,0-1 0,0 1 0,0-1 0,0 1 0,0 0 0,0-1 0,0 1 0,-1 0 0,0 2 0,-1-1 0,1 0 0,-1 0 0,0 0 0,0 0 0,0 0 0,-1 0 0,1-1 0,-1 1 0,1-1 0,-1 0 0,0 0 0,0 0 0,0 0 0,0 0 0,0 0 0,0-1 0,-6 2 0,-7 3 0,0-1 0,-20 3 0,35-8 0,-22 7 0,17-1 0,16 0 0,4-3-451,1-1 0,25 1 0,-40-3 439,24 1-6814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34:4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24575,'0'2'0,"0"3"0,0 5 0,0 3 0,0 1 0,0 0 0,0 1 0,0 1 0,0 1 0,0-1 0,0-1 0,0-1 0,0 0 0,0-1 0,0-2-8191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42:1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516 24 24575,'0'-1'0,"0"0"0,0 0 0,0 0 0,0 0 0,0 1 0,0-1 0,-1 0 0,1 0 0,0 0 0,0 0 0,-1 0 0,1 0 0,-1 1 0,1-1 0,-1 0 0,1 0 0,-1 0 0,1 1 0,-1-1 0,1 0 0,-1 1 0,0-1 0,0 1 0,1-1 0,-1 1 0,0-1 0,0 1 0,1-1 0,-1 1 0,0 0 0,0-1 0,0 1 0,0 0 0,0 0 0,0-1 0,0 1 0,1 0 0,-1 0 0,0 0 0,0 0 0,0 0 0,0 1 0,0-1 0,0 0 0,-1 1 0,-2 0 0,0 0 0,0 0 0,0 0 0,1 1 0,-1-1 0,0 1 0,1 0 0,-1 1 0,-3 2 0,-1 3 0,1 1 0,0 0 0,-10 17 0,9-13 0,-6 7 0,9-15 0,1 1 0,0 0 0,1-1 0,-1 1 0,1 1 0,0-1 0,1 0 0,0 1 0,-3 9 0,-5 35 0,6-32 0,0 0 0,1 0 0,0 25 0,3-18 0,-1 1 0,-7 37 0,4-39 0,1 37 0,-1 10 0,-2 6 0,5 111 0,3-82 0,-2-97 0,0 1 0,-1 0 0,0-1 0,-1 1 0,-3 13 0,4-21 0,-1 0 0,1 1 0,-1-1 0,1 0 0,-1 0 0,0 0 0,0 0 0,-1 0 0,1 0 0,0-1 0,-1 1 0,0-1 0,0 1 0,0-1 0,0 0 0,0 0 0,0 0 0,0-1 0,-4 2 0,-14 4 0,0-2 0,-1 0 0,1-1 0,-24 0 0,-38 8 0,81-12 0,1 1 0,-1-1 0,0 1 0,0-1 0,1 1 0,-1 0 0,0 0 0,1 0 0,-1-1 0,1 2 0,-1-1 0,-1 1 0,3-1 0,-1-1 0,1 1 0,0-1 0,-1 1 0,1 0 0,0-1 0,-1 1 0,1 0 0,0-1 0,0 1 0,-1 0 0,1-1 0,0 1 0,0 0 0,0-1 0,0 1 0,0 0 0,0 0 0,0-1 0,0 1 0,0 1 0,1 0 0,0 0 0,0 0 0,1 0 0,-1 0 0,0 0 0,0 0 0,1-1 0,0 1 0,-1 0 0,1-1 0,0 1 0,-1-1 0,1 0 0,0 1 0,0-1 0,4 2 0,3 3 0,0 1 0,0 0 0,-1 1 0,0-1 0,0 2 0,-1-1 0,13 19 0,-15-17 0,1 0 0,-2 0 0,1 0 0,3 15 0,4 6 0,-7-18 0,3 4 0,0 0 0,-2 1 0,0 0 0,-1 1 0,0-1 0,-2 1 0,2 31 0,-3-6 0,9 61 0,0-4 0,-9-56 0,-2 1 0,-11 81 0,-34 87 0,34-162 0,1 1 0,-2 72 0,10 144 0,4-139 0,2-58 0,25 136 0,-16-130 0,24 124 0,-30-165 0,-2-1 0,1 68 0,-8-38 0,4 95 0,0-152 0,0-1 0,0 0 0,1 0 0,0 0 0,0 0 0,1-1 0,0 0 0,0 1 0,1-1 0,0 0 0,9 9 0,13 21 0,-18-24 0,0-1 0,0 0 0,1 0 0,1-1 0,0 0 0,14 10 0,3-9-1365,-19-8-5461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16:37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 1 24575,'213'0'0,"-210"0"0,0 0 0,-1 1 0,1-1 0,-1 0 0,1 1 0,-1-1 0,1 1 0,-1 0 0,1 0 0,-1 0 0,1 0 0,-1 0 0,0 1 0,0-1 0,0 1 0,0 0 0,3 1 0,-5-1 0,1-1 0,0 1 0,0 0 0,-1-1 0,1 1 0,-1 0 0,1-1 0,-1 1 0,0 0 0,0 0 0,0-1 0,0 1 0,0 0 0,0-1 0,0 1 0,0 0 0,-1 0 0,1-1 0,-1 1 0,1 0 0,-1-1 0,0 1 0,1-1 0,-1 1 0,0-1 0,-2 3 0,-36 54 0,24-37 0,1 0 0,-17 36 0,6 8 0,3 1 0,3 2 0,-17 105 0,31-150-1365,0-6-5461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1: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0 923 24575,'6'-1'0,"1"0"0,-1-1 0,0 0 0,0 0 0,-1 0 0,1 0 0,0-1 0,-1 0 0,0 0 0,7-5 0,26-13 0,-10 8 0,-1-2 0,-1-1 0,-1 0 0,34-30 0,20-12 0,-64 48 0,43-30 0,2 3 0,80-36 0,5 4 0,190-96 0,-195 98 0,-119 58 0,126-65 0,-68 26 0,50-27 0,-98 61 50,14-7-1465,-37 15-5411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42: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44 1 24575,'1'0'0,"14"-1"0,0 1 0,1 1 0,-1 1 0,0 0 0,18 5 0,-29-6 0,0 1 0,0-1 0,-1 1 0,1 0 0,-1 0 0,1 0 0,-1 0 0,0 1 0,0-1 0,0 1 0,0 0 0,0 0 0,0 0 0,-1 0 0,0 0 0,0 1 0,0-1 0,0 1 0,0-1 0,0 1 0,-1 0 0,0 0 0,0 0 0,0 0 0,1 5 0,-1-3 0,-1 0 0,1 0 0,-1 0 0,0 0 0,0 0 0,-1 0 0,1-1 0,-1 1 0,-3 9 0,2-10 0,0-1 0,-1 1 0,1-1 0,-1 0 0,0 0 0,0 0 0,0 0 0,-1-1 0,1 1 0,-1-1 0,-7 5 0,4-4 0,0 0 0,0 0 0,0-1 0,-1 0 0,0 0 0,1-1 0,-15 2 0,13-2 0,0 0 0,0 1 0,0 0 0,0 0 0,-10 6 0,16-8 0,0 1 0,0 0 0,1 0 0,-1 0 0,0 0 0,1 0 0,-1 1 0,1-1 0,0 1 0,0 0 0,0-1 0,-3 7 0,4-9 0,1 1 0,0 0 0,0 0 0,0 0 0,-1 0 0,1 0 0,0 0 0,0 0 0,0-1 0,1 1 0,-1 0 0,0 0 0,0 0 0,0 0 0,0 0 0,1 0 0,-1-1 0,1 1 0,0 1 0,0 0 0,0 0 0,1-1 0,-1 1 0,1-1 0,0 0 0,-1 1 0,1-1 0,0 0 0,0 0 0,0 0 0,3 1 0,52 18-1365,-46-17-5461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42:1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155 39 24575,'0'-2'0,"-1"0"0,1 0 0,0 1 0,-1-1 0,1 0 0,-1 1 0,0-1 0,1 1 0,-1-1 0,0 0 0,0 1 0,0 0 0,0-1 0,0 1 0,0-1 0,-1 1 0,1 0 0,0 0 0,-1 0 0,1 0 0,-1 0 0,1 0 0,-1 0 0,1 0 0,-1 1 0,0-1 0,1 1 0,-1-1 0,0 1 0,1 0 0,-1-1 0,0 1 0,0 0 0,-1 0 0,-2 0 0,0-1 0,0 1 0,1 1 0,-1-1 0,0 1 0,0-1 0,1 1 0,-1 1 0,0-1 0,1 1 0,-8 3 0,9-3 0,-1 1 0,1 0 0,0 0 0,0 0 0,0 0 0,0 1 0,0-1 0,1 1 0,0-1 0,-1 1 0,1 0 0,1 0 0,-1 0 0,0 0 0,0 7 0,0-1 0,0-1 0,1 1 0,0 0 0,1-1 0,0 1 0,1 10 0,0-16 0,0 0 0,0 0 0,0 0 0,1 0 0,0 0 0,-1 0 0,1 0 0,0 0 0,1-1 0,-1 1 0,1-1 0,5 6 0,5 3 0,26 20 0,-5-5 0,-30-23 0,0 0 0,0 1 0,0-1 0,-1 1 0,1 0 0,-1 0 0,0 0 0,-1 1 0,1-1 0,1 6 0,-3-9 0,-1 0 0,1 0 0,-1 0 0,0 0 0,1 0 0,-1 0 0,0 0 0,0 0 0,0 0 0,-1 0 0,1 0 0,0 0 0,-1-1 0,1 1 0,-1 0 0,0 0 0,1 0 0,-1 0 0,0-1 0,0 1 0,0 0 0,0-1 0,-1 1 0,1-1 0,0 1 0,-1-1 0,1 1 0,-1-1 0,1 0 0,-1 0 0,0 0 0,1 0 0,-5 1 0,-2 2 0,0 0 0,0-1 0,-1-1 0,1 1 0,-1-2 0,1 1 0,-13 0 0,19-2 0,0 0 0,0 0 0,1 0 0,-1 0 0,0 0 0,0-1 0,0 1 0,0-1 0,0 1 0,0-1 0,0 0 0,1 0 0,-1 1 0,0-1 0,1-1 0,-1 1 0,1 0 0,-1 0 0,1 0 0,-1-1 0,1 1 0,0-1 0,0 1 0,-1-1 0,1 0 0,0 1 0,1-1 0,-1 0 0,0 0 0,0 0 0,1 1 0,-1-1 0,1 0 0,0 0 0,-1 0 0,1 0 0,0 0 0,0-2 0,0-1 0,0 1 0,0-1 0,1 0 0,-1 1 0,1-1 0,0 0 0,0 1 0,0-1 0,1 1 0,4-9 0,-1 4 0,2 0 0,-1 1 0,11-12 0,-5 7 0,5-5 0,-1-1 0,-1-1 0,15-27 0,-7 20 229,-19 23-230,0 0 0,0 0 1,0 0-1,0-1 1,3-7-1,-6 11-60,0 0 0,-1-1 0,1 1-1,-1-1 1,0 1 0,1 0 0,-1-1 0,0 1 0,0-1-1,0 1 1,0-1 0,0 1 0,0-1 0,0 1 0,-1-1 0,1 1-1,0-1 1,-1 1 0,1 0 0,-1-1 0,0 1 0,1 0-1,-1-1 1,0 1 0,-1-2 0,-3-3-6765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42: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1 384 24575,'47'-1'0,"0"-2"0,1-3 0,51-12 0,-75 11 0,35-15 0,-41 15 0,0 0 0,0 1 0,34-7 0,-34 10 0,0-1 0,19-8 0,20-4 0,11 6 0,-48 8 0,1-2 0,-1 0 0,1 0 0,37-16 0,-3-7 0,-33 15 0,1 1 0,-1 2 0,49-15 0,-17 14 0,103-6 0,-56 17 0,29-2 0,-127 0 0,0 1 0,1-1 0,-1 0 0,0 0 0,0 0 0,0 0 0,0 0 0,-1-1 0,1 1 0,0-1 0,0 0 0,-1 0 0,1 0 0,3-4 0,1-2 0,-1 0 0,1-1 0,4-10 0,13-15 0,-24 34 0,1-1 0,-1 1 0,1 0 0,0-1 0,-1 1 0,1-1 0,0 1 0,0 0 0,-1 0 0,1 0 0,0-1 0,0 1 0,-1 0 0,1 0 0,0 0 0,0 0 0,0 0 0,-1 0 0,1 0 0,0 0 0,0 1 0,-1-1 0,1 0 0,0 0 0,0 1 0,-1-1 0,1 0 0,0 1 0,-1-1 0,1 1 0,0-1 0,-1 1 0,1-1 0,-1 1 0,1-1 0,-1 1 0,1 0 0,27 31 0,-18-20 0,-1-2 0,0-1 0,1-1 0,12 10 0,-17-15 0,0-1 0,0 1 0,0-1 0,0 1 0,0-2 0,1 1 0,-1 0 0,1-1 0,10 1 0,27 1 0,140 8 0,400-12 0,-315 14 0,130-3 0,-297-7 0,133 8 0,119 3 0,-277-10 0,137 24 0,-129-14 0,-52-7 0,0 2 0,0 1 0,58 27 0,-33-13 0,29 21 0,-72-38-341,1 1 0,-2 0-1,24 18 1,-31-21-6485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43: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 1 24575,'6'0'0,"16"0"0,0 0 0,0 1 0,0 1 0,-1 1 0,36 9 0,-56-11 0,1-1 0,-1 1 0,0 0 0,1-1 0,-1 1 0,0 0 0,0 0 0,0-1 0,0 1 0,0 0 0,0 0 0,0 0 0,0 1 0,0-1 0,0 0 0,0 0 0,0 0 0,-1 1 0,1-1 0,-1 0 0,1 1 0,-1-1 0,1 1 0,-1-1 0,0 0 0,0 1 0,0-1 0,1 1 0,-1-1 0,-1 1 0,1-1 0,0 1 0,0-1 0,0 0 0,-1 1 0,1-1 0,-1 1 0,-1 1 0,1 2 0,-1-1 0,-1 0 0,1 1 0,-1-1 0,0 0 0,0-1 0,0 1 0,0 0 0,0-1 0,-6 5 0,-9 3 0,0 0 0,-1-1 0,0-1 0,-29 10 0,44-18 0,1 1 0,0 0 0,0-1 0,0 1 0,0 0 0,0 1 0,0-1 0,1 0 0,-5 6 0,7-8 0,-1 1 0,0 0 0,1-1 0,0 1 0,-1 0 0,1-1 0,-1 1 0,1 0 0,0-1 0,-1 1 0,1 0 0,0 0 0,0-1 0,0 1 0,0 0 0,-1 0 0,1 0 0,0-1 0,1 1 0,-1 0 0,0 0 0,0 0 0,0-1 0,0 1 0,0 0 0,1 0 0,-1-1 0,0 1 0,1 0 0,-1 0 0,1-1 0,-1 1 0,1-1 0,-1 1 0,1 0 0,-1-1 0,1 1 0,-1-1 0,1 1 0,0-1 0,-1 1 0,1-1 0,0 0 0,-1 1 0,1-1 0,0 0 0,1 1 0,14 4 0,1-1 0,-1 0 0,1-1 0,0-1 0,30 1 0,-28-2 0,34 1-1365,-32-2-5461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43: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98 1 24575,'-1'1'0,"0"-1"0,-1 0 0,1 1 0,0-1 0,0 1 0,0 0 0,0-1 0,-1 1 0,1 0 0,0 0 0,0 0 0,0 0 0,1 0 0,-1 0 0,0 0 0,0 0 0,0 0 0,1 0 0,-1 0 0,0 1 0,1-1 0,0 0 0,-1 0 0,1 1 0,-1-1 0,1 0 0,0 1 0,0-1 0,0 2 0,-1 2 0,0 1 0,1-1 0,0 0 0,0 0 0,0 0 0,2 8 0,0-8 0,0 0 0,1 0 0,0 0 0,0 0 0,0 0 0,0-1 0,1 0 0,0 1 0,8 5 0,16 22 0,-23-24 0,3 3 0,-1 0 0,-1 0 0,7 15 0,-12-23 0,1 0 0,-1 0 0,-1 0 0,1 0 0,0 0 0,-1 1 0,1-1 0,-1 0 0,0 0 0,0 1 0,0-1 0,-1 0 0,1 0 0,-1 0 0,0 0 0,0 1 0,0-1 0,-2 4 0,1-4 0,-1 0 0,1 0 0,-1 0 0,0 0 0,0 0 0,-1-1 0,1 1 0,0-1 0,-1 0 0,1 0 0,-1 0 0,0-1 0,1 1 0,-1-1 0,0 0 0,0 0 0,0 0 0,-6 0 0,3 0 0,-1 0 0,0-1 0,0 0 0,0 0 0,0-1 0,0 1 0,1-2 0,-14-3 0,20 5 0,0 0 0,-1-1 0,1 1 0,-1-1 0,1 1 0,0-1 0,0 0 0,-1 1 0,1-1 0,0 0 0,0 0 0,0 0 0,0 0 0,0 0 0,0 0 0,0 0 0,0 0 0,0 0 0,0-1 0,1 1 0,-1 0 0,1-1 0,-1 1 0,1 0 0,-1-1 0,1 1 0,0 0 0,-1-1 0,1 1 0,0-1 0,0 1 0,0-1 0,0 1 0,0 0 0,1-1 0,-1 1 0,0-1 0,1 1 0,-1 0 0,1-1 0,-1 1 0,1 0 0,0-1 0,-1 1 0,1 0 0,0 0 0,2-2 0,1-4 0,1 1 0,0 1 0,0-1 0,1 1 0,0 0 0,0 0 0,12-7 0,0 3 0,29-9 0,-35 14 0,0 0 0,0-1 0,-1 0 0,1-1 0,-1 0 0,17-13 0,-26 16 0,-1 1 0,1-1 0,0 1 0,-1-1 0,1 0 0,-1 1 0,0-1 0,0 0 0,0 0 0,0 0 0,0 0 0,-1 0 0,1 0 0,-1 0 0,0-1 0,0 1 0,0 0 0,-1 0 0,1 0 0,0 0 0,-3-5 0,3 5 0,-1 0 0,0-1 0,0 1 0,0 0 0,0 0 0,-1 0 0,1 0 0,-1 0 0,0 0 0,0 0 0,0 0 0,0 1 0,-1-1 0,1 1 0,-1-1 0,1 1 0,-1 0 0,0 0 0,-3-1 0,-5-1-195,1 0 0,-1 2 0,0-1 0,0 1 0,0 1 0,-14-1 0,14 2-6631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43:2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1 288 24575,'4'-1'0,"-1"0"0,1 0 0,-1 0 0,1 0 0,-1-1 0,1 0 0,4-2 0,11-6 0,23-8 0,-33 14 0,-1 0 0,1 0 0,1 1 0,-1 0 0,17-3 0,62-6 0,-76 10 0,-1 0 0,1-1 0,-1 0 0,1-1 0,13-7 0,-12 5 0,1 1 0,0 0 0,15-3 0,10 2 0,1 2 0,57 1 0,-84 2 0,0 0 0,18-4 0,0-1 0,57-7 0,-70 11 0,-1-1 0,1 0 0,23-9 0,-38 10 0,1 0 0,0 0 0,-1 0 0,1 0 0,-1 0 0,0-1 0,1 0 0,-1 0 0,-1 0 0,1 0 0,0 0 0,3-6 0,-1 0 0,0 1 0,-1-1 0,-1 1 0,5-14 0,-8 22 0,0-1 0,0 1 0,0 0 0,0 0 0,0-1 0,0 1 0,0 0 0,0 0 0,0-1 0,0 1 0,0 0 0,0 0 0,0-1 0,0 1 0,0 0 0,1 0 0,-1 0 0,0-1 0,0 1 0,0 0 0,0 0 0,1 0 0,-1-1 0,0 1 0,0 0 0,0 0 0,1 0 0,-1 0 0,0 0 0,0-1 0,1 1 0,-1 0 0,0 0 0,0 0 0,1 0 0,-1 0 0,0 0 0,0 0 0,1 0 0,-1 0 0,0 0 0,0 0 0,1 0 0,-1 0 0,0 0 0,0 0 0,1 0 0,-1 0 0,0 1 0,0-1 0,1 0 0,-1 0 0,0 0 0,0 0 0,0 0 0,1 1 0,-1-1 0,0 0 0,0 0 0,0 0 0,0 0 0,1 1 0,14 22 0,0-1 0,-7-17 0,0-1 0,0-1 0,1 0 0,-1 0 0,1 0 0,-1-1 0,1 0 0,0-1 0,0 0 0,0 0 0,14-2 0,35 6 0,-26-1 0,0-1 0,57-3 0,-57-2 0,0 2 0,56 8 0,-51-4 0,-1-1 0,63-3 0,36 3 0,91 12 0,-114-9 0,21 4 0,180 5 0,-294-15 0,1 2 0,0 1 0,0 0 0,-1 1 0,27 10 0,-41-12 0,1 1 0,-1 1 0,0-1 0,0 1 0,0-1 0,8 9 0,15 11 0,5 6 321,-29-24-532,1 0 1,-1-1-1,1 0 0,0 0 0,0-1 1,0 1-1,9 4 0,-3-4-6615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43:2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171 0 24575,'1'0'0,"0"1"0,1-1 0,-1 1 0,0-1 0,0 1 0,0 0 0,1-1 0,-1 1 0,0 0 0,0 0 0,0 0 0,0 0 0,0 0 0,-1 0 0,1 0 0,0 0 0,0 0 0,-1 0 0,1 1 0,0-1 0,-1 0 0,0 0 0,1 1 0,-1-1 0,1 0 0,-1 1 0,0-1 0,0 0 0,0 2 0,3 41 0,-4-42 0,1 0 0,-1 0 0,1 1 0,-1-1 0,0 0 0,1 0 0,-1 0 0,0 0 0,0 0 0,-1 0 0,1 0 0,0-1 0,-1 1 0,1 0 0,-1-1 0,1 1 0,-1-1 0,0 1 0,1-1 0,-1 0 0,0 0 0,0 0 0,0 0 0,-3 1 0,-5 2 0,-1-1 0,0 0 0,-18 3 0,3-1 0,-44 9 0,69-14 0,1 0 0,0 0 0,0 0 0,0 0 0,0 0 0,0 0 0,-1 0 0,1 0 0,0 0 0,0 0 0,0 0 0,0 0 0,0 0 0,-1 0 0,1 0 0,0 1 0,0-1 0,0 0 0,0 0 0,0 0 0,-1 0 0,1 0 0,0 0 0,0 0 0,0 0 0,0 0 0,0 1 0,0-1 0,0 0 0,0 0 0,0 0 0,-1 0 0,1 0 0,0 0 0,0 1 0,0-1 0,0 0 0,0 0 0,0 0 0,0 0 0,0 0 0,0 1 0,0-1 0,0 0 0,0 0 0,0 0 0,0 0 0,0 0 0,0 1 0,0-1 0,1 0 0,8 5 0,17 1 0,11-2-682,62 1-1,-80-5-6143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43:3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 0 24575,'0'2'0,"0"3"0,0 5 0,0 5 0,0 2 0,0 2 0,0 1 0,0-2 0,0-1 0,0-1 0,0-2 0,0-1 0,-3-2 0,0-2 0,1 1 0,-1-2-8191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43:3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176 0 24575,'-1'1'0,"1"-1"0,-1 1 0,0-1 0,0 1 0,0-1 0,0 1 0,0 0 0,0-1 0,1 1 0,-1 0 0,0 0 0,0 0 0,1 0 0,-1-1 0,1 1 0,-1 0 0,1 0 0,-1 0 0,1 0 0,0 0 0,-1 0 0,1 2 0,-7 23 0,3 5 0,1 0 0,2 1 0,4 37 0,-1 1 0,-2-67 0,0 8 0,0 1 0,-1-1 0,0 0 0,-4 15 0,4-23 0,0 1 0,0-1 0,0 0 0,-1 0 0,1 0 0,-1-1 0,0 1 0,0 0 0,0-1 0,0 1 0,0-1 0,-1 1 0,1-1 0,-1 0 0,1 0 0,-1 0 0,0-1 0,0 1 0,-4 1 0,-19 6 0,20-7 0,1-1 0,-1 1 0,0 0 0,0 1 0,1-1 0,0 1 0,-1 0 0,1 1 0,0-1 0,-7 7 0,11-9 0,1 1 0,-1-1 0,0 0 0,1 0 0,0 1 0,-1-1 0,1 0 0,-1 1 0,1-1 0,0 0 0,0 1 0,0-1 0,0 0 0,0 1 0,0-1 0,0 0 0,1 1 0,-1-1 0,0 0 0,1 1 0,-1-1 0,2 2 0,19 31 0,-2-4 0,11 57 0,-3 2 0,14 91 0,-34-119 0,-3-1 0,-5 86 0,-1-42 0,2-51 0,1 5 0,-2 0 0,-15 98 0,-22 104 0,31-193 0,2-7 0,6 82 0,1-52 0,-2 425 0,0-509 0,1-1 0,0 0 0,0 0 0,0 0 0,1 0 0,0 0 0,0-1 0,0 1 0,0 0 0,1-1 0,0 1 0,0-1 0,0 0 0,0 0 0,8 7 0,16 23 0,-21-26-1365,0-1-5461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43:4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39 0 24575,'7'0'0,"0"0"0,0 1 0,0 0 0,0 0 0,0 1 0,0-1 0,0 2 0,0-1 0,12 7 0,-16-7 0,0 0 0,1 0 0,-1 0 0,-1 1 0,1-1 0,0 1 0,-1 0 0,1 0 0,-1 0 0,0 0 0,0 0 0,0 1 0,0-1 0,-1 0 0,1 1 0,-1 0 0,0-1 0,0 1 0,0 0 0,0 6 0,-1-7 0,1 1 0,-1-1 0,0 1 0,0-1 0,-1 1 0,1 0 0,-1-1 0,1 0 0,-1 1 0,-1-1 0,1 1 0,0-1 0,-1 0 0,1 0 0,-1 0 0,0 0 0,0 0 0,0 0 0,-1 0 0,1-1 0,0 1 0,-1-1 0,0 1 0,-3 1 0,-5 2 0,-1 0 0,1 0 0,-2-1 0,1-1 0,-16 4 0,-11 5 0,39-13 0,0 0 0,0 0 0,0 0 0,0 0 0,0 0 0,0 0 0,0 1 0,0-1 0,1 0 0,-1 0 0,0 0 0,0 0 0,0 0 0,0 0 0,0 0 0,0 0 0,0 0 0,0 0 0,0 1 0,0-1 0,0 0 0,0 0 0,0 0 0,0 0 0,0 0 0,0 0 0,0 0 0,0 0 0,0 1 0,0-1 0,0 0 0,0 0 0,0 0 0,0 0 0,0 0 0,0 0 0,0 0 0,0 0 0,-1 0 0,1 1 0,0-1 0,0 0 0,0 0 0,0 0 0,0 0 0,0 0 0,0 0 0,0 0 0,0 0 0,0 0 0,0 0 0,-1 0 0,1 0 0,0 0 0,0 0 0,0 0 0,0 0 0,0 0 0,0 0 0,0 0 0,0 0 0,-1 0 0,1 0 0,0 0 0,0 0 0,0 0 0,12 3 0,17 0 0,152-4-1365,-163 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1: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24575,'11'1'0,"0"-1"0,0 2 0,0 0 0,0 0 0,0 1 0,17 7 0,-22-7 0,0-1 0,0 1 0,-1 0 0,1 0 0,-1 1 0,0-1 0,0 1 0,0 0 0,-1 1 0,0-1 0,1 1 0,-1 0 0,4 7 0,-6-5-91,0 0 0,0 0 0,-1 0 0,1 0 0,-2 0 0,1 0 0,-1 1 0,0-1 0,-1 0 0,1 0 0,-2 1 0,1-1 0,-1 0 0,-4 13 0,2-8-6735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5:43:4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24575,'0'3'0,"0"2"0,0 7 0,0 8 0,0 5 0,0 6 0,0 5 0,0 1 0,2-2 0,1-1 0,2-3 0,0-4 0,-1-3 0,0-4 0,0-3 0,0-5-8191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06:4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82 1 24575,'2'-1'0,"-1"1"0,0 0 0,1 0 0,-1 0 0,1 1 0,-1-1 0,0 0 0,1 1 0,-1-1 0,0 0 0,1 1 0,-1-1 0,0 1 0,0 0 0,0 0 0,1-1 0,-1 1 0,0 0 0,0 0 0,0 0 0,0 0 0,0 0 0,0 0 0,-1 0 0,1 0 0,1 3 0,-1 0 0,0-1 0,0 1 0,0 1 0,0-1 0,-1 0 0,0 0 0,0 0 0,0 5 0,0-5 0,-1 0 0,1-1 0,-1 1 0,0 0 0,0 0 0,0 0 0,0-1 0,-1 1 0,0 0 0,1-1 0,-5 6 0,0-1 0,0-1 0,-1 0 0,-9 8 0,-16 16 0,20-15 0,11-13 0,-1 0 0,0-1 0,0 1 0,0-1 0,0 0 0,0 1 0,0-1 0,0 0 0,-4 2 0,48-3 0,-30-2-1365,0 1-5461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06:5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90 36 24575,'-19'-3'0,"18"2"0,0 1 0,0-1 0,0 1 0,0 0 0,0-1 0,0 1 0,-1 0 0,1 0 0,0 0 0,0 0 0,0 0 0,0 0 0,0 0 0,0 0 0,0 0 0,-1 1 0,1-1 0,0 0 0,0 1 0,0-1 0,0 1 0,0-1 0,0 1 0,0-1 0,0 1 0,0 0 0,1 0 0,-1-1 0,0 1 0,0 0 0,1 0 0,-1 0 0,0 0 0,1 0 0,-1 0 0,1 0 0,-2 2 0,1 0 0,0 0 0,-1 0 0,1 0 0,0 1 0,1-1 0,-1 0 0,1 1 0,-1-1 0,1 0 0,0 1 0,0-1 0,1 1 0,-1-1 0,1 0 0,-1 1 0,1-1 0,0 0 0,0 0 0,1 0 0,-1 1 0,3 3 0,3 4 0,1-1 0,0 1 0,1-1 0,13 11 0,17 23 0,-38-43 0,0 0 0,0 0 0,-1 0 0,1 0 0,0 0 0,-1 1 0,1-1 0,-1 0 0,1 0 0,-1 1 0,0-1 0,1 1 0,-1-1 0,0 0 0,0 1 0,0-1 0,0 0 0,0 1 0,0-1 0,-1 0 0,1 1 0,0-1 0,-1 0 0,0 3 0,-1-2 0,1 1 0,-1-1 0,0 0 0,0 0 0,0 0 0,0 0 0,0 0 0,0-1 0,-1 1 0,1 0 0,-4 1 0,-4 1 0,0 0 0,0 0 0,-1-1 0,1 0 0,-14 2 0,22-5 0,1 0 0,0 0 0,0 0 0,0 1 0,0-1 0,0 0 0,0-1 0,0 1 0,0 0 0,-1 0 0,1 0 0,0-1 0,0 1 0,0 0 0,0-1 0,0 1 0,0-1 0,0 0 0,0 1 0,1-1 0,-1 0 0,0 1 0,0-1 0,0 0 0,1 0 0,-1 0 0,0 1 0,1-1 0,-1 0 0,1 0 0,-1 0 0,1 0 0,-1 0 0,1 0 0,0 0 0,-1-1 0,1 1 0,0 0 0,0 0 0,0 0 0,0 0 0,0 0 0,0 0 0,0-2 0,1-2 0,-1 1 0,1-1 0,0 1 0,0-1 0,0 1 0,1 0 0,0-1 0,-1 1 0,6-7 0,20-24 0,-17 22 0,0 0 0,10-17 0,-17 24 0,0 1 0,-1-1 0,0 0 0,0 1 0,0-1 0,-1 0 0,0 0 0,0 0 0,0-11 0,-2-44-1365,1 51-5461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06:5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143 0 24575,'0'2'0,"1"0"0,0 0 0,0 0 0,0-1 0,0 1 0,1 0 0,-1-1 0,0 1 0,1-1 0,-1 1 0,3 1 0,5 7 0,-8-8 0,1 0 0,-1 0 0,0 0 0,0 0 0,0 0 0,0 1 0,0-1 0,0 0 0,-1 1 0,1-1 0,-1 0 0,0 1 0,1-1 0,-1 1 0,0-1 0,-1 1 0,1-1 0,0 0 0,-1 1 0,1-1 0,-1 0 0,0 1 0,0-1 0,0 0 0,0 0 0,0 1 0,0-1 0,0 0 0,-1 0 0,1 0 0,-1-1 0,0 1 0,1 0 0,-1-1 0,0 1 0,-3 1 0,-7 6 0,-1-1 0,0 0 0,0-1 0,-22 8 0,34-15 0,-5 2 0,0 0 0,0 0 0,-1-1 0,-9 1 0,-8 1 0,24-1 0,7 1 0,9 1 0,138-1-113,-112-3-1139,-20 0-5574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06:5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 0 24575,'0'2'0,"0"3"0,0 3 0,0 1 0,0 4 0,0 4 0,0 6 0,0-1 0,0 2 0,0-2 0,0-2 0,-2-3 0,-1-2 0,0-4-8191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06:5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47 0 24575,'1'1'0,"0"-1"0,-1 0 0,1 1 0,0-1 0,-1 1 0,1-1 0,-1 1 0,1-1 0,0 1 0,-1-1 0,0 1 0,1-1 0,-1 1 0,1 0 0,-1-1 0,0 1 0,1 0 0,-1-1 0,0 1 0,1 0 0,-1-1 0,0 1 0,0 0 0,0 0 0,0-1 0,0 1 0,0 1 0,2 25 0,-2-24 0,0 0 0,0 1 0,0 0 0,-1-1 0,1 1 0,-1 0 0,0-1 0,0 1 0,0-1 0,0 1 0,-1-1 0,1 0 0,-1 0 0,0 1 0,0-1 0,0 0 0,0-1 0,-1 1 0,1 0 0,-1-1 0,0 1 0,0-1 0,0 0 0,0 0 0,0 0 0,0 0 0,0-1 0,-5 3 0,8-4 0,0 0 0,0 0 0,0 0 0,0-1 0,-1 1 0,1 0 0,0 0 0,0 0 0,0 0 0,0 0 0,0 0 0,-1 1 0,1-1 0,0 0 0,0 0 0,0 0 0,0 0 0,0 0 0,0 0 0,0 0 0,-1 0 0,1 0 0,0 0 0,0 0 0,0 0 0,0 0 0,0 0 0,0 1 0,0-1 0,0 0 0,0 0 0,0 0 0,-1 0 0,1 0 0,0 0 0,0 0 0,0 1 0,0-1 0,0 0 0,0 0 0,0 0 0,0 0 0,0 0 0,0 1 0,0-1 0,0 0 0,0 0 0,0 0 0,0 0 0,0 0 0,0 0 0,0 0 0,0 1 0,0-1 0,1 0 0,9 2 0,22-2 0,-28 0 0,120-2-1365,-106 2-5461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06:5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39 49 24575,'0'-1'0,"0"1"0,0 0 0,0 0 0,0-1 0,0 1 0,0 0 0,0-1 0,0 1 0,0 0 0,0 0 0,0-1 0,0 1 0,0 0 0,0 0 0,0-1 0,0 1 0,-1 0 0,1 0 0,0-1 0,0 1 0,0 0 0,0 0 0,-1 0 0,1 0 0,0-1 0,0 1 0,0 0 0,-1 0 0,1 0 0,0 0 0,0 0 0,-1-1 0,1 1 0,0 0 0,-1 0 0,1 0 0,0 0 0,0 0 0,-1 0 0,1 0 0,0 0 0,0 0 0,-1 0 0,1 0 0,0 0 0,0 0 0,-1 0 0,1 0 0,-1 1 0,1-1 0,-1 0 0,0 1 0,0-1 0,1 0 0,-1 1 0,0-1 0,1 1 0,-1-1 0,0 1 0,1-1 0,-1 1 0,1 0 0,-1-1 0,1 1 0,-1 0 0,0 0 0,0 1 0,1 0 0,-1 1 0,1-1 0,0 0 0,0 0 0,0 0 0,0 0 0,0 1 0,0-1 0,0 0 0,1 0 0,-1 0 0,1 0 0,0 0 0,-1 1 0,1-1 0,0-1 0,0 1 0,0 0 0,1 0 0,-1 0 0,0 0 0,3 1 0,5 7 0,0-1 0,0 0 0,12 7 0,10 9 0,-26-19 0,0 0 0,0 0 0,0 0 0,-1 1 0,0-1 0,0 1 0,0 0 0,-1 0 0,0 0 0,-1 1 0,1-1 0,1 12 0,-4-18 0,0 0 0,0 1 0,0-1 0,-1 0 0,1 1 0,0-1 0,-1 0 0,1 0 0,-1 1 0,1-1 0,-1 0 0,1 0 0,-1 0 0,0 0 0,0 0 0,1 0 0,-1 0 0,0 0 0,0 0 0,0 0 0,-1 1 0,-1-1 0,1 1 0,-1-1 0,1 0 0,-1 0 0,0 0 0,1 0 0,-1-1 0,0 1 0,-4 0 0,1-1 0,0 0 0,0 0 0,0 0 0,0-1 0,0 0 0,0 0 0,0-1 0,-10-3 0,12 3 0,1 0 0,-1 0 0,1 0 0,0 0 0,-1-1 0,1 1 0,1-1 0,-1 0 0,0 0 0,1 0 0,-1 0 0,1 0 0,0-1 0,0 1 0,0 0 0,0-1 0,1 0 0,-2-4 0,2 3 0,0 0 0,1 0 0,0 0 0,0 0 0,0 0 0,0 0 0,1 1 0,-1-1 0,1 0 0,1 0 0,-1 0 0,1 1 0,0-1 0,3-6 0,23-30 0,-25 37 0,1 0 0,-1-1 0,1 1 0,-1-1 0,-1 0 0,1 1 0,-1-2 0,0 1 0,0 0 0,0 0 0,0-1 0,-1 1 0,0 0 0,0-9 0,-1-10-1365,-1 14-5461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06:5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45 0 24575,'4'1'0,"-1"-1"0,1 1 0,-1-1 0,0 1 0,1 0 0,-1 0 0,0 0 0,0 1 0,1-1 0,-1 1 0,-1 0 0,1 0 0,0 0 0,0 0 0,-1 0 0,1 1 0,-1-1 0,1 1 0,-1-1 0,0 1 0,0 0 0,-1 0 0,1 0 0,0 0 0,-1 0 0,0 1 0,0-1 0,0 0 0,0 1 0,0-1 0,-1 0 0,1 1 0,-1-1 0,0 6 0,0-4 0,-1-1 0,1 1 0,-1-1 0,1 0 0,-1 1 0,-1-1 0,1 0 0,0 0 0,-4 6 0,4-8 0,0 0 0,0-1 0,0 1 0,-1 0 0,1-1 0,-1 1 0,1-1 0,-1 1 0,0-1 0,1 0 0,-1 1 0,0-1 0,0 0 0,0 0 0,0 0 0,0-1 0,0 1 0,0 0 0,0-1 0,-4 1 0,-2 1 0,0-1 0,0 1 0,0 1 0,-15 6 0,8-3 0,69-5 0,-41-2-227,0-1-1,0 0 1,0-1-1,-1 0 1,16-7-1,-13 4-6598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06:5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24575,'0'2'0,"0"3"0,0 2 0,0 3 0,0 1 0,0 1 0,0 0 0,0 1 0,0 0 0,0 0 0,0-1 0,0 1 0,0-1 0,2-2 0,1 0 0,-1-3-8191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07:0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24575,'9'0'0,"0"0"0,0 1 0,0 0 0,0 1 0,0 0 0,0 0 0,-1 1 0,1 0 0,-1 0 0,0 1 0,0 0 0,0 1 0,13 9 0,-19-11 0,0-1 0,0 1 0,0 0 0,0-1 0,-1 1 0,0 0 0,1 0 0,-1 0 0,0 0 0,0 0 0,0 0 0,-1 1 0,1-1 0,-1 0 0,0 0 0,0 0 0,0 1 0,0-1 0,-1 0 0,1 0 0,-1 0 0,0 1 0,1-1 0,-2 0 0,1 0 0,0 0 0,-1 0 0,1-1 0,-1 1 0,0 0 0,0-1 0,0 1 0,0-1 0,0 1 0,-5 3 0,-4-1 0,0 0 0,-1-1 0,-12 3 0,-14 5 0,38-12 0,0 0 0,-1 0 0,1 0 0,0 0 0,0 0 0,0 0 0,0 0 0,0 0 0,0 0 0,0 0 0,-1 0 0,1 0 0,0 0 0,0 0 0,0 0 0,0 0 0,0 0 0,0 0 0,0 0 0,0 0 0,0 0 0,-1 0 0,1 0 0,0 0 0,0 0 0,0 1 0,0-1 0,0 0 0,0 0 0,0 0 0,0 0 0,0 0 0,0 0 0,0 0 0,0 0 0,0 0 0,-1 1 0,1-1 0,0 0 0,0 0 0,0 0 0,0 0 0,0 0 0,0 0 0,0 0 0,0 0 0,0 1 0,0-1 0,0 0 0,0 0 0,0 0 0,0 0 0,1 0 0,-1 0 0,0 0 0,0 0 0,0 1 0,0-1 0,0 0 0,0 0 0,0 0 0,0 0 0,10 3 0,14-1 0,44-1-1365,-53-2-5461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8: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1 927 24575,'30'-12'0,"-16"6"0,538-214 0,-404 157 0,172-100 0,-206 105 0,204-72 0,-260 108 0,100-31 0,35-14 0,-159 53 0,0-2 0,-2-1 0,48-33 0,-71 44-273,0 0 0,1 0 0,-1 1 0,13-4 0,-11 5-6553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07: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112 21 24575,'-2'-1'0,"-1"1"0,1-1 0,0 1 0,-1-1 0,1 0 0,0 1 0,0-1 0,0 0 0,0-1 0,-2 0 0,2 0 0,0 1 0,0 0 0,-1 0 0,1 0 0,0 0 0,0 0 0,-1 0 0,1 1 0,0-1 0,-1 1 0,-3-1 0,4 1 0,1 0 0,0 0 0,0 0 0,0 1 0,-1-1 0,1 0 0,0 1 0,0-1 0,0 1 0,-1-1 0,1 1 0,0-1 0,0 1 0,0 0 0,0 0 0,0-1 0,0 1 0,1 0 0,-1 0 0,0 0 0,0 0 0,0 2 0,0-1 0,0 0 0,0 1 0,0-1 0,0 1 0,1-1 0,-1 1 0,1-1 0,0 1 0,0-1 0,0 5 0,0-1 0,1 0 0,0 0 0,0 0 0,1-1 0,-1 1 0,1 0 0,1 0 0,5 9 0,0-4 0,1-1 0,0-1 0,0 0 0,14 10 0,-15-13 0,0 1 0,0 0 0,-1 0 0,0 0 0,-1 1 0,1 0 0,-1 0 0,5 10 0,-10-17 0,-1 0 0,1 1 0,-1-1 0,1 0 0,-1 0 0,0 1 0,1-1 0,-1 0 0,0 0 0,0 1 0,0-1 0,0 0 0,0 0 0,0 1 0,0-1 0,-1 0 0,1 0 0,0 1 0,-1-1 0,1 0 0,-1 0 0,1 0 0,-1 1 0,0 0 0,-1 0 0,0 0 0,0-1 0,0 1 0,0 0 0,0-1 0,0 0 0,0 1 0,0-1 0,-1 0 0,1 0 0,-4 1 0,-4 1 0,0-1 0,0 0 0,-1-1 0,1 0 0,-12 0 0,20-1 0,-1 0 0,0 0 0,0-1 0,1 1 0,-1-1 0,0 0 0,0 0 0,1 0 0,-1 0 0,1 0 0,-1 0 0,1-1 0,0 1 0,-1-1 0,1 0 0,0 0 0,0 0 0,0 0 0,0 0 0,1 0 0,-1 0 0,0-1 0,1 1 0,0 0 0,-1-1 0,1 1 0,0-1 0,0 0 0,1 1 0,-2-6 0,1 2 0,0 1 0,1-1 0,-1 1 0,1-1 0,0 0 0,1 1 0,-1-1 0,1 1 0,0-1 0,1 1 0,-1-1 0,1 1 0,0 0 0,5-8 0,16-32 0,-18 35 0,0 0 0,0 0 0,1 0 0,0 1 0,1 0 0,11-13 0,-5 6-1365,-9 9-5461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07:0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 1 24575,'1'0'0,"0"0"0,0 0 0,0 0 0,0 0 0,0 0 0,0 0 0,0 0 0,0 0 0,0 0 0,0 0 0,0 0 0,0 1 0,0-1 0,0 0 0,0 1 0,0-1 0,0 1 0,0-1 0,-1 1 0,1-1 0,0 1 0,0 0 0,0-1 0,-1 1 0,1 0 0,0 0 0,-1 0 0,1 0 0,-1-1 0,2 3 0,-2-2 0,-1 1 0,1 0 0,0 0 0,0 0 0,-1-1 0,1 1 0,-1 0 0,0 0 0,1-1 0,-1 1 0,0 0 0,0-1 0,0 1 0,0-1 0,0 1 0,-3 1 0,-30 29 0,34-31 0,0-1 0,0 0 0,0 1 0,0-1 0,-1 0 0,1 1 0,0-1 0,0 0 0,0 1 0,0-1 0,0 1 0,0-1 0,0 0 0,0 1 0,0-1 0,0 0 0,0 1 0,0-1 0,1 1 0,-1-1 0,0 0 0,0 1 0,0-1 0,0 0 0,1 1 0,-1-1 0,0 0 0,0 0 0,1 1 0,-1-1 0,0 0 0,0 0 0,1 1 0,-1-1 0,0 0 0,1 0 0,-1 0 0,0 1 0,1-1 0,-1 0 0,0 0 0,1 0 0,-1 0 0,1 0 0,-1 0 0,1 0 0,19 6 0,-19-6 0,15 2-1365,-2-1-5461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07:0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24575,'0'2'0,"0"3"0,0 2 0,0 3 0,0 1 0,0 1 0,0 0 0,0 1 0,0 0 0,0 0 0,0-3-8191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07:0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15 0 24575,'2'3'0,"0"0"0,0-1 0,-1 1 0,0 0 0,1 0 0,-1 0 0,0 0 0,0 0 0,-1 1 0,1-1 0,-1 0 0,1 0 0,-1 6 0,0-4 0,0 0 0,-1 0 0,1 0 0,-1-1 0,0 1 0,0 0 0,0 0 0,-3 6 0,-3 1 0,5-10 0,0 1 0,0-1 0,1 1 0,0 0 0,-1-1 0,1 1 0,-1 6 0,2-9 0,0 1 0,0-1 0,0 0 0,0 1 0,0-1 0,0 1 0,0-1 0,0 0 0,0 1 0,0-1 0,0 0 0,0 1 0,1-1 0,-1 0 0,0 1 0,0-1 0,1 0 0,-1 1 0,0-1 0,0 0 0,1 0 0,-1 1 0,0-1 0,1 0 0,-1 1 0,20 1 0,-10-3-1365,-2-2-5461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07:0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85 50 24575,'0'0'0,"0"-1"0,0 1 0,0-1 0,0 1 0,-1-1 0,1 1 0,0 0 0,0-1 0,-1 1 0,1-1 0,0 1 0,-1 0 0,1-1 0,0 1 0,-1 0 0,1-1 0,-1 1 0,1 0 0,0 0 0,-1-1 0,1 1 0,-1 0 0,1 0 0,-1 0 0,1 0 0,-1 0 0,1-1 0,-1 1 0,1 0 0,-1 0 0,1 0 0,-1 0 0,1 0 0,-1 1 0,1-1 0,-1 0 0,1 0 0,0 0 0,-1 0 0,1 0 0,-1 1 0,1-1 0,-1 0 0,1 1 0,-3-1 0,1 1 0,0 0 0,0 0 0,0 0 0,0 0 0,0 0 0,0 0 0,-3 3 0,3-2 0,1 0 0,0 0 0,-1 0 0,1 0 0,0 0 0,0 1 0,0-1 0,1 0 0,-1 1 0,0-1 0,1 1 0,0-1 0,0 1 0,-1-1 0,1 0 0,1 1 0,-1-1 0,0 1 0,0-1 0,1 1 0,0-1 0,-1 0 0,1 1 0,0-1 0,0 0 0,0 0 0,1 1 0,-1-1 0,0 0 0,4 3 0,2 3 0,0 0 0,0 0 0,1-1 0,1 0 0,13 9 0,-20-14 0,1 0 0,-1 0 0,0 0 0,0 0 0,0 0 0,0 0 0,-1 1 0,1-1 0,-1 1 0,1 0 0,-1-1 0,0 1 0,0 0 0,1 4 0,5 44 0,-6-43 0,-1-7 0,0 0 0,0 0 0,0 0 0,-1 0 0,1 0 0,0 0 0,0 0 0,0 0 0,-1 0 0,1 0 0,0 0 0,-1 0 0,1-1 0,-1 1 0,1 0 0,-1 0 0,1 0 0,-1-1 0,0 1 0,1 0 0,-1-1 0,0 1 0,1 0 0,-3 0 0,1 0 0,-1 0 0,0 0 0,1 0 0,-1 0 0,0 0 0,0-1 0,1 1 0,-6-1 0,1 1 0,1-1 0,-1-1 0,1 1 0,-1-1 0,1-1 0,-1 1 0,-7-4 0,12 4 0,0 0 0,0-1 0,1 1 0,-1-1 0,1 1 0,0-1 0,-1 0 0,1 1 0,0-1 0,0 0 0,0 0 0,0 0 0,0 0 0,0 0 0,1 0 0,-1 0 0,1 0 0,-1 0 0,1 0 0,0-1 0,0 1 0,0 0 0,0 0 0,1-4 0,-1 1 0,0 1 0,1-1 0,0 1 0,0-1 0,0 1 0,1-1 0,-1 1 0,1 0 0,0 0 0,4-7 0,21-19 0,-13 16 0,18-27 0,-29 37 0,0 0 0,-1 0 0,1-1 0,-1 1 0,0-1 0,0 0 0,-1 1 0,1-1 0,-1 0 0,0 0 0,0-7 0,-1 10 0,0 1 0,0-1 0,-1 1 0,1-1 0,0 0 0,-1 1 0,1-1 0,-1 1 0,0 0 0,1-1 0,-1 1 0,0-1 0,0 1 0,0 0 0,0 0 0,0 0 0,0-1 0,-2 0 0,0-1 0,0 1 0,0 0 0,0 0 0,-1 1 0,1-1 0,-1 1 0,-6-2 0,5 1 0,0 1 0,0 0 0,0 0 0,0 1 0,0 0 0,0 0 0,-1 0 0,1 0 0,0 1 0,0 0 0,-9 2 0,13-2-105,0-1 0,0 1 0,0 0 0,0-1 0,0 1 0,0 0 0,0 0 0,0 0 0,0 0 0,0 0 0,1 0 0,-2 1 0,-1 5-6721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07:1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41 1 24575,'1'28'0,"0"-15"0,-1-1 0,0 1 0,-3 21 0,2-31 0,0 0 0,0 1 0,0-1 0,0 0 0,0 0 0,0 0 0,-1-1 0,1 1 0,-1 0 0,0 0 0,0-1 0,0 1 0,0-1 0,-1 0 0,1 0 0,0 0 0,-1 0 0,0 0 0,-3 2 0,10-3 0,0 0 0,1 0 0,-1 0 0,1-1 0,-1 1 0,1-1 0,-1 0 0,1-1 0,-1 1 0,1-1 0,-1 0 0,0 0 0,8-3 0,-4-3-1365,-2-1-5461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06:07:1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24575,'0'2'0,"0"3"0,0 3 0,3 1 0,-1 2 0,1 1 0,-1 1 0,0 0 0,-1-1 0,-1 1 0,0 0 0,0-1 0,0 0 0,0 1 0,0-1 0,0 0 0,0-2-8191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3:3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8 24575,'2'0'0,"1"-2"0,2-1 0,0 0-8191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24575,'0'0'-8191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14 89 24575,'-12'59'0,"11"-49"0,1 0 0,0-1 0,0 1 0,1 0 0,0 0 0,5 16 0,-5-24 0,0 0 0,0 1 0,0-1 0,0 0 0,0 0 0,1 0 0,-1 0 0,1 0 0,0 0 0,-1 0 0,1 0 0,0-1 0,0 1 0,0 0 0,0-1 0,0 0 0,0 0 0,1 1 0,-1-1 0,0-1 0,1 1 0,-1 0 0,1 0 0,-1-1 0,1 0 0,-1 1 0,1-1 0,-1 0 0,1 0 0,-1 0 0,3-1 0,-1 1 0,-1-1 0,0 0 0,0 0 0,1 0 0,-1 0 0,0 0 0,0-1 0,0 1 0,0-1 0,0 0 0,-1 0 0,1 0 0,-1 0 0,4-4 0,4-5 0,18-25 0,-6 7 0,-20 26 0,0 0 0,0-1 0,0 1 0,0-1 0,0 1 0,-1-1 0,0 1 0,0-1 0,0 0 0,0 0 0,-1 0 0,1-7 0,-4-50 0,3 56 0,-1 3 0,1-1 0,-1 1 0,0-1 0,0 1 0,-1 0 0,1-1 0,0 1 0,-1 0 0,1 0 0,-1 0 0,0 0 0,0 0 0,0 0 0,0 0 0,0 1 0,0-1 0,0 1 0,0-1 0,-1 1 0,1 0 0,0 0 0,-1 0 0,1 0 0,-1 1 0,0-1 0,-4 0 0,0-1 0,-1 1 0,0 0 0,1 0 0,-1 1 0,0 0 0,0 1 0,1-1 0,-11 3 0,16-2-44,0 0 0,-1 0 0,1 0 0,0 0 0,0 0 0,0 0 0,0 1 0,0-1 0,0 1 0,1-1 0,-1 1 0,0 0 0,1-1 0,-1 1 0,1 0 0,0 0 0,-1 0 0,1 0-1,0 1 1,0-1 0,0 0 0,1 0 0,-1 0 0,1 1 0,-1-1 0,1 0 0,0 1 0,-1-1 0,1 1 0,1 2 0,-1 5-6782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8: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49 24575,'67'-13'0,"263"7"0,-189 8 0,1221-2 0,-1236-11 0,-66 3 0,-18-1-1365,-31 6-5461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94 1 24575,'-1'5'0,"-1"0"0,1 0 0,-1 0 0,0 0 0,0 0 0,-1 0 0,0-1 0,0 1 0,0-1 0,-6 7 0,-3 7 0,5-6 0,0 1 0,2 1 0,-1-1 0,2 1 0,0 0 0,0 0 0,1 0 0,1 1 0,0 28 0,-2-21-1365,1-14-5461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72 0 24575,'5'0'0,"1"1"0,-1 0 0,0 0 0,1 0 0,-1 1 0,0-1 0,0 1 0,0 1 0,0-1 0,0 1 0,8 5 0,3 5 0,27 26 0,-23-20 0,-16-16 0,-1 0 0,1 1 0,-1-1 0,0 1 0,0 0 0,-1 0 0,1 0 0,-1 0 0,0 0 0,3 6 0,-5-9 0,0 1 0,0 0 0,1-1 0,-1 1 0,0 0 0,0-1 0,0 1 0,-1 0 0,1-1 0,0 1 0,-1 0 0,1-1 0,-1 1 0,1-1 0,-1 1 0,0-1 0,0 1 0,0-1 0,0 1 0,0-1 0,0 0 0,0 1 0,0-1 0,0 0 0,0 0 0,-1 0 0,1 0 0,-1 0 0,1 0 0,-1 0 0,-1 0 0,-14 10 0,-1-1 0,0 0 0,-1-2 0,0 0 0,0-1 0,0-1 0,-24 4 0,36-9 0,1 1 0,-1-1 0,1 1 0,0 0 0,0 1 0,-1-1 0,-6 6 0,40-5 0,335-4-1365,-352 1-5461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96 13 24575,'1'-1'0,"-1"1"0,0-1 0,1 0 0,-1 1 0,1-1 0,-1 1 0,1-1 0,-1 1 0,1-1 0,-1 1 0,1-1 0,0 1 0,-1-1 0,1 1 0,-1 0 0,1-1 0,0 1 0,0 0 0,-1-1 0,1 1 0,0 0 0,0 0 0,-1 0 0,1 0 0,0 0 0,1 0 0,25-2 0,-24 2 0,2 0 0,0-1 0,-1 1 0,1 1 0,0-1 0,0 1 0,0 0 0,9 3 0,-13-4 0,1 1 0,-1 0 0,0 0 0,0 0 0,0 0 0,0 0 0,0 0 0,0 0 0,0 0 0,0 0 0,-1 0 0,1 0 0,0 1 0,-1-1 0,1 0 0,0 1 0,-1-1 0,0 0 0,1 1 0,-1-1 0,0 1 0,0-1 0,0 0 0,0 1 0,0-1 0,0 1 0,0-1 0,0 1 0,-1-1 0,1 0 0,-1 3 0,0 1 0,0-1 0,-1 0 0,1 0 0,-1 0 0,1 0 0,-1-1 0,0 1 0,-1 0 0,1-1 0,-1 1 0,1-1 0,-4 3 0,-3 1 0,1 0 0,-1 0 0,-12 6 0,-1 1 0,21-14 0,0 0 0,0 1 0,0-1 0,0 1 0,1 0 0,-1-1 0,0 1 0,0 0 0,1-1 0,-1 1 0,0 0 0,1 0 0,-1-1 0,1 1 0,-1 0 0,1 0 0,0 0 0,-1 0 0,1 1 0,0-2 0,0 1 0,0-1 0,0 1 0,1-1 0,-1 1 0,0-1 0,0 1 0,1-1 0,-1 0 0,0 1 0,1-1 0,-1 1 0,1-1 0,-1 0 0,0 1 0,1-1 0,-1 0 0,1 1 0,-1-1 0,1 0 0,-1 0 0,1 0 0,-1 0 0,2 1 0,7 1 0,0 0 0,0-1 0,11 1 0,-6-1 0,-7 1 0,-2-2 0,0 1 0,0-1 0,-1 1 0,1 1 0,8 2 0,-11-2 0,-1-1 0,1 0 0,0 0 0,-1 1 0,1-1 0,-1 0 0,0 1 0,1 0 0,-1-1 0,0 1 0,0 0 0,0 0 0,0 0 0,0-1 0,0 1 0,0 4 0,5 11 0,-1 0 0,-1 1 0,-1 0 0,-1 0 0,1 24 0,-3-35 0,0 0 0,-1 0 0,1-1 0,-2 1 0,1 0 0,-1 0 0,0 0 0,0-1 0,-1 1 0,0-1 0,0 0 0,-1 0 0,1 0 0,-1 0 0,-1-1 0,-8 10 0,4-6-85,-1-1 0,0 0-1,-1 0 1,0-1 0,0-1-1,0 0 1,-1 0 0,0-1-1,0-1 1,0 0 0,-1-1-1,1 0 1,-1 0 0,0-2-1,-14 1 1,17-2-6741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93 0 24575,'-1'3'0,"0"1"0,0-1 0,0 0 0,0 0 0,-1 0 0,1 0 0,-1-1 0,0 1 0,-2 2 0,-4 8 0,-11 20 0,9-16 0,0 1 0,1 0 0,-10 31 0,18-48 0,1 0 0,0 0 0,0 0 0,0 0 0,0 0 0,-1 0 0,1 0 0,1 0 0,-1 0 0,0 0 0,0 0 0,0 0 0,1 0 0,-1 0 0,0 0 0,1 0 0,-1 0 0,1 0 0,-1 0 0,1-1 0,-1 1 0,1 0 0,0 0 0,-1 0 0,1-1 0,0 1 0,0 0 0,-1-1 0,1 1 0,0-1 0,0 1 0,0-1 0,0 1 0,0-1 0,0 0 0,0 1 0,0-1 0,0 0 0,0 0 0,0 0 0,0 0 0,1 0 0,7 2 0,1-2 0,-1 1 0,17-3 0,-14 2 0,160-13-1365,-160 12-5461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229 1 24575,'-1'0'0,"0"0"0,0 0 0,1 1 0,-1-1 0,0 0 0,0 1 0,0-1 0,1 1 0,-1-1 0,0 1 0,0-1 0,1 1 0,-1 0 0,0-1 0,1 1 0,-1 0 0,1 0 0,-1-1 0,1 1 0,-1 0 0,1 0 0,-1 1 0,-9 25 0,5-14 0,-55 94 0,38-71 0,-20 43 0,-8 48 165,29-68-1695,18-52-5296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185 1 24575,'-2'15'0,"1"1"0,-2-1 0,0 1 0,-1-1 0,0-1 0,-1 1 0,-1 0 0,-1-1 0,-13 23 0,19-36 0,1-1 0,-1 1 0,1 0 0,0-1 0,-1 1 0,1 0 0,0-1 0,-1 1 0,1 0 0,0-1 0,0 1 0,0 0 0,0 0 0,-1-1 0,1 1 0,0 0 0,0 0 0,1-1 0,-1 1 0,0 0 0,0 0 0,0-1 0,0 1 0,1 0 0,0 1 0,-1-1 0,1-1 0,0 1 0,0-1 0,0 1 0,0-1 0,0 1 0,0-1 0,0 1 0,0-1 0,0 0 0,0 1 0,0-1 0,0 0 0,0 0 0,0 0 0,1 0 0,9 0 0,-1-1 0,1-1 0,10-2 0,-11 2 0,26-2 0,1 1 0,-1 1 0,50 5 0,-83-3 0,0 1 0,1-1 0,-1 1 0,0 0 0,0 0 0,0 0 0,0 1 0,0-1 0,0 1 0,0-1 0,-1 1 0,1 0 0,0 0 0,-1 0 0,1 1 0,-1-1 0,0 1 0,0-1 0,0 1 0,3 4 0,-3-1 0,1-1 0,-1 0 0,0 1 0,0 0 0,0-1 0,-1 1 0,0 0 0,0 0 0,0 0 0,-1 9 0,0-1 0,0-4 0,0 1 0,-1-1 0,0 0 0,-5 17 0,5-23 0,-1 0 0,1 0 0,-1-1 0,0 1 0,0-1 0,-1 1 0,1-1 0,-1 0 0,1 0 0,-1 0 0,0 0 0,0-1 0,0 1 0,-1-1 0,-5 4 0,-13 5 0,-1 0 0,0-2 0,-1 0 0,-37 8 0,10-7 0,-60 5 0,98-13 0,4-1 0,-1 0 0,1-1 0,-1 0 0,-14-2 0,22 2 0,0 0 0,1 0 0,-1-1 0,0 1 0,1-1 0,-1 0 0,0 1 0,1-1 0,-1 0 0,1 0 0,-1 0 0,1 0 0,0 0 0,-1 0 0,1 0 0,0-1 0,0 1 0,0 0 0,0-1 0,0 1 0,0-1 0,0 1 0,0-1 0,1 1 0,-1-1 0,0 1 0,1-1 0,-1 0 0,1 0 0,0-3 0,0-65-1365,0 58-5461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24575,'2'0'0,"3"0"0,2 0 0,3 0 0,1 0 0,1 0 0,3 0 0,2 0 0,1 0 0,2 0 0,1 0 0,1 0 0,-1 0 0,-1 0 0,-5 0-8191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310 0 24575,'-48'45'0,"3"1"0,-49 65 0,80-91 0,0 0 0,1 1 0,2 1 0,0 0 0,1 1 0,1 0 0,2 0 0,0 1 0,-4 27 0,10-44 0,-13 119 0,13-113 0,1 0 0,1 0 0,0 0 0,1-1 0,0 1 0,1 0 0,7 20 0,-10-32 0,1 0 0,-1 1 0,1-1 0,-1 0 0,1 1 0,0-1 0,-1 0 0,1 0 0,0 1 0,0-1 0,0 0 0,0 0 0,0 0 0,0 0 0,1 0 0,-1-1 0,0 1 0,0 0 0,1 0 0,-1-1 0,0 1 0,3 0 0,-2-1 0,0 0 0,-1 0 0,1-1 0,0 1 0,0 0 0,-1-1 0,1 1 0,0-1 0,-1 1 0,1-1 0,0 0 0,-1 0 0,1 0 0,-1 0 0,3-2 0,3-4 0,1 0 0,-2-1 0,1 0 0,-1 0 0,6-10 0,-6 8 0,-1 0 0,-1 0 0,0 0 0,0 0 0,-1 0 0,-1-1 0,1 1 0,0-13 0,-2 2 0,0-1 0,-1 1 0,-4-25 0,4 44 12,0 0 0,0 0 0,-1 0 1,1 0-1,-1 0 0,1 1 0,-1-1 0,0 0 0,1 0 0,-1 0 0,0 1 0,0-1 0,0 0 0,-1 1 0,1-1 0,0 1 1,0-1-1,-1 1 0,1 0 0,-1-1 0,0 1 0,-2-1 0,-1 0-41,0 0 0,0 1 0,0 0 0,0 0 0,0 0 0,-9 0 0,-22-3-1411,28 1-5386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1 24575,'64'-1'0,"69"3"0,-132-2 0,0 0 0,0 0 0,0 0 0,0 0 0,0 1 0,0-1 0,0 0 0,0 1 0,0-1 0,0 1 0,0-1 0,-1 1 0,1 0 0,0-1 0,0 1 0,0 0 0,-1-1 0,1 1 0,0 0 0,-1 0 0,1 0 0,-1 0 0,1-1 0,-1 1 0,1 0 0,-1 0 0,0 0 0,1 0 0,-1 0 0,0 0 0,0 0 0,0 0 0,0 0 0,0 0 0,0 1 0,0-1 0,0 0 0,0 0 0,0 0 0,0 0 0,-1 1 0,-1 7 0,-1 0 0,1 0 0,-8 15 0,5-11 0,-4 11 0,1 0 0,1 1 0,1-1 0,-3 32 0,6-29 0,-11 37 0,8-42 0,2-1 0,0 1 0,0 26 0,3-36-227,-1 1-1,0-1 1,0 1-1,-1-1 1,-6 15-1,6-18-6598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221 37 24575,'0'-1'0,"-1"0"0,1 0 0,-1 0 0,1 0 0,-1 0 0,1 1 0,-1-1 0,0 0 0,1 0 0,-1 0 0,0 1 0,0-1 0,0 0 0,0 1 0,0-1 0,0 1 0,0-1 0,0 1 0,0 0 0,0-1 0,0 1 0,0 0 0,-1-1 0,-25-5 0,-9 0 0,20 3 0,1 0 0,-1 2 0,-26-1 0,41 2 0,-1 1 0,1-1 0,0 0 0,0 1 0,0-1 0,-1 1 0,1-1 0,0 1 0,0-1 0,0 1 0,0 0 0,0 0 0,0-1 0,0 1 0,0 0 0,0 0 0,0 0 0,1 0 0,-1 0 0,0 0 0,1 0 0,-1 1 0,1-1 0,-1 0 0,1 0 0,-1 0 0,1 1 0,0-1 0,-1 0 0,1 0 0,0 3 0,-1 5 0,1 0 0,0 1 0,2 13 0,0-6 0,-2-10 0,1 0 0,0-1 0,1 0 0,0 1 0,0-1 0,0 0 0,0 0 0,1 0 0,0 0 0,1-1 0,-1 1 0,1-1 0,0 0 0,0 0 0,9 8 0,7 5 0,1-1 0,35 22 0,-28-21 0,-22-13 0,1-1 0,-1 0 0,0 1 0,0 0 0,9 10 0,-13-13 0,0 1 0,-1-1 0,1 1 0,-1 0 0,0-1 0,1 1 0,-1 0 0,-1 0 0,1 0 0,0 0 0,-1 0 0,1 0 0,-1 0 0,0 0 0,-1 5 0,1-1 0,-1 0 0,0 0 0,0 1 0,-1-1 0,0 0 0,-6 13 0,7-18 0,0 0 0,0 1 0,-1-1 0,1 0 0,-1 0 0,1 0 0,-1 0 0,0 0 0,0-1 0,1 1 0,-1 0 0,0-1 0,-1 1 0,1-1 0,0 0 0,0 0 0,-1 0 0,1 0 0,0 0 0,-1 0 0,1-1 0,-1 1 0,-2-1 0,-14 2 0,0-2 0,-34-3 0,48 3 0,-1-1 0,1 0 0,-1-1 0,1 0 0,0 0 0,0 0 0,-1 0 0,2-1 0,-1 1 0,0-1 0,0-1 0,1 1 0,0-1 0,-5-4 0,6 5 0,1 0 0,-1 0 0,1 0 0,0-1 0,-1 1 0,1-1 0,1 0 0,-1 0 0,1 1 0,-1-1 0,1 0 0,0 0 0,1 0 0,-1 0 0,1-1 0,-1 1 0,1 0 0,0 0 0,1 0 0,-1 0 0,2-5 0,0 3 0,-1 1 0,1 0 0,1 0 0,-1 0 0,1 0 0,0 1 0,0-1 0,0 1 0,1 0 0,0 0 0,-1 0 0,1 0 0,1 0 0,-1 1 0,8-5 0,11-8 0,24-20 0,-10 6 0,-29 25 0,0-2 0,-1 1 0,0-1 0,0 0 0,-1 0 0,0-1 0,0 0 0,-1 0 0,6-12 0,-10 19-40,-1-1 0,0 0 0,0 1 0,0-1-1,0 1 1,0-1 0,0 0 0,0 1 0,-1-1 0,1 1 0,0-1-1,-1 1 1,0-1 0,1 1 0,-1-1 0,0 1 0,1 0-1,-1-1 1,0 1 0,0 0 0,0-1 0,0 1 0,-1 0 0,1 0-1,0 0 1,0 0 0,-1 0 0,1 1 0,0-1 0,-1 0-1,1 0 1,-1 1 0,-1-1 0,-8-3-6786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8:5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24575,'14'2'0,"1"0"0,-1 1 0,1 0 0,-1 2 0,0-1 0,-1 2 0,19 9 0,31 10 0,63 29 0,-54-22 0,169 59 0,18 7 0,-214-80 0,53 12 0,-60-20 0,-1 2 0,63 29 0,-65-26 0,1 0 0,62 15 0,-32-11 0,50 16 0,145 49 0,-228-69 0,-1 1 0,-1 1 0,-1 2 0,31 25 0,-49-35 0,93 65-1365,-93-66-5461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2 24575,'48'-1'0,"50"2"0,-97-1 0,0 0 0,0 0 0,0 0 0,0 0 0,0 1 0,0-1 0,0 0 0,0 1 0,0-1 0,0 0 0,0 1 0,0-1 0,0 1 0,0 0 0,-1-1 0,1 1 0,0 0 0,0-1 0,-1 1 0,1 0 0,0 0 0,-1 0 0,1-1 0,-1 1 0,1 0 0,0 2 0,-1 0 0,1-1 0,-1 1 0,0 0 0,1 0 0,-1-1 0,0 1 0,-1 0 0,1 0 0,0-1 0,-2 4 0,-1 5 0,0 0 0,-2 0 0,-9 19 0,-8 14 0,2-1 0,-19 64 0,25-59 0,8-25 0,-15 36 0,8-24-1365,9-28-5461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303 1 24575,'-2'0'0,"0"1"0,-1-1 0,1 1 0,0 0 0,0 0 0,0-1 0,0 1 0,0 0 0,1 1 0,-1-1 0,0 0 0,0 1 0,1-1 0,-1 0 0,1 1 0,-1 0 0,1-1 0,0 1 0,0 0 0,-2 4 0,-20 43 0,20-43 0,-6 22 0,1 1 0,-7 51 0,10-18 0,5-47 0,-1 0 0,-1 0 0,0 0 0,-6 21 0,2-15 0,4-13 0,0-1 0,-1 1 0,0-1 0,0 0 0,-1 1 0,0-1 0,-6 9 0,7-13 0,0 1 0,0-1 0,0 0 0,0 0 0,-1 0 0,1 0 0,-1 0 0,1-1 0,-1 0 0,0 0 0,0 0 0,-6 2 0,0-1 0,0-1 0,0-1 0,-20 1 0,10-1 0,20-1 0,-1 0 0,0 1 0,0-1 0,0 0 0,0 0 0,0 1 0,0-1 0,0 0 0,0 1 0,0-1 0,0 1 0,1-1 0,-1 1 0,0-1 0,0 1 0,1 0 0,-1-1 0,0 1 0,1 0 0,-1 0 0,1 0 0,-1-1 0,1 1 0,-1 0 0,1 0 0,-1 0 0,1 0 0,0 0 0,0 0 0,-1 0 0,1 0 0,0 0 0,0 0 0,0 0 0,0 0 0,0 0 0,0-1 0,0 1 0,1 0 0,-1 0 0,0 0 0,0 0 0,1 2 0,2 6 0,0 0 0,0 0 0,7 13 0,-7-15 0,6 13 0,-2 0 0,0 1 0,-2 0 0,0 0 0,2 27 0,-1 110 0,-6-124 0,1 1 0,-2 0 0,-1 0 0,-13 63 0,10-76 0,0 0 0,1 0 0,1 0 0,1 0 0,2 39 0,1-56 0,1 1 0,-1-1 0,1 0 0,0 1 0,0-1 0,1 0 0,-1 0 0,1-1 0,0 1 0,1-1 0,-1 1 0,1-1 0,0 0 0,0 0 0,0 0 0,0-1 0,1 0 0,7 5 0,5 2 0,0 0 0,1-2 0,36 12 0,-41-16-1365,-2-1-5461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0 24575,'4'3'0,"0"0"0,0 0 0,0 1 0,-1-1 0,1 1 0,3 6 0,-3-6 0,0 0 0,0 0 0,0 0 0,1-1 0,-1 0 0,1 0 0,0 0 0,0 0 0,0-1 0,0 0 0,0 0 0,0 0 0,1 0 0,-1-1 0,11 1 0,8 0 0,0-1 0,35-3 0,-13 1 0,-10 2 0,60 12 0,-20-2 0,-16 0 0,-42-7 0,0-1 0,24 2 0,-28-3 0,1 0 0,-1 0 0,17 6 0,13 3 0,-41-11 0,0 1 0,0 0 0,0 0 0,0 0 0,0 0 0,-1 0 0,1 1 0,0 0 0,-1-1 0,1 1 0,-1 0 0,1 0 0,-1 0 0,0 0 0,0 1 0,0-1 0,0 1 0,0-1 0,-1 1 0,3 3 0,0 4 0,0 1 0,-1-1 0,0 1 0,2 14 0,-3-15 0,-2-10 0,0 0 0,0 0 0,0 1 0,0-1 0,0 0 0,1 0 0,-1 0 0,0 0 0,0 0 0,0 1 0,0-1 0,0 0 0,0 0 0,0 0 0,0 0 0,0 0 0,1 0 0,-1 0 0,0 1 0,0-1 0,0 0 0,0 0 0,0 0 0,1 0 0,-1 0 0,0 0 0,0 0 0,0 0 0,0 0 0,0 0 0,1 0 0,-1 0 0,0 0 0,0 0 0,0 0 0,0 0 0,1 0 0,-1 0 0,0 0 0,0 0 0,10-5 0,11-13 0,-15 13 0,6-3 0,0-1 0,1 2 0,0 0 0,0 1 0,26-9 0,-12 7 0,0 1 0,30-4 0,57 0 0,195 6 0,-173 7 0,-135-2 0,115 0 0,130 16 0,-200-11 0,52-3 0,-7 0 0,-23 4 0,31 0 0,-60-6 0,264-10 0,-173-3 0,-35-4 0,42-6 0,-131 23 0,-1 0 0,0-1 0,1 1 0,-1-1 0,0-1 0,0 1 0,0-1 0,0 0 0,0 0 0,0 0 0,-1-1 0,1 1 0,0-1 0,-1 0 0,0-1 0,0 1 0,0-1 0,0 0 0,-1 0 0,6-8 0,20-32-1365,-24 39-5461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71 1 24575,'8'0'0,"8"0"0,0 0 0,1 1 0,-1 1 0,25 6 0,-38-8 0,0 1 0,0 0 0,0 0 0,0 0 0,0 0 0,0 1 0,0-1 0,-1 1 0,1 0 0,-1 0 0,1 0 0,-1 0 0,0 0 0,0 0 0,0 0 0,0 1 0,0-1 0,0 1 0,-1 0 0,1-1 0,-1 1 0,1 0 0,-1 0 0,0 0 0,-1 0 0,1 0 0,0 0 0,-1 0 0,1 0 0,-1 0 0,0 5 0,0-5 0,-1-1 0,1 1 0,-1 0 0,1 0 0,-1 0 0,0 0 0,0 0 0,0-1 0,-1 1 0,1 0 0,0-1 0,-1 1 0,0-1 0,0 0 0,-3 4 0,1-2 0,0-1 0,0 0 0,0 0 0,-1 0 0,1-1 0,-1 0 0,0 0 0,-6 3 0,-4-2 0,1 1 0,0-2 0,-1 0 0,0-1 0,-19 0 0,19-2 0,9 1 0,0 0 0,0 0 0,0 0 0,1 0 0,-9 2 0,14-1 0,0-1 0,0 0 0,0 0 0,0 0 0,0 0 0,0 0 0,0 0 0,0 0 0,0 0 0,0 0 0,0 0 0,0 0 0,0 0 0,0 0 0,0 0 0,1 0 0,-1 0 0,0 1 0,0-1 0,0 0 0,0 0 0,0 0 0,0 0 0,0 0 0,0 0 0,0 0 0,-1 0 0,1 0 0,0 0 0,0 0 0,0 0 0,0 0 0,0 1 0,0-1 0,0 0 0,0 0 0,0 0 0,0 0 0,0 0 0,0 0 0,0 0 0,0 0 0,0 0 0,0 0 0,0 0 0,0 0 0,0 0 0,0 0 0,0 0 0,-1 0 0,1 0 0,0 0 0,0 0 0,0 0 0,0 0 0,0 0 0,0 0 0,0 0 0,0 0 0,0 0 0,0 0 0,0 0 0,0 0 0,-1 0 0,10 3 0,14 0 0,21-3 0,-32-1 0,1 1 0,0 0 0,0 1 0,15 3 0,-25-2 0,1-1 0,-1 1 0,0 0 0,0 0 0,0 0 0,0 0 0,-1 1 0,1-1 0,0 1 0,-1-1 0,0 1 0,0 0 0,0 0 0,0 0 0,0 0 0,0 1 0,1 4 0,1 0 0,-1 1 0,0-1 0,-1 1 0,0-1 0,0 1 0,0 10 0,-2-16 0,0 1 0,0 0 0,0-1 0,0 1 0,-1-1 0,1 1 0,-1-1 0,0 1 0,0-1 0,-1 1 0,1-1 0,-1 0 0,1 0 0,-1 1 0,0-1 0,0 0 0,-4 3 0,1-2 0,0 0 0,0 0 0,0 0 0,0-1 0,-1 0 0,1 0 0,-1-1 0,0 1 0,-8 1 0,-4 2-227,0-1-1,-1-1 1,0 0-1,0-2 1,-22 1-1,29-3-6598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180 1 24575,'0'355'0,"0"-351"0,0 0 0,0 1 0,-1-1 0,0 0 0,0 1 0,0-1 0,0 0 0,-1 0 0,1 0 0,-1 0 0,0 0 0,0 0 0,-1-1 0,1 1 0,-1-1 0,1 1 0,-1-1 0,0 0 0,-1 0 0,-4 4 0,3-4 0,-1 1 0,0-1 0,0 0 0,0-1 0,-1 1 0,1-1 0,0-1 0,-1 1 0,1-1 0,-1 0 0,0 0 0,-10-1 0,13 0 0,0 0 0,0 0 0,0 0 0,0 0 0,1 0 0,-1 1 0,-4 1 0,8-2 0,-1 0 0,0 0 0,1 1 0,-1-1 0,1 0 0,-1 1 0,1-1 0,-1 1 0,1-1 0,-1 0 0,1 1 0,-1-1 0,1 1 0,-1 0 0,1-1 0,0 1 0,0-1 0,-1 1 0,1-1 0,0 1 0,0 0 0,-1-1 0,1 1 0,0 0 0,0-1 0,0 1 0,0 0 0,0-1 0,0 1 0,0 0 0,0-1 0,0 1 0,0-1 0,1 1 0,-1 0 0,0-1 0,0 1 0,1 0 0,-1-1 0,0 1 0,1-1 0,0 2 0,4 9 0,2 0 0,12 18 0,-11-19 0,-1 0 0,-1 1 0,8 16 0,-8-10 0,-1 1 0,-1 0 0,3 30 0,-3 4 0,-4 87 0,-2-55 0,0 9 0,4 95 0,-1-183 0,-1 0 0,1 0 0,0 0 0,1-1 0,-1 1 0,1 0 0,0-1 0,0 1 0,0-1 0,0 0 0,1 0 0,0 0 0,0 0 0,0 0 0,0-1 0,6 5 0,1 0 0,0-1 0,0 0 0,1-1 0,0-1 0,15 7 0,5 2-1365,-22-10-5461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99 1 24575,'-2'1'0,"0"0"0,0 1 0,1 0 0,-1-1 0,0 1 0,1 0 0,-1 0 0,1 0 0,-1 0 0,1 0 0,0 0 0,-2 4 0,-1 1 0,-22 25 0,-6 8 0,31-37 0,-1 0 0,0 0 0,0 0 0,1 0 0,0 1 0,-1-1 0,1 0 0,1 0 0,-1 1 0,0-1 0,1 5 0,0-7 0,0 0 0,0 0 0,1 1 0,-1-1 0,0 0 0,1 0 0,-1 0 0,1 0 0,0 0 0,-1 0 0,1 0 0,0 0 0,0 0 0,-1 0 0,1 0 0,0-1 0,0 1 0,0 0 0,0 0 0,0-1 0,0 1 0,0-1 0,0 1 0,1-1 0,-1 1 0,2-1 0,37 9 0,-28-7 0,20 3-682,65 4-1,-83-9-6143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1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191 1 24575,'-2'0'0,"-3"2"0,-3 0 0,-1 7 0,-2 4 0,-1 3 0,-1 3 0,1 4 0,-3 0 0,-1 6 0,1-3 0,-2 1 0,3-2 0,1-1 0,1-3 0,2-3 0,3-4-8191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72 1 24575,'-1'8'0,"0"-1"0,0 1 0,-1-1 0,-4 14 0,-2 4 0,-3 25 0,-24 114 0,31-136-1365,2-22-5461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129 0 24575,'-1'9'0,"0"0"0,0 1 0,-1-1 0,0 0 0,0-1 0,-5 14 0,-28 50 0,15-32 0,-34 55 0,53-95 0,1 1 0,-1 0 0,1 0 0,0 0 0,-1-1 0,1 1 0,0 0 0,0 0 0,-1 0 0,1 0 0,0 0 0,0-1 0,0 1 0,0 0 0,0 0 0,1 0 0,-1 0 0,0 0 0,0 0 0,0-1 0,1 1 0,-1 0 0,0 0 0,1 0 0,-1-1 0,1 1 0,-1 0 0,1 0 0,1 1 0,0 0 0,0-1 0,0 0 0,0 1 0,1-1 0,-1 0 0,0 0 0,0 0 0,1 0 0,2 0 0,7 2 0,1-1 0,24 2 0,-37-4 0,199 1 209,-98-2-1783,-92 1-5252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0T11:50:5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138 0 24575,'-4'5'0,"1"-1"0,1 1 0,-1 0 0,1 0 0,0 0 0,0 1 0,0-1 0,-2 11 0,0 0 0,-49 215 0,8-25 0,37-177-1365,5-23-5461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389 71 24575,'0'-4'0,"0"0"0,0 0 0,0 0 0,-1-1 0,1 1 0,-1 0 0,0 0 0,0 0 0,-1 0 0,-2-6 0,2 8 0,1 0 0,0 1 0,-1-1 0,0 1 0,1 0 0,-1-1 0,0 1 0,0 0 0,0 0 0,1 0 0,-1 0 0,0 0 0,0 1 0,0-1 0,-1 1 0,1-1 0,0 1 0,0 0 0,0-1 0,0 1 0,0 0 0,0 1 0,-4-1 0,-8 2 0,0 1 0,0-1 0,1 2 0,-1 0 0,1 1 0,0 0 0,0 1 0,1 0 0,-16 12 0,9-6 0,2 0 0,0 2 0,0 0 0,2 1 0,-20 23 0,28-28 0,0-1 0,0 1 0,1 0 0,1 1 0,-1 0 0,2 0 0,0 0 0,0 0 0,1 1 0,0-1 0,-2 23 0,5-33-4,0 0 0,-1 1-1,1-1 1,0 0-1,0 0 1,1 1 0,-1-1-1,0 0 1,0 0 0,1 0-1,-1 1 1,0-1-1,1 0 1,-1 0 0,1 0-1,0 0 1,1 2 0,-2-3 12,1 1 1,-1-1-1,1 0 1,0 1-1,-1-1 1,1 0-1,-1 0 1,1 1-1,0-1 1,-1 0-1,1 0 1,0 0-1,-1 0 1,1 0-1,0 0 1,0 0-1,-1 0 1,1 0-1,-1-1 1,1 1-1,0 0 1,1-1-1,2-1-219,0 0-1,1-1 0,-1 0 0,0 0 0,0 0 1,6-7-1,9-10-6614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32 154 24575,'1'-4'0,"0"0"0,0 0 0,0 1 0,1-1 0,-1 0 0,1 1 0,0-1 0,3-4 0,8-21 0,-10 20 0,-1 0 0,1 1 0,0-1 0,1 1 0,4-8 0,-7 14 0,0 0 0,0 1 0,0-1 0,1 0 0,-1 1 0,0-1 0,1 1 0,-1-1 0,1 1 0,-1 0 0,1-1 0,-1 1 0,1 0 0,0 0 0,0 0 0,0 0 0,-1 1 0,1-1 0,0 0 0,0 1 0,0-1 0,0 1 0,0 0 0,0 0 0,0 0 0,0 0 0,0 0 0,4 1 0,-4-1 0,-1 1 0,0-1 0,0 1 0,0-1 0,0 1 0,0 0 0,0 0 0,0 0 0,0 0 0,0 0 0,0 0 0,0 0 0,0 0 0,-1 0 0,1 0 0,0 0 0,-1 0 0,1 0 0,-1 1 0,1-1 0,-1 0 0,0 0 0,1 1 0,-1-1 0,0 0 0,0 1 0,0-1 0,0 0 0,0 1 0,0-1 0,0 0 0,0 0 0,-1 3 0,-1 6 0,-1 0 0,1 1 0,-6 10 0,4-10 0,-76 270 0,60-155 0,19-121 0,-1 1 0,1-1 0,0 1 0,1 0 0,-1 0 0,1 0 0,0 0 0,1-1 0,-1 1 0,1 0 0,2 7 0,-2-13 0,-1 1 0,0-1 0,1 0 0,-1 1 0,1-1 0,-1 0 0,1 1 0,-1-1 0,1 0 0,0 1 0,-1-1 0,1 0 0,-1 0 0,1 0 0,-1 0 0,1 0 0,0 0 0,-1 1 0,1-1 0,-1 0 0,1-1 0,0 1 0,-1 0 0,1 0 0,-1 0 0,1 0 0,-1 0 0,1-1 0,-1 1 0,1 0 0,0 0 0,-1-1 0,1 1 0,-1 0 0,0-1 0,1 1 0,-1-1 0,1 1 0,-1 0 0,1-1 0,-1 1 0,0-1 0,1 0 0,22-25 0,-21 24 0,3-5 0,0 0 0,0-1 0,-1 1 0,0-1 0,-1 0 0,0 0 0,0 0 0,-1 0 0,1 0 0,-2-1 0,2-10 0,-3 15 0,1 1 0,-1 0 0,0-1 0,0 1 0,-1 0 0,1-1 0,-1 1 0,1 0 0,-1 0 0,0 0 0,0-1 0,-1 1 0,1 0 0,-1 0 0,1 1 0,-1-1 0,0 0 0,0 0 0,0 1 0,0-1 0,-1 1 0,1 0 0,-1 0 0,1 0 0,-1 0 0,0 0 0,0 0 0,0 1 0,0-1 0,0 1 0,-4-1 0,-46-12-1365,38 11-5461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0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126 1 24575,'-2'54'0,"-2"1"0,-3 0 0,-16 65 0,-1-31 0,-38 95 0,59-260 0,3 57 0,1 0 0,1 0 0,1 1 0,1-1 0,8-23 0,-10 35 0,1 0 0,0 0 0,0 0 0,1 0 0,0 0 0,0 1 0,1 0 0,-1 0 0,1 0 0,1 0 0,-1 1 0,1 0 0,0 0 0,0 0 0,11-6 0,-16 11 0,0-1 0,0 1 0,-1-1 0,1 1 0,0-1 0,0 1 0,0 0 0,0-1 0,0 1 0,0 0 0,-1 0 0,1-1 0,0 1 0,0 0 0,0 0 0,0 0 0,0 0 0,0 0 0,0 1 0,0-1 0,0 0 0,0 0 0,0 1 0,-1-1 0,1 0 0,0 1 0,0-1 0,0 1 0,0-1 0,-1 1 0,1-1 0,0 1 0,-1 0 0,1-1 0,0 1 0,-1 0 0,1 0 0,-1-1 0,1 1 0,-1 0 0,1 0 0,-1 0 0,1 1 0,3 26 0,-4-28 0,0-2 0,1-1 0,-1 0 0,1 0 0,0 1 0,0-1 0,1 0 0,-1 0 0,1 1 0,-1-1 0,1 1 0,0-1 0,0 1 0,0-1 0,0 1 0,0 0 0,0 0 0,1 0 0,-1 1 0,1-1 0,-1 0 0,1 1 0,0 0 0,0-1 0,-1 1 0,1 0 0,0 1 0,0-1 0,0 0 0,0 1 0,4-1 0,-5 1 0,0 0 0,-1 0 0,1-1 0,0 1 0,0 0 0,0 1 0,0-1 0,0 0 0,0 0 0,-1 1 0,1-1 0,0 1 0,0 0 0,-1-1 0,1 1 0,0 0 0,-1 0 0,1 0 0,0 0 0,-1 0 0,0 1 0,1-1 0,-1 0 0,0 1 0,1-1 0,-1 1 0,0-1 0,0 1 0,0 0 0,-1-1 0,1 1 0,0 0 0,-1-1 0,1 1 0,-1 0 0,1 0 0,-1 0 0,0 0 0,0 0 0,1-1 0,-1 1 0,-1 0 0,1 0 0,0 0 0,0 0 0,-2 3 0,2-2 0,-1 0 0,0 0 0,0 0 0,0-1 0,0 1 0,0 0 0,-1 0 0,1-1 0,-1 1 0,0-1 0,1 1 0,-1-1 0,0 0 0,-1 0 0,-1 3 0,-2-1 0,-1-1 0,1 1 0,0-1 0,-12 4 0,-10 5 0,27-11 0,0-1 0,0 1 0,1 0 0,-1 0 0,0-1 0,1 1 0,-1 0 0,0 0 0,1 0 0,-1 0 0,1 0 0,-1 0 0,1 0 0,0 0 0,-1 0 0,1 0 0,0 0 0,0 0 0,0 0 0,0 0 0,0 0 0,0 0 0,0 0 0,0 0 0,0 0 0,0 0 0,0 0 0,1 0 0,-1 0 0,0 0 0,1 0 0,-1 0 0,1 0 0,-1 0 0,1 0 0,0 1 0,25 37 0,-23-35 0,-1-1 7,-1-1-1,1 0 0,0 0 0,0 0 1,0 0-1,0 0 0,0 0 1,0 0-1,0 0 0,1-1 1,-1 1-1,0-1 0,1 0 0,-1 0 1,1 0-1,0 0 0,-1 0 1,5 0-1,-5-1-63,0 0 0,0-1 0,0 1 0,0-1-1,0 0 1,-1 1 0,1-1 0,0 0 0,0 0 0,-1 0 0,1-1 0,-1 1-1,1 0 1,-1 0 0,1-1 0,-1 1 0,0-1 0,0 1 0,1-1 0,-1 0 0,-1 1-1,1-1 1,0 0 0,0 0 0,1-3 0,2-7-6769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24575,'1'1'0,"0"-1"0,0 1 0,0-1 0,0 1 0,0-1 0,-1 1 0,1 0 0,0-1 0,-1 1 0,1 0 0,0-1 0,-1 1 0,1 0 0,-1 0 0,1 0 0,-1 0 0,1 0 0,-1 0 0,0 0 0,0-1 0,1 3 0,7 26 0,-7-23 0,14 55 0,28 99 0,-43-157 0,1 0 0,1 0 0,-1 0 0,0 0 0,1 0 0,0 0 0,-1-1 0,5 5 0,-6-6 0,1-1 0,-1 1 0,1-1 0,0 0 0,-1 1 0,1-1 0,-1 0 0,1 0 0,0 1 0,-1-1 0,1 0 0,0 0 0,-1 0 0,1 0 0,0 0 0,-1 0 0,1 0 0,0 0 0,-1 0 0,1 0 0,0 0 0,-1 0 0,1 0 0,-1-1 0,1 1 0,0 0 0,-1 0 0,1-1 0,-1 1 0,1 0 0,0-1 0,-1 1 0,1-1 0,-1 1 0,1-1 0,-1 1 0,0-1 0,1 1 0,-1-1 0,1 1 0,-1-1 0,0 1 0,0-1 0,1 0 0,-1 1 0,0-2 0,13-21-195,-1-1 0,-1-1 0,-2 0 0,0 0 0,-1-1 0,6-41 0,-10 47-6631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 24575,'0'-3'0,"3"0"0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16:40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 1 24575,'75'-1'0,"80"3"0,-151-2 0,1 1 0,-1 0 0,1 0 0,-1 0 0,0 1 0,1-1 0,-1 1 0,0 0 0,6 4 0,-9-5 0,0-1 0,0 1 0,0 0 0,-1-1 0,1 1 0,0 0 0,-1 0 0,1 0 0,0-1 0,-1 1 0,1 0 0,-1 0 0,0 0 0,1 0 0,-1 0 0,0 0 0,1 0 0,-1 0 0,0 0 0,0 0 0,0 0 0,0 0 0,0 0 0,0 0 0,0 0 0,0 0 0,0 0 0,-1 0 0,1 0 0,0 0 0,-1 0 0,1 0 0,-1 0 0,1 0 0,-1 0 0,1 0 0,-1-1 0,0 1 0,1 0 0,-1 0 0,0-1 0,1 1 0,-1 0 0,0-1 0,0 1 0,0-1 0,-1 1 0,-19 18 0,1 1 0,0 0 0,-19 28 0,29-35 0,2 0 0,0 1 0,0 0 0,1 0 0,1 1 0,1-1 0,-6 21 0,3 0-341,1 1 0,2-1-1,-1 54 1,6-74-6485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 24575,'26'-1'0,"-18"0"0,1 1 0,-1 0 0,0 0 0,1 1 0,15 3 0,-22-4 0,-1 1 0,1 0 0,0 0 0,0 0 0,0 0 0,0 0 0,0 0 0,-1 0 0,1 1 0,-1-1 0,1 1 0,-1-1 0,1 1 0,-1 0 0,0-1 0,0 1 0,0 0 0,0 0 0,0 0 0,0 0 0,0 0 0,-1 0 0,1 0 0,-1 0 0,1 0 0,-1 0 0,0 0 0,0 3 0,-2 70 0,-1 5 0,3-73 0,1-1 0,0 1 0,0 0 0,0-1 0,1 1 0,0-1 0,0 1 0,1-1 0,3 7 0,-3-9 0,-1 0 0,1 0 0,0 0 0,0 0 0,1 0 0,-1-1 0,1 1 0,-1-1 0,1 0 0,9 5 0,-10-6 0,0-1 0,0 0 0,0 0 0,0-1 0,0 1 0,0 0 0,0-1 0,0 0 0,1 0 0,-1 0 0,0 0 0,0 0 0,0-1 0,0 1 0,1-1 0,-1 0 0,4-2 0,-7 4 0,0-1 0,1 0 0,-1 0 0,0 0 0,0 1 0,0-1 0,1 0 0,-1 0 0,0 0 0,0 1 0,0-1 0,0 0 0,0 0 0,0 1 0,0-1 0,1 0 0,-1 0 0,0 1 0,0-1 0,0 0 0,0 0 0,0 1 0,0-1 0,0 0 0,0 1 0,0-1 0,0 0 0,-1 0 0,1 1 0,0-1 0,0 0 0,0 0 0,0 1 0,0-1 0,0 0 0,0 0 0,-1 0 0,1 1 0,0-1 0,0 0 0,-8 22 0,4-9 0,0 15 0,0 1 0,2 0 0,2 0 0,2 32 0,0 7 0,0-1 0,-4 77 0,0-136 0,1-1 0,-1 1 0,0-1 0,-1 0 0,-4 10 0,3-9 0,1-1 0,0 1 0,1 0 0,-3 12 0,4-13-49,0 1 1,-1-1-1,1 1 0,-2-1 0,1 0 1,-1 0-1,0 0 0,0 0 0,-1-1 1,0 1-1,0-1 0,-1 0 0,1 0 1,-1 0-1,-1-1 0,1 0 0,-1 0 1,0 0-1,0-1 0,0 0 0,-1 0 1,1 0-1,-1-1 0,0 0 0,0 0 0,0-1 1,-13 3-1,6-2-6777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24575,'7'1'0,"-1"0"0,0 1 0,0-1 0,0 1 0,0 0 0,0 1 0,7 3 0,13 6 0,3-5 0,1 0 0,-1-2 0,51 3 0,5 0 0,45 1 0,-20-2 0,2 1-1365,-97-8-5461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24575,'7'1'0,"1"0"0,-1 1 0,0-1 0,0 1 0,-1 0 0,1 1 0,0 0 0,8 5 0,49 32 0,-60-38 0,-1 1 0,1 0 0,-1 0 0,0 0 0,0 0 0,-1 0 0,1 1 0,-1-1 0,1 1 0,-1 0 0,0-1 0,0 1 0,-1 0 0,1 0 0,-1 0 0,0 1 0,1 6 0,-1-4 0,-1 1 0,0-1 0,-1 1 0,1-1 0,-1 0 0,-1 0 0,1 0 0,-1 1 0,-5 10 0,4-14-4,1-1-1,-1 1 1,0-1-1,1 0 1,-2 0 0,1 0-1,0-1 1,0 1-1,-1-1 1,1 0-1,-1 0 1,0 0-1,-7 3 1,-9 5-1299,10-4-5523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274 1 24575,'0'3'0,"-3"1"0,-4 6 0,-6 10 0,-5 10 0,-5 7 0,-1 2 0,-3 4 0,1 1 0,-2 4 0,4-3 0,3-6 0,3-3 0,0-6 0,5-4 0,3-7-8191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24575,'1'0'0,"0"1"0,-1-1 0,1 0 0,0 1 0,-1-1 0,1 0 0,0 1 0,-1-1 0,1 1 0,-1-1 0,1 1 0,-1-1 0,1 1 0,-1 0 0,1-1 0,-1 1 0,1 0 0,-1-1 0,0 1 0,1 0 0,-1-1 0,0 1 0,0 0 0,1 0 0,-1 0 0,6 26 0,-5-17 0,34 115 0,-18-71 0,17 102 0,-2 1-1365,-30-141-5461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24575,'3'0'0,"3"0"0,5 0 0,3 0 0,5 0 0,2 0 0,1 0 0,2 0 0,-3 0-8191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0 899 24575,'73'2'0,"83"14"0,-114-10 0,-13-1 0,56 1 0,25-8 0,135 4 0,-88 13 0,136 6 0,89-8 0,-297-7 0,93-7 0,-68 0 0,-93-1 0,-1-1 0,1 0 0,-1-1 0,0-1 0,0-1 0,28-13 0,-1 1 0,-27 11 0,0 0 0,0-2 0,-1 1 0,-1-2 0,1 0 0,-1-1 0,-1 0 0,0-1 0,-1-1 0,0 0 0,-1-1 0,17-25 0,28-34 0,-39 54 0,-1 0 0,-1-2 0,-1 1 0,-1-2 0,-1 0 0,11-30 0,6-23 0,13-45 0,-33 85 0,-2 10 0,0-1 0,2-28 0,-5 25-341,1-1 0,1 2-1,20-53 1,-22 70-6485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24575,'454'0'0,"-444"1"0,1 1 0,0 0 0,-1 0 0,1 1 0,-1 0 0,0 1 0,0 0 0,0 0 0,0 1 0,-1 1 0,0 0 0,0 0 0,11 10 0,-2-1 0,-1 1 0,-1 1 0,-1 0 0,0 1 0,15 24 0,15 37 120,-40-69-368,0 1 1,-1-1-1,0 1 1,-1 0-1,4 20 1,-6-18-6579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319 18 24575,'-35'0'0,"10"-1"0,0 1 0,0 2 0,-28 4 0,46-4 0,0-1 0,0 1 0,0 1 0,0-1 0,1 1 0,-1 0 0,1 1 0,0-1 0,0 1 0,0 0 0,0 1 0,1 0 0,0 0 0,0 0 0,-7 9 0,6-5 0,0 1 0,0 0 0,1 0 0,0 1 0,1 0 0,0-1 0,1 1 0,-4 22 0,4-11 0,2 0 0,0 1 0,5 35 0,-3-52 0,0-1 0,0 1 0,1-1 0,0 0 0,0 0 0,0 0 0,1 0 0,-1 0 0,1 0 0,1 0 0,-1-1 0,1 0 0,-1 0 0,1 0 0,0 0 0,1 0 0,-1-1 0,1 0 0,-1 1 0,1-2 0,0 1 0,0-1 0,8 3 0,11 4 0,0-1 0,1-2 0,41 7 0,-66-13 0,47 9 0,-28-4 0,-1-2 0,0 0 0,22 0 0,-33-3 0,1 0 0,-1 0 0,1-1 0,-1 0 0,1 0 0,-1-1 0,0 0 0,0 0 0,0-1 0,0 0 0,0 0 0,0 0 0,-1-1 0,0 0 0,1 0 0,-1-1 0,-1 0 0,1 0 0,-1 0 0,0-1 0,0 1 0,-1-1 0,1-1 0,-1 1 0,-1 0 0,5-10 0,-2 2 0,-1-1 0,-1 1 0,0-1 0,-1 0 0,-1 0 0,0 0 0,-1 0 0,0 0 0,-1 0 0,-1 0 0,-1 0 0,0 0 0,-6-21 0,5 28 0,0 0 0,-1 1 0,0 0 0,-1 0 0,1 0 0,-1 0 0,-1 1 0,1 0 0,-1 0 0,0 0 0,-1 1 0,1-1 0,-1 2 0,-8-5 0,-4-2 0,-2 1 0,1 1 0,-43-13 0,49 18-1365,1 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24575,'0'3'0,"0"4"0,0 3 0,3 7 0,4 3 0,4 1 0,3 6 0,2 1 0,1 3 0,1-5 0,-3-1 0,-1-1 0,1-6 0,-3-1 0,0-5 0,-3-1 0,-2-2-8191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16:41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231 0 24575,'0'3'0,"-3"1"0,-4 3 0,-3 3 0,-4 0 0,-8 4 0,0 3 0,1-2 0,0 0 0,1 0 0,5 1 0,1-3 0,0-3 0,2 0 0,4 0 0,0-1 0,-2-2 0,1-2-8191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19 24575,'415'0'0,"-389"-1"0,38-7 0,-38 4 0,40-1 0,-57 5-102,9 0-214,0 0 1,-1 1-1,25 6 0,-27-4-6510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29: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24575,'2'2'0,"-1"1"0,1-1 0,0 0 0,0 1 0,0-1 0,0 0 0,0 0 0,0-1 0,0 1 0,1 0 0,-1-1 0,1 1 0,-1-1 0,1 0 0,4 2 0,3 3 0,19 9 0,18 10 0,-44-23 0,0 0 0,-1-1 0,1 1 0,-1 1 0,1-1 0,-1 0 0,0 0 0,0 1 0,0-1 0,0 1 0,-1 0 0,3 4 0,-4-5 0,1 1 0,-1 0 0,0 0 0,0 0 0,0 0 0,0-1 0,0 1 0,-1 0 0,1 0 0,-1 0 0,0-1 0,0 1 0,0 0 0,0-1 0,0 1 0,-4 4 0,-28 38 0,29-39 0,-33 36-1365,21-28-5461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6: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59 0 24575,'0'23'0,"1"85"0,-22 178 0,13-213-6,6-50-265,0 0-1,-1-1 0,-2 1 0,-8 25 0,8-35-6554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6: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24575,'6'-1'0,"0"1"0,0 1 0,0-1 0,-1 1 0,1 0 0,0 0 0,0 1 0,-1 0 0,1 0 0,-1 0 0,0 0 0,0 1 0,1 0 0,-2 0 0,1 1 0,0-1 0,-1 1 0,1 0 0,-1 0 0,0 1 0,0-1 0,-1 1 0,0 0 0,1-1 0,-2 2 0,1-1 0,0 0 0,-1 1 0,0-1 0,-1 1 0,1-1 0,-1 1 0,1 8 0,-1-9 0,-1-1 0,0 0 0,0 1 0,-1-1 0,1 0 0,-1 1 0,0-1 0,0 0 0,-1 0 0,1 0 0,-1 0 0,0 0 0,0 0 0,-5 7 0,2-6 0,0 0 0,0 0 0,0-1 0,-1 0 0,0 0 0,0-1 0,0 1 0,-12 4 0,4-3-1365,2-1-5461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6: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24575,'0'224'0,"2"-240"0,1 1 0,1 0 0,0 0 0,1 0 0,11-22 0,-15 35-65,0-1 0,0 1 0,0-1 0,0 1 0,0-1 0,1 1 0,-1 0 0,1 0 0,0 0 0,-1 0 0,1 0 0,0 0 0,0 1 0,0-1 0,1 0 0,-1 1 0,0 0 0,0-1 0,1 1 0,2-1 0,7 0-6761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6: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57 8 24575,'-3'1'0,"1"-1"0,0 0 0,0 0 0,0 1 0,-1-1 0,1 1 0,0-1 0,0 1 0,0 0 0,0 0 0,0 0 0,0 0 0,0 1 0,0-1 0,0 0 0,1 1 0,-1-1 0,0 1 0,1 0 0,0-1 0,-1 1 0,1 0 0,0 0 0,0 0 0,0 0 0,0 0 0,0 0 0,0 0 0,0 0 0,1 0 0,-1 1 0,1 1 0,-2 10 0,0 0 0,1 0 0,1 0 0,2 16 0,-1-9 0,-1-17 0,0-1 0,0 1 0,1 0 0,-1-1 0,1 1 0,0 0 0,0-1 0,1 1 0,-1-1 0,1 1 0,-1-1 0,1 0 0,0 0 0,1 0 0,4 6 0,-5-8 0,0 1 0,0 0 0,0-1 0,0 1 0,1-1 0,-1 0 0,1 0 0,-1 0 0,1 0 0,-1 0 0,1-1 0,0 1 0,-1-1 0,1 1 0,0-1 0,-1 0 0,1 0 0,0 0 0,0-1 0,-1 1 0,1 0 0,4-3 0,-3 2 0,-1-1 0,0 0 0,0 0 0,0 0 0,0 0 0,0-1 0,0 1 0,-1-1 0,1 1 0,-1-1 0,0 0 0,0 0 0,0 0 0,0-1 0,0 1 0,0 0 0,-1-1 0,0 1 0,0-1 0,0 1 0,1-7 0,1-3 0,-1 1 0,-1-1 0,0 1 0,-1-1 0,-1-14 0,0 23-12,0 0-1,0 1 1,-1-1 0,0 1-1,0-1 1,0 1-1,0 0 1,0 0 0,-1 0-1,1 0 1,-1 0-1,0 0 1,0 0-1,0 1 1,0 0 0,0 0-1,-1 0 1,1 0-1,-5-2 1,-8-6-1105,6 3-5709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6: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24575,'3'0'0,"4"0"0,1 0-8191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6: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180 1 24575,'-11'231'0,"4"-112"0,-1 10 0,6-112 0,-1 0 0,-1 0 0,0-1 0,-1 1 0,-10 20 0,12-31 12,-1-1-1,1 0 0,-1 0 1,0 0-1,0-1 0,-1 0 1,1 1-1,-10 5 1,-44 26-1014,50-32 536,-2 2-6360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6: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17 214 24575,'8'0'0,"0"-1"0,0-1 0,0 1 0,0-1 0,0-1 0,-1 1 0,1-1 0,-1-1 0,0 1 0,8-7 0,4-2 0,-1-1 0,24-22 0,-40 32 0,0 1 0,0-1 0,1 1 0,-1-1 0,-1 0 0,1 0 0,0 0 0,-1 0 0,0 0 0,1 0 0,-1 0 0,0 0 0,-1-1 0,1 1 0,-1 0 0,1-1 0,-1 1 0,0 0 0,0-1 0,0 1 0,-1-5 0,0 6 0,0-1 0,1 1 0,-1-1 0,0 1 0,0 0 0,0-1 0,0 1 0,-1 0 0,1 0 0,-1 0 0,1 0 0,-1 0 0,0 0 0,1 0 0,-1 0 0,0 1 0,0-1 0,0 1 0,-1 0 0,1-1 0,0 1 0,0 0 0,-1 0 0,1 0 0,-1 1 0,1-1 0,-1 0 0,-2 1 0,-1-1 0,0 0 0,-1 1 0,1 0 0,0 0 0,0 0 0,-1 1 0,1 0 0,0 0 0,-7 3 0,10-3 0,0 1 0,0 0 0,-1 0 0,1 0 0,0 0 0,1 0 0,-1 1 0,0-1 0,1 1 0,-1-1 0,1 1 0,0 0 0,0 0 0,0 0 0,0 1 0,-2 5 0,-5 11 0,2-1 0,0 2 0,1-1 0,-6 36 0,11-49 0,1 0 0,0-1 0,0 1 0,0 0 0,1 0 0,0 0 0,0-1 0,3 9 0,-3-12 0,1 1 0,0 0 0,0-1 0,0 1 0,0-1 0,0 0 0,1 1 0,-1-1 0,1 0 0,0-1 0,0 1 0,0 0 0,0-1 0,7 4 0,-5-3-68,53 26 265,-53-27-333,0 0 0,-1-1 0,1 1 1,0-1-1,0 0 0,0-1 0,0 1 0,0-1 1,0 0-1,8-1 0,1-2-6690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17:50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19 1 24575,'0'3'0,"-3"4"0,-1 4 0,0 5 0,1 7 0,1 5 0,1 1 0,0 1 0,1 2 0,0-2 0,0-3 0,0-3 0,0-2 0,3-6 0,1-2 0,0 0 0,-1-3-8191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6: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75 0 24575,'-2'1'0,"-1"0"0,1-1 0,0 1 0,0 0 0,0 0 0,0 1 0,0-1 0,0 0 0,1 1 0,-1-1 0,0 1 0,1-1 0,-1 1 0,1 0 0,-1 0 0,0 2 0,-22 33 0,23-37 0,-1 6 8,-1-1 0,0 1 0,1 0 0,0 0 0,1 0 0,-1 0 0,1 1 0,1-1 0,-1 0 0,1 0 0,0 1 0,0-1 0,0 0 0,3 12 0,-2-15-61,0 0 0,0 1 0,0-1 0,0 0 0,1 0 0,-1 0 0,1 0 0,0 0 0,0 0 0,0 0 0,0 0 0,0-1 0,1 1-1,-1-1 1,1 1 0,-1-1 0,1 0 0,0 0 0,0 0 0,0-1 0,0 1 0,0-1 0,1 0 0,-1 0 0,0 0 0,1 0 0,4 1 0,6-1-6773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6: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24575,'3'0'0,"1"3"0,3 1 0,0 3 0,2 3 0,-1 3 0,1-1 0,0-2-8191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6: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24575,'3'0'0,"4"0"0,3 0 0,4 0 0,2 0 0,1 0 0,1 0 0,0 0 0,1 0 0,-4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6: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72 0 24575,'-1'1'0,"0"-1"0,1 1 0,-1-1 0,0 1 0,0-1 0,1 1 0,-1-1 0,0 1 0,1 0 0,-1-1 0,1 1 0,-1 0 0,1 0 0,-1 0 0,1-1 0,0 1 0,-1 0 0,1 0 0,0 0 0,-1 0 0,1-1 0,0 1 0,0 0 0,0 1 0,-4 27 0,4-28 0,-20 106 0,2-16 0,11-46 0,3-24 0,1-1 0,1 1 0,1 0 0,2 25 0,-1-44 0,0 0 0,0-1 0,0 1 0,1-1 0,-1 1 0,1 0 0,-1-1 0,1 1 0,0-1 0,-1 0 0,1 1 0,0-1 0,0 1 0,0-1 0,0 0 0,0 0 0,0 0 0,1 1 0,-1-1 0,0 0 0,3 1 0,-2-1 0,1 0 0,0 0 0,0 0 0,-1-1 0,1 1 0,0-1 0,0 1 0,0-1 0,0 0 0,0 0 0,4-1 0,1 0 0,0-1 0,0 0 0,0 0 0,0 0 0,-1-1 0,1-1 0,13-7 0,20-15-1365,-31 19-5461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6: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6: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24575,'0'3'0,"0"4"0,0 4 0,0 3 0,0 2 0,0 4 0,0 2 0,0 3 0,0 0 0,0-1 0,0-1 0,0-6-8191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6: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41 24575,'0'23'0,"-1"-11"0,1 0 0,0 0 0,1 0 0,0 0 0,1-1 0,4 15 0,-5-23 0,0-1 0,0 1 0,0-1 0,1 1 0,-1-1 0,1 0 0,-1 0 0,1 0 0,0 0 0,0 0 0,0 0 0,0 0 0,0-1 0,0 1 0,1-1 0,-1 1 0,0-1 0,1 0 0,-1 0 0,1 0 0,0 0 0,-1-1 0,1 1 0,-1-1 0,1 1 0,0-1 0,0 0 0,-1 0 0,1 0 0,0-1 0,-1 1 0,1 0 0,4-2 0,-4 1 0,0 0 0,-1 0 0,1 0 0,0 0 0,0-1 0,0 1 0,-1-1 0,1 0 0,-1 1 0,1-1 0,-1 0 0,0-1 0,0 1 0,0 0 0,0-1 0,0 1 0,0-1 0,-1 1 0,1-1 0,-1 0 0,0 0 0,0 1 0,0-1 0,0 0 0,0 0 0,-1 0 0,1-6 0,1-4 0,-1-1 0,0 1 0,-1-1 0,-4-26 0,4 38 5,-1 0-1,1 0 1,-1 0-1,0 1 0,1-1 1,-1 0-1,0 0 1,0 0-1,-1 1 1,1-1-1,0 1 0,0-1 1,-1 1-1,1-1 1,-1 1-1,0 0 1,1-1-1,-1 1 1,0 0-1,1 0 0,-1 0 1,0 1-1,0-1 1,0 0-1,0 1 1,-3-1-1,2 0-82,1 1 0,-1-1 0,0 1-1,0 0 1,0 0 0,0 0 0,1 0 0,-1 0 0,0 1-1,0-1 1,0 1 0,1 0 0,-1 0 0,0 0 0,1 0-1,-1 0 1,1 1 0,-4 2 0,-2 4-6748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6: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0 24575,'-16'53'0,"-3"78"0,19-143 0,1 0 0,1 1 0,0-1 0,0 0 0,1 1 0,0 0 0,7-14 0,-9 21 0,1 0 0,0 1 0,0-1 0,0 1 0,0-1 0,0 1 0,1 0 0,0 0 0,-1 0 0,1 0 0,0 1 0,0-1 0,1 1 0,-1 0 0,1 0 0,-1 0 0,1 0 0,-1 0 0,1 1 0,0 0 0,0 0 0,0 0 0,0 0 0,0 0 0,4 1 0,-5 0 3,-1 0-1,0 0 1,1 1 0,-1-1-1,0 1 1,0 0-1,1 0 1,-1-1 0,0 1-1,0 1 1,0-1-1,0 0 1,0 0 0,0 1-1,-1-1 1,1 1-1,0 0 1,-1-1 0,1 1-1,-1 0 1,0 0-1,1 0 1,-1 0 0,0 0-1,0 0 1,0 0-1,0 1 1,-1-1 0,1 0-1,-1 0 1,1 1-1,-1 2 1,2 11-178,0 0 0,-2-1-1,-1 28 1,0-26-575,0-2-6076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7:36"/>
    </inkml:context>
    <inkml:brush xml:id="br0">
      <inkml:brushProperty name="width" value="0.5" units="cm"/>
      <inkml:brushProperty name="height" value="0.05" units="cm"/>
      <inkml:brushProperty name="color" value="#ae198d"/>
    </inkml:brush>
  </inkml:definitions>
  <inkml:trace contextRef="#ctx0" brushRef="#br0">466 0 24575,'0'0'0,"-3"3"0,-5 9 0,1 2 0,-3 3 0,-2 5 0,-2 1 0,-5 3 0,2 3 0,-1-1 0,-2 2 0,-1 1 0,0-3 0,5-1 0,3-4 0,2-2 0,-1-1 0,-1 1 0,3 0 0,-5 3 0,-2 0 0,0-1 0,-2 2 0,4-2 0,0 0 0,1-5 0,2 2 0,4-2 0,-1-3 0,-2 0 0,-1 3 0,-2 1 0,2 0 0,-1-3 0,3-1 0,2-4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7: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 0 24575,'1'33'0,"0"-6"0,-2-1 0,0 0 0,-9 46 0,7-56-341,1 1 0,0 0-1,1 23 1,1-32-6485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17:52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58 1 24575,'3'0'0,"1"3"0,-1 4 0,0 3 0,-1 4 0,-3-1 0,-2 0 0,-4-2 0,0 1 0,-2-3 0,1 1 0,-2-2 0,1 2 0,-1-2 0,2-2-8191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7:4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22 24575,'1'3'0,"0"1"0,1-1 0,-1 1 0,1-1 0,0 0 0,0 1 0,0-1 0,5 5 0,7 11 0,0 8 0,1 0 0,1-2 0,28 34 0,-44-58 0,1-1 0,-1 1 0,1-1 0,-1 0 0,1 0 0,-1 1 0,1-1 0,0 0 0,-1 0 0,1 0 0,-1 1 0,1-1 0,0 0 0,-1 0 0,1 0 0,0 0 0,-1 0 0,1 0 0,-1 0 0,1 0 0,0-1 0,-1 1 0,1 0 0,-1 0 0,1 0 0,-1-1 0,1 1 0,0 0 0,-1-1 0,1 1 0,-1 0 0,1-1 0,-1 1 0,0-1 0,1 1 0,-1-1 0,1 1 0,-1-1 0,0 1 0,1-1 0,-1 1 0,0-1 0,0 1 0,1-1 0,-1-1 0,17-31 0,-16 31 0,12-31 0,-2-1 0,11-48 0,-22 80 0,0 1 0,0 0 0,0 0 0,1 0 0,-1 0 0,0 0 0,1 0 0,-1 0 0,0 0 0,1 0 0,0 0 0,-1 0 0,1 0 0,-1 0 0,1 0 0,0 0 0,0 1 0,0-1 0,-1 0 0,3-1 0,-3 2 0,1 0 0,0 0 0,-1 0 0,1 0 0,0 0 0,0 1 0,-1-1 0,1 0 0,0 0 0,-1 0 0,1 1 0,0-1 0,-1 0 0,1 1 0,-1-1 0,1 0 0,-1 1 0,1-1 0,-1 1 0,1-1 0,-1 1 0,1-1 0,0 2 0,2 2 0,0 0 0,0 0 0,-1 0 0,0 1 0,1-1 0,-2 1 0,4 8 0,1 17 0,-4-17 0,0 0 0,2 0 0,7 23 0,-7-28-195,-2 0 0,1 1 0,-1-1 0,-1 1 0,1-1 0,-1 18 0,-1-11-6631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7: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24575,'16'68'0,"-13"-11"0,-5 65 0,3 52 0,0-172 3,-1 0-1,0-1 0,1 1 1,-1 0-1,1 0 0,-1-1 1,1 1-1,0-1 0,0 1 1,0 0-1,0-1 0,0 0 1,0 1-1,0-1 0,0 0 1,1 1-1,-1-1 0,1 0 1,-1 0-1,0 0 0,1 0 1,0 0-1,-1 0 0,1-1 1,0 1-1,-1-1 0,1 1 1,0-1-1,-1 1 0,4-1 1,5 1-107,1 0 1,0-1-1,-1 0 1,12-2-1,-4 1-816,-2 0-5906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7: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 0 24575,'1'57'0,"0"-11"0,-2-1 0,-10 74 0,-10 22 0,17-95 6,3 77-1,2-54-1381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7: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24575,'5'0'0,"0"0"0,1 0 0,-1 1 0,0 0 0,0-1 0,0 2 0,0-1 0,0 0 0,-1 1 0,1 0 0,0 0 0,-1 1 0,1-1 0,-1 1 0,0 0 0,0 0 0,0 1 0,0-1 0,0 1 0,-1-1 0,0 1 0,0 0 0,0 1 0,0-1 0,0 0 0,-1 1 0,2 5 0,4 15 0,8 49 0,-9-39 0,-5-25 0,0-1 0,-1 1 0,0 0 0,0 18 0,-1-24 0,-1 0 0,0-1 0,0 1 0,0 0 0,0-1 0,-1 1 0,1-1 0,-1 1 0,0-1 0,0 0 0,0 0 0,0 0 0,-1 0 0,1 0 0,-1 0 0,-4 3 0,3-2-105,0-1 0,0 0 0,-1 0 0,1 0 0,-1-1 0,0 1 0,1-1 0,-1 0 0,0 0 0,0-1 0,0 0 0,-10 2 0,1-2-6721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7: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24575,'543'0'-1365,"-528"0"-5461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37: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24575,'4'1'0,"0"1"0,-1-1 0,1 1 0,-1-1 0,1 1 0,-1 0 0,0 1 0,6 3 0,6 4 0,-2-2 0,1 0 0,20 16 0,-31-21 0,1 0 0,-1 0 0,1 1 0,-1-1 0,0 1 0,0 0 0,-1 0 0,1 0 0,-1 0 0,0 0 0,0 1 0,0-1 0,1 7 0,-3-9 0,0 1 0,0 0 0,0 0 0,0 0 0,-1-1 0,1 1 0,-1 0 0,1 0 0,-1-1 0,0 1 0,0 0 0,-1-1 0,1 1 0,0-1 0,-1 0 0,0 1 0,1-1 0,-4 3 0,-39 36 0,39-37 0,2-2-114,-1 0 1,1 1-1,-1-1 0,0-1 0,1 1 1,-1 0-1,0-1 0,0 0 0,0 0 1,0 0-1,-5 0 0,-5 0-6712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0:1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88 1 24575,'-1'23'0,"-2"0"0,0 0 0,-11 36 0,0 1 0,12-49 0,-2-1 0,1 0 0,-1 0 0,-8 13 0,8-16 0,0 1 0,0-1 0,1 0 0,0 1 0,1 0 0,0-1 0,-3 17 0,5-24 0,0 0 0,0 0 0,0 0 0,0 0 0,0 0 0,0 0 0,0 1 0,0-1 0,0 0 0,0 0 0,0 0 0,0 0 0,0 0 0,0 0 0,0 0 0,0 1 0,0-1 0,0 0 0,0 0 0,0 0 0,0 0 0,0 0 0,0 0 0,0 0 0,0 0 0,0 0 0,0 1 0,0-1 0,0 0 0,0 0 0,1 0 0,-1 0 0,0 0 0,0 0 0,0 0 0,0 0 0,0 0 0,0 0 0,0 0 0,0 0 0,0 0 0,0 0 0,1 0 0,-1 1 0,0-1 0,0 0 0,0 0 0,0 0 0,0 0 0,0 0 0,0 0 0,0 0 0,1 0 0,-1 0 0,0-1 0,0 1 0,0 0 0,0 0 0,0 0 0,0 0 0,0 0 0,0 0 0,1 0 0,-1 0 0,0 0 0,0 0 0,0 0 0,0 0 0,9-10 0,6-13 0,-4 1 0,-8 15 0,0 0 0,0 1 0,0-1 0,1 1 0,0 0 0,0 0 0,0 0 0,1 1 0,0 0 0,0-1 0,8-4 0,-13 10 0,1-1 0,-1 1 0,1 0 0,-1-1 0,1 1 0,-1 0 0,1 0 0,0 0 0,-1 0 0,1-1 0,-1 1 0,1 0 0,0 0 0,-1 0 0,1 0 0,0 0 0,-1 0 0,1 1 0,-1-1 0,1 0 0,0 0 0,-1 0 0,1 1 0,-1-1 0,1 0 0,-1 0 0,1 1 0,-1-1 0,2 1 0,7 20 0,-7 31 0,-2-48 0,-1 33-1365,1-21-5461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0:2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24575,'9'44'0,"-2"-20"0,-5-15 0,12 50 0,-13-55 0,0 0 0,0 0 0,1-1 0,0 1 0,-1 0 0,1-1 0,1 1 0,-1-1 0,0 0 0,1 0 0,4 4 0,-7-6 0,1-1 0,-1 1 0,1-1 0,-1 0 0,0 1 0,1-1 0,-1 0 0,1 0 0,-1 1 0,1-1 0,-1 0 0,1 0 0,-1 0 0,1 0 0,-1 0 0,1 0 0,0 0 0,-1 0 0,1 0 0,-1 0 0,1 0 0,-1 0 0,1 0 0,-1 0 0,1 0 0,-1 0 0,1 0 0,-1-1 0,1 1 0,-1 0 0,1 0 0,-1-1 0,1 1 0,0-1 0,7-20 0,-4-30 0,-4 49 0,-1-16 0,0 14 0,0 0 0,1 1 0,0-1 0,0 0 0,0 0 0,0 0 0,0 0 0,1 0 0,0 1 0,0-1 0,0 0 0,0 0 0,0 1 0,4-7 0,-5 10 0,1-1 0,-1 1 0,0 0 0,0 0 0,0-1 0,1 1 0,-1 0 0,0 0 0,0 0 0,1-1 0,-1 1 0,0 0 0,0 0 0,1 0 0,-1 0 0,0 0 0,1 0 0,-1 0 0,0-1 0,0 1 0,1 0 0,-1 0 0,0 0 0,1 0 0,-1 0 0,0 0 0,1 0 0,-1 1 0,0-1 0,0 0 0,1 0 0,-1 0 0,0 0 0,1 0 0,-1 1 0,7 11 0,-1 16 0,-5 3 0,-1-26 0,0 0 0,-1 0 0,2 1 0,-1-1 0,1 0 0,0 0 0,0 0 0,0 0 0,0 0 0,1 0 0,3 7 0,-4-12 0,-1 1 0,1-1 0,0 1 0,-1-1 0,1 1 0,-1-1 0,1 1 0,0-1 0,-1 0 0,1 1 0,0-1 0,0 0 0,-1 0 0,1 0 0,0 1 0,-1-1 0,1 0 0,0 0 0,0 0 0,-1 0 0,1 0 0,0 0 0,0 0 0,-1-1 0,1 1 0,0 0 0,0 0 0,-1-1 0,1 1 0,0 0 0,-1-1 0,1 1 0,0 0 0,-1-1 0,1 1 0,-1-1 0,1 1 0,-1-1 0,1 1 0,-1-1 0,1 0 0,-1 1 0,1-2 0,25-34 0,-20 27 0,0 0-341,0 0 0,1 1-1,10-9 1,-4 7-6485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0:2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24575,'3'0'0,"4"0"0,0 3 0,0 4 0,1 3 0,0 4 0,1-1 0,-1 0 0,-2 1 0,-1 1 0,-3-1-8191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0:2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68 1 24575,'-3'0'0,"-1"3"0,-3 1 0,0 2 0,1 4 0,-2 0 0,1 1 0,-1 2 0,0 1 0,2 2 0,2-2-8191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17:53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 0 24575,'3'0'0,"1"3"0,3 1 0,0 3 0,2 0 0,3-1 0,-2 2 0,-1 2 0,-3-1-8191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0:2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108 0 24575,'-3'0'0,"-1"0"0,0 0 0,0 1 0,0 0 0,1-1 0,-1 1 0,0 0 0,1 1 0,-1-1 0,1 1 0,-1-1 0,1 1 0,0 0 0,0 0 0,0 1 0,-5 3 0,4-1 0,1-1 0,-1 1 0,1 0 0,-1 0 0,2 0 0,-1 1 0,0-1 0,1 1 0,-3 9 0,2 2 0,0 0 0,1 0 0,0 1 0,1-1 0,1 0 0,3 22 0,-2-34 0,-1 0 0,1 0 0,0 0 0,1-1 0,-1 1 0,1 0 0,0-1 0,0 1 0,0-1 0,1 0 0,-1 0 0,1 0 0,0 0 0,1 0 0,3 4 0,-4-7 0,-1 1 0,1 0 0,-1-1 0,1 1 0,0-1 0,0 0 0,0 1 0,-1-2 0,1 1 0,0 0 0,0 0 0,0-1 0,1 0 0,-1 0 0,0 0 0,0 0 0,0 0 0,0 0 0,0-1 0,0 1 0,0-1 0,0 0 0,0 0 0,0 0 0,2-2 0,-2 2-17,-1-1 1,-1 1-1,1 0 0,0-1 0,0 0 1,0 1-1,-1-1 0,1 0 0,-1 0 0,1 0 1,-1 0-1,0 0 0,0 0 0,0 0 1,2-5-1,1-2-1080,1-2-5729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0:3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131 0 24575,'-1'0'0,"1"0"0,-1 1 0,1-1 0,-1 0 0,0 1 0,1-1 0,-1 0 0,1 1 0,-1-1 0,1 0 0,-1 1 0,1-1 0,-1 1 0,1-1 0,-1 1 0,1-1 0,0 1 0,-1-1 0,1 1 0,0 0 0,-1-1 0,1 1 0,0 0 0,0 0 0,-6 22 0,4-16 0,-41 134 0,-12 52 0,51-167 0,4-19 0,-1 0 0,0-1 0,-1 1 0,1 0 0,-4 6 0,13-41 0,-4 15 0,-1 0 0,1 0 0,7-13 0,-10 23 0,1 0 0,-1 1 0,1-1 0,-1 0 0,1 1 0,0 0 0,0-1 0,0 1 0,0 0 0,0 0 0,0 0 0,1 1 0,-1-1 0,1 0 0,-1 1 0,1 0 0,-1-1 0,1 1 0,0 0 0,4-1 0,-6 2 0,1 0 0,-1 0 0,1 0 0,-1 0 0,0 1 0,1-1 0,-1 0 0,0 0 0,1 1 0,-1-1 0,0 1 0,1-1 0,-1 1 0,0 0 0,0 0 0,0-1 0,0 1 0,0 0 0,1 0 0,-1 0 0,-1 0 0,1 0 0,0 0 0,0 0 0,0 0 0,-1 1 0,1-1 0,0 0 0,-1 0 0,1 1 0,-1-1 0,0 0 0,1 1 0,-1-1 0,0 1 0,0-1 0,0 2 0,2 8 0,-1 0 0,-1 0 0,-1 18 0,1-19 0,-1 8-1365,1-2-5461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0:3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4 0 24575,'-1'41'0,"0"-27"0,0 0 0,1 0 0,1 0 0,0 0 0,3 16 0,-4-30 0,0 0 0,0 0 0,0 1 0,0-1 0,0 0 0,1 1 0,-1-1 0,0 0 0,0 0 0,0 1 0,0-1 0,0 0 0,0 1 0,0-1 0,1 0 0,-1 0 0,0 0 0,0 1 0,0-1 0,0 0 0,1 0 0,-1 1 0,0-1 0,0 0 0,1 0 0,-1 0 0,0 0 0,0 0 0,1 1 0,-1-1 0,0 0 0,0 0 0,1 0 0,-1 0 0,0 0 0,1 0 0,-1 0 0,0 0 0,1 0 0,-1 0 0,0 0 0,0 0 0,1 0 0,-1 0 0,0 0 0,0 0 0,1-1 0,12-14 0,6-23 0,-17 33 0,-1 2 0,-1 1 0,1 0 0,0 0 0,0 0 0,0-1 0,0 1 0,0 0 0,0 0 0,0 0 0,1 1 0,-1-1 0,1 0 0,2-2 0,-4 5 0,1-1 0,-1 1 0,1-1 0,-1 0 0,1 1 0,-1 0 0,0-1 0,1 1 0,-1-1 0,1 1 0,-1-1 0,0 1 0,0 0 0,1-1 0,-1 1 0,0 0 0,0-1 0,0 1 0,0 0 0,0-1 0,0 1 0,0 0 0,0-1 0,0 1 0,0 1 0,1 22 0,-1-23 0,0 8 0,0 27 0,0-35 0,0 0 0,1 1 0,-1-1 0,0 0 0,0 0 0,0 0 0,1 0 0,-1 0 0,0 0 0,1 0 0,-1-1 0,1 1 0,-1 0 0,1 0 0,-1 0 0,1 0 0,0 0 0,0-1 0,-1 1 0,1 0 0,0-1 0,0 1 0,0 0 0,-1-1 0,1 1 0,2 0 0,-2-1 0,0 0 0,0 0 0,0-1 0,0 1 0,0 0 0,0 0 0,0-1 0,0 1 0,0 0 0,0-1 0,0 1 0,0-1 0,-1 1 0,1-1 0,0 1 0,0-1 0,-1 0 0,1 1 0,0-1 0,-1 0 0,1 0 0,0 0 0,-1 1 0,1-1 0,-1 0 0,1-2 0,12-29 0,-10 22 0,1 0-227,-1 1-1,-1-1 1,0 0-1,0 0 1,0-17-1,-1 13-6598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0:3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0 24575,'3'0'0,"1"3"0,0 4 0,2 4 0,3 5 0,3 4 0,2 1 0,-1 0 0,-2 0 0,-4-4-8191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0:3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51 0 24575,'0'3'0,"-3"1"0,-2 3 0,2 3 0,-1 2 0,2 3 0,-2-1 0,-4-4 0,-3-2 0,0-4-8191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0:3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216 15 24575,'-52'-15'0,"48"15"0,0 0 0,0 1 0,0-1 0,0 1 0,0-1 0,1 1 0,-1 1 0,0-1 0,0 0 0,1 1 0,-1 0 0,1 0 0,-1 0 0,1 0 0,0 0 0,-4 4 0,-1 3 0,0 0 0,0 1 0,-11 20 0,-8 8 0,24-32 0,-1 0 0,1 0 0,0 0 0,0 0 0,1 1 0,0-1 0,0 1 0,1-1 0,-1 1 0,1 0 0,0 7 0,1-2 0,0 0 0,0 1 0,1-1 0,0 0 0,5 15 0,-5-22 0,1-1 0,0 0 0,0 0 0,0 0 0,0 0 0,1 0 0,0 0 0,-1-1 0,2 1 0,-1-1 0,0 0 0,0 0 0,1 0 0,0 0 0,0-1 0,0 1 0,0-1 0,0 0 0,0 0 0,0-1 0,0 1 0,1-1 0,-1 0 0,1 0 0,6 0 0,10 2 0,0-2 0,0 0 0,1-2 0,22-2 0,-37 1 10,1 1 0,-1-1 0,-1-1 0,1 1 0,0-1 0,0 0 0,-1-1 0,0 1 0,0-1 0,0-1 0,10-8 0,-7 5-222,-1-1 0,1 0 0,-1 0-1,-1-1 1,0 0 0,7-13 0,-7 7-6614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0:4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117 0 24575,'-6'9'0,"0"-1"0,1 1 0,0 0 0,0 1 0,1-1 0,0 1 0,-3 14 0,-2 2 0,-36 122 0,27-80 0,16-59 0,4-15 0,1-5 0,1 0 0,1 0 0,0 0 0,10-16 0,-15 27 0,0 0 0,1 0 0,-1 0 0,0 0 0,1 0 0,-1-1 0,0 1 0,1 0 0,-1 0 0,0 0 0,1 0 0,-1 0 0,0 0 0,1 0 0,-1 1 0,0-1 0,0 0 0,1 0 0,-1 0 0,0 0 0,1 0 0,-1 0 0,0 1 0,1-1 0,-1 0 0,0 0 0,0 0 0,1 1 0,-1-1 0,0 0 0,0 0 0,0 1 0,1-1 0,-1 0 0,0 1 0,0-1 0,0 0 0,0 0 0,0 1 0,0-1 0,1 0 0,-1 1 0,0-1 0,0 0 0,0 1 0,0-1 0,0 0 0,0 1 0,0-1 0,0 0 0,-1 1 0,1-1 0,3 22 0,-3-22 0,0 17-1365,0-1-5461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0:4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11 24575,'1'1'0,"-1"-1"0,1 0 0,0 0 0,0 1 0,-1-1 0,1 1 0,0-1 0,-1 1 0,1-1 0,0 1 0,-1-1 0,1 1 0,-1 0 0,1-1 0,-1 1 0,1 0 0,-1-1 0,1 1 0,-1 0 0,0 0 0,1-1 0,-1 1 0,0 0 0,0 0 0,0 0 0,0 0 0,1 1 0,2 26 0,-3-24 0,-1 29 0,1 21 0,0-51 0,0 0 0,1-1 0,-1 1 0,1 0 0,-1 0 0,1-1 0,0 1 0,0 0 0,0-1 0,1 1 0,-1-1 0,0 1 0,4 3 0,-4-5 0,-1-1 0,1 0 0,-1 1 0,0-1 0,1 0 0,-1 1 0,1-1 0,-1 0 0,0 0 0,1 1 0,-1-1 0,1 0 0,-1 0 0,1 0 0,-1 0 0,1 0 0,-1 1 0,1-1 0,-1 0 0,1 0 0,-1 0 0,1-1 0,-1 1 0,1 0 0,-1 0 0,1 0 0,-1 0 0,1 0 0,-1 0 0,1-1 0,-1 1 0,1-1 0,12-15 0,3-24 0,16-86 0,-32 126 0,0 0 0,0-1 0,0 1 0,0 0 0,0-1 0,0 1 0,0 0 0,0-1 0,0 1 0,0 0 0,0 0 0,0-1 0,0 1 0,0 0 0,0-1 0,0 1 0,0 0 0,1-1 0,-1 1 0,0 0 0,0 0 0,0-1 0,0 1 0,1 0 0,-1 0 0,0-1 0,0 1 0,1 0 0,-1 0 0,0 0 0,0 0 0,1-1 0,-1 1 0,0 0 0,1 0 0,-1 0 0,0 0 0,1 0 0,-1 0 0,0 0 0,1 0 0,-1 0 0,1 0 0,3 16 0,-1 26 0,-4-12 0,0-22 0,0 0 0,1 0 0,0 0 0,1 0 0,-1 0 0,1 0 0,3 8 0,-4-15 0,0-1 0,0 0 0,0 0 0,1 0 0,-1 0 0,0 0 0,0 1 0,1-1 0,-1 0 0,0 0 0,0 0 0,0 0 0,1 0 0,-1 0 0,0 0 0,0 0 0,1 0 0,-1 0 0,0 0 0,0 0 0,1 0 0,-1 0 0,0 0 0,0 0 0,1 0 0,-1 0 0,0 0 0,0 0 0,0-1 0,1 1 0,-1 0 0,0 0 0,0 0 0,0 0 0,1 0 0,-1-1 0,0 1 0,0 0 0,0 0 0,0 0 0,0-1 0,1 1 0,-1 0 0,0 0 0,0 0 0,0-1 0,0 1 0,0 0 0,0 0 0,0-1 0,0 1 0,0 0 0,0-1 0,8-13 0,0-12-455,0 0 0,5-41 0,-10 54-6371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0:4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24575,'0'3'0,"3"3"0,4 8 0,1 4 0,-1 2 0,-2 0 0,-2-3-8191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0:50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81 0 24575,'-3'0'0,"-4"0"0,-1 3 0,2 5 0,-2-1 0,-3 3 0,1 2 0,0 0 0,0-1 0,3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17:54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75 37 24575,'-13'-15'0,"12"13"0,-1-1 0,0 1 0,0 0 0,0-1 0,0 1 0,0 0 0,0 0 0,-4-2 0,-5 6 0,1 14 0,6-4 0,0 0 0,1 1 0,-3 19 0,5-26 0,0 0 0,1 1 0,0-1 0,0 0 0,0 0 0,1 0 0,0 0 0,0 0 0,3 8 0,-4-13 0,0-1 0,0 1 0,0-1 0,0 1 0,0-1 0,0 1 0,1-1 0,-1 0 0,0 1 0,0-1 0,0 1 0,1-1 0,-1 0 0,0 1 0,0-1 0,1 0 0,-1 1 0,0-1 0,1 0 0,-1 0 0,0 1 0,1-1 0,-1 0 0,1 0 0,-1 0 0,0 1 0,1-1 0,-1 0 0,1 0 0,-1 0 0,1 0 0,-1 0 0,1 0 0,-1 0 0,0 0 0,1 0 0,10-14 0,-1-25 0,-10 17 0,-1 18 0,1 0 0,-1 0 0,1 0 0,0 0 0,0 0 0,1 0 0,-1 0 0,1 0 0,0 1 0,0-1 0,0 0 0,4-7 0,-4 11 0,-1 0 0,1 0 0,-1 0 0,1 0 0,0 0 0,-1 0 0,1 0 0,0 0 0,-1 0 0,1 1 0,-1-1 0,1 0 0,0 0 0,-1 0 0,1 1 0,-1-1 0,1 0 0,-1 1 0,1-1 0,-1 1 0,1-1 0,-1 1 0,1-1 0,-1 0 0,1 1 0,-1 0 0,0-1 0,1 1 0,-1-1 0,0 1 0,0-1 0,1 2 0,11 21 0,-1 19-1365,-8-21-5461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0:5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52 0 24575,'-1'1'0,"0"-1"0,1 0 0,-1 1 0,0-1 0,0 1 0,0-1 0,1 1 0,-1-1 0,0 1 0,1 0 0,-1-1 0,0 1 0,1 0 0,-1 0 0,1 0 0,-1-1 0,1 1 0,0 0 0,-1 0 0,1 0 0,0 0 0,-1 0 0,1 0 0,0-1 0,0 1 0,0 0 0,0 2 0,-3 31 0,3-29 0,-21 183 0,7-92 0,21-113 0,0 1 0,1 1 0,12-20 0,-10 19 0,-7 11 0,0-1 0,1 1 0,0 0 0,0 0 0,6-5 0,-9 9 0,-1 1 0,1-1 0,-1 1 0,1-1 0,-1 1 0,1 0 0,-1-1 0,1 1 0,0 0 0,-1 0 0,1-1 0,-1 1 0,1 0 0,0 0 0,-1 0 0,1 0 0,0 0 0,-1 0 0,1 0 0,0 0 0,-1 0 0,1 0 0,0 0 0,0 1 0,0 0 0,0 0 0,0-1 0,-1 1 0,1 0 0,0 0 0,-1 0 0,1 0 0,-1 0 0,1 0 0,-1 0 0,1 0 0,-1 0 0,0 0 0,0 0 0,1 0 0,-1 1 0,0-1 0,0 1 0,2 21-13,-2 45-1,-2-34-1324,2-19-5488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0:5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 1 24575,'-1'62'0,"2"69"0,-1-130 0,0 0 0,0 0 0,0 0 0,0 0 0,0 0 0,0 0 0,0 0 0,1 0 0,-1 0 0,0 0 0,1 0 0,-1 0 0,1 0 0,-1 0 0,1 0 0,-1 0 0,1 0 0,-1 0 0,1 0 0,0-1 0,0 1 0,-1 0 0,1 0 0,0-1 0,0 1 0,0-1 0,0 1 0,0-1 0,0 1 0,0-1 0,0 1 0,1-1 0,-1 0 0,0 0 0,1-1 0,-1 1 0,0-1 0,0 1 0,1-1 0,-1 1 0,0-1 0,0 0 0,0 0 0,0 1 0,0-1 0,0 0 0,0 0 0,0 0 0,0 0 0,0 0 0,-1 0 0,1-1 0,0 1 0,-1 0 0,1 0 0,-1 0 0,1-1 0,0-1 0,2-8 0,-1 1 0,0-1 0,-1 0 0,0 0 0,0 0 0,-3-22 0,2 22 0,-1 0 0,1 0 0,1 0 0,0 0 0,0 1 0,5-16 0,-6 25 0,0 1 0,0 0 0,0 0 0,0 0 0,0 0 0,0 0 0,0 0 0,0 0 0,0 0 0,0 0 0,0-1 0,0 1 0,0 0 0,0 0 0,0 0 0,0 0 0,0 0 0,0 0 0,0 0 0,0 0 0,0 0 0,0-1 0,0 1 0,0 0 0,0 0 0,0 0 0,0 0 0,0 0 0,0 0 0,0 0 0,0 0 0,1 0 0,-1 0 0,0 0 0,0 0 0,0 0 0,0 0 0,0-1 0,0 1 0,0 0 0,0 0 0,0 0 0,1 0 0,-1 0 0,0 0 0,0 0 0,0 0 0,0 0 0,0 0 0,0 0 0,0 0 0,0 0 0,0 0 0,1 0 0,-1 1 0,0-1 0,0 0 0,0 0 0,0 0 0,0 0 0,0 0 0,0 0 0,0 0 0,0 0 0,0 0 0,1 0 0,2 10 0,0 14 0,-2 127 0,-1-149 0,-1-1 0,1 0 0,0 0 0,0 0 0,0 1 0,1-1 0,-1 0 0,0 0 0,0 0 0,1 1 0,-1-1 0,0 0 0,1 0 0,-1 0 0,1 0 0,0 0 0,-1 0 0,1 0 0,0 0 0,0 0 0,-1 0 0,1 0 0,0 0 0,0 0 0,0-1 0,0 1 0,0 0 0,0-1 0,0 1 0,0-1 0,1 1 0,0-1 0,0 0 0,-1 0 0,0-1 0,1 1 0,-1-1 0,1 1 0,-1-1 0,0 0 0,1 1 0,-1-1 0,0 0 0,0 0 0,1 0 0,-1 0 0,0 0 0,0 0 0,0-1 0,0 1 0,0 0 0,-1 0 0,1-1 0,0 1 0,-1 0 0,1-1 0,-1 1 0,1-3 0,6-17 18,-1-1-1,5-44 0,-2 15-1434,-6 36-5409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1:5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54 0 24575,'0'884'0,"-2"-853"0,-5 35 0,-2 22 0,-2 15 0,4-47 0,0-2 0,2-24 0,0 46 0,5 131-1365,0-192-5461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1:53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24575,'2'6'0,"0"0"0,0 0 0,0 0 0,1 0 0,0-1 0,0 1 0,0-1 0,7 9 0,-5-7 0,9 15 0,-7-9 0,1-1 0,1 0 0,0 0 0,13 13 0,-20-24 0,0 0 0,0 0 0,0 0 0,0 0 0,0 0 0,1 0 0,-1 0 0,0-1 0,0 1 0,0-1 0,1 0 0,-1 1 0,0-1 0,1 0 0,-1-1 0,0 1 0,0 0 0,1 0 0,-1-1 0,0 0 0,0 1 0,0-1 0,0 0 0,1 0 0,2-2 0,7-4 0,0 0 0,-1-1 0,12-10 0,-14 11 0,1-2-227,0 0-1,-1 0 1,0-1-1,0 0 1,13-22-1,-15 21-6598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1:5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39 24575,'2'26'0,"2"1"0,0-1 0,2 0 0,10 30 0,2 12 0,-9-27 0,3 58 0,-11-93 0,0 0 0,0 1 0,0-1 0,1 0 0,2 8 0,-1-15 0,0-10 0,1-17 0,-3 24 0,2-18 0,2 0 0,0 0 0,1 1 0,16-36 0,27-78 0,-47 128 0,1-1 0,-1 1 0,-1 0 0,0-1 0,1-14 0,-2 16 0,1-1 0,0 1 0,-1-1 0,2 1 0,-1 0 0,1 0 0,0 0 0,4-7 0,-6 12 0,0 1 0,0-1 0,0 1 0,0 0 0,0-1 0,1 1 0,-1 0 0,0-1 0,0 1 0,1 0 0,-1-1 0,0 1 0,1 0 0,-1-1 0,0 1 0,1 0 0,-1 0 0,0-1 0,1 1 0,-1 0 0,1 0 0,-1 0 0,0 0 0,1 0 0,-1-1 0,1 1 0,-1 0 0,1 0 0,-1 0 0,0 0 0,1 0 0,-1 0 0,1 0 0,-1 1 0,1-1 0,-1 0 0,0 0 0,1 0 0,-1 0 0,1 0 0,-1 1 0,0-1 0,1 0 0,-1 0 0,0 1 0,1-1 0,-1 0 0,0 0 0,1 1 0,-1-1 0,0 0 0,0 1 0,1-1 0,-1 1 0,0-1 0,0 0 0,0 1 0,0-1 0,1 1 0,-1-1 0,0 0 0,0 2 0,10 27 0,8 73 0,-13-67 0,1 0 0,21 67 0,33 43 0,-59-143 0,-1-1 0,1 1 0,-1-1 0,1 0 0,-1 0 0,1 1 0,0-1 0,0 0 0,0 0 0,0 0 0,0 1 0,0-1 0,0 0 0,0-1 0,0 1 0,0 0 0,1 0 0,0 0 0,6-5 0,-3-14 0,-3-17 0,-3-45 0,0 44 0,3-41 0,16-27 0,-16 95-26,0-1 0,0 1 0,1 1 0,7-15 0,-3 5-1209,-3 6-5591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2: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106 14 24575,'0'-1'0,"0"1"0,0-1 0,-1 0 0,1 1 0,0-1 0,0 1 0,-1-1 0,1 0 0,0 1 0,-1-1 0,1 1 0,-1-1 0,1 0 0,0 1 0,-1-1 0,0 1 0,1 0 0,-1-1 0,1 1 0,-1-1 0,1 1 0,-1 0 0,0-1 0,1 1 0,-1 0 0,0 0 0,1 0 0,-1-1 0,0 1 0,1 0 0,-1 0 0,0 0 0,1 0 0,-1 0 0,0 0 0,1 0 0,-1 1 0,0-1 0,1 0 0,-2 0 0,-26 10 0,22-6 0,1 1 0,0 0 0,1 1 0,-1-1 0,1 1 0,0 0 0,-6 13 0,8-16 0,0 1 0,1-1 0,-1 1 0,1 0 0,0 0 0,0 0 0,0-1 0,0 1 0,1 0 0,-1 0 0,1 0 0,0 0 0,0 0 0,1 0 0,0 6 0,0-9 0,-1-1 0,0 1 0,0 0 0,0-1 0,0 1 0,1-1 0,-1 1 0,0-1 0,1 1 0,-1 0 0,0-1 0,1 0 0,-1 1 0,0-1 0,1 1 0,-1-1 0,1 1 0,-1-1 0,1 0 0,-1 1 0,1-1 0,-1 0 0,1 1 0,0-1 0,-1 0 0,1 0 0,-1 0 0,1 0 0,0 1 0,-1-1 0,1 0 0,-1 0 0,1 0 0,0 0 0,1-1 0,0 0 0,0 0 0,-1 0 0,1 0 0,-1 0 0,1 0 0,-1 0 0,1 0 0,-1 0 0,0-1 0,3-2 0,0-1 0,0-1 0,0 0 0,0-1 0,0 1 0,3-11 0,-1-20 0,-6 34 0,0 24 0,-2 193 0,2-228-1365,0 0-5461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2:02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24575,'0'2'0,"0"5"0,0 1-8191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2:0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 24575,'5'133'0,"-2"-116"0,0 0 0,0 0 0,2 0 0,0 0 0,12 25 0,-15-35 0,1 0 0,-1 0 0,-1 0 0,1 0 0,-1 1 0,0 12 0,-1-14 0,1 0 0,-1 1 0,1-1 0,1 0 0,-1 0 0,1 0 0,0 0 0,0 0 0,4 8 0,-6-14 0,0 0 0,0 1 0,0-1 0,1 1 0,-1-1 0,0 0 0,0 1 0,0-1 0,1 0 0,-1 1 0,0-1 0,0 0 0,1 1 0,-1-1 0,0 0 0,1 1 0,-1-1 0,0 0 0,1 0 0,-1 1 0,0-1 0,1 0 0,-1 0 0,1 0 0,-1 0 0,0 0 0,1 1 0,-1-1 0,1 0 0,-1 0 0,0 0 0,1 0 0,-1 0 0,1 0 0,-1 0 0,1-1 0,-1 1 0,0 0 0,1 0 0,-1 0 0,1 0 0,0-1 0,9-19 0,0-29 0,-2 5 0,2-1 0,2 1 0,34-83 0,-39 112 0,0 0 0,15-21 0,-22 35 0,0 1 0,0 0 0,0 0 0,0 0 0,0 0 0,0 0 0,1-1 0,-1 1 0,0 0 0,0 0 0,0 0 0,0 0 0,0 0 0,0 0 0,0 0 0,0 0 0,0-1 0,1 1 0,-1 0 0,0 0 0,0 0 0,0 0 0,0 0 0,0 0 0,0 0 0,1 0 0,-1 0 0,0 0 0,0 0 0,0 0 0,0 0 0,0 0 0,1 0 0,-1 0 0,0 0 0,0 0 0,0 0 0,0 0 0,0 0 0,1 0 0,-1 0 0,0 0 0,0 0 0,0 0 0,0 0 0,0 0 0,0 1 0,1-1 0,-1 0 0,0 0 0,0 0 0,0 0 0,0 0 0,0 0 0,0 0 0,0 1 0,0-1 0,0 0 0,0 0 0,0 0 0,1 0 0,2 16 0,-1 18 0,-2 20 0,-2-12 0,3 0 0,1 0 0,2 0 0,2 0 0,14 51 0,-20-93 0,0 1 0,0-1 0,0 1 0,0 0 0,0-1 0,0 1 0,1 0 0,-1-1 0,0 1 0,0-1 0,1 1 0,-1 0 0,0-1 0,1 1 0,-1-1 0,1 1 0,-1-1 0,1 1 0,-1-1 0,1 0 0,-1 1 0,1-1 0,-1 0 0,1 1 0,-1-1 0,1 0 0,0 1 0,-1-1 0,1 0 0,0 0 0,-1 0 0,2 0 0,-1 0 0,0-1 0,0 1 0,1-1 0,-1 0 0,0 0 0,0 1 0,0-1 0,0 0 0,0 0 0,0 0 0,0 0 0,0-1 0,0 1 0,1-1 0,27-53 0,-26 48 0,77-183 0,-76 181-170,-1 0-1,0 0 0,0 0 1,-1 0-1,0-1 0,-1 1 1,0-15-1,-1 9-6655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2:07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 1 24575,'-3'3'0,"-1"4"0,0 7 0,1 3 0,1 3 0,1 0 0,0 1 0,1-2 0,0 0 0,0 0 0,0-1 0,0-1 0,0 1 0,-2-4 0,-2 0 0,0-3-8191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5T06:42:0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88 0 24575,'-3'0'0,"-4"0"0,-3 0 0,-4 0 0,-2 0 0,2 3 0,3 4 0,3 4 0,3 2 0,6 0 0,5 0 0,2 2 0,3-3 0,-1 0 0,1-2 0,-2 1 0,-2-3-8191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customXml" Target="../ink/ink308.xml"/><Relationship Id="rId98" Type="http://schemas.openxmlformats.org/officeDocument/2006/relationships/image" Target="../media/image307.png"/><Relationship Id="rId97" Type="http://schemas.openxmlformats.org/officeDocument/2006/relationships/customXml" Target="../ink/ink307.xml"/><Relationship Id="rId96" Type="http://schemas.openxmlformats.org/officeDocument/2006/relationships/image" Target="../media/image306.png"/><Relationship Id="rId95" Type="http://schemas.openxmlformats.org/officeDocument/2006/relationships/customXml" Target="../ink/ink306.xml"/><Relationship Id="rId94" Type="http://schemas.openxmlformats.org/officeDocument/2006/relationships/image" Target="../media/image305.png"/><Relationship Id="rId93" Type="http://schemas.openxmlformats.org/officeDocument/2006/relationships/customXml" Target="../ink/ink305.xml"/><Relationship Id="rId92" Type="http://schemas.openxmlformats.org/officeDocument/2006/relationships/image" Target="../media/image304.png"/><Relationship Id="rId91" Type="http://schemas.openxmlformats.org/officeDocument/2006/relationships/customXml" Target="../ink/ink304.xml"/><Relationship Id="rId90" Type="http://schemas.openxmlformats.org/officeDocument/2006/relationships/image" Target="../media/image303.png"/><Relationship Id="rId9" Type="http://schemas.openxmlformats.org/officeDocument/2006/relationships/image" Target="../media/image262.png"/><Relationship Id="rId89" Type="http://schemas.openxmlformats.org/officeDocument/2006/relationships/customXml" Target="../ink/ink303.xml"/><Relationship Id="rId88" Type="http://schemas.openxmlformats.org/officeDocument/2006/relationships/image" Target="../media/image302.png"/><Relationship Id="rId87" Type="http://schemas.openxmlformats.org/officeDocument/2006/relationships/customXml" Target="../ink/ink302.xml"/><Relationship Id="rId86" Type="http://schemas.openxmlformats.org/officeDocument/2006/relationships/image" Target="../media/image301.png"/><Relationship Id="rId85" Type="http://schemas.openxmlformats.org/officeDocument/2006/relationships/customXml" Target="../ink/ink301.xml"/><Relationship Id="rId84" Type="http://schemas.openxmlformats.org/officeDocument/2006/relationships/image" Target="../media/image300.png"/><Relationship Id="rId83" Type="http://schemas.openxmlformats.org/officeDocument/2006/relationships/customXml" Target="../ink/ink300.xml"/><Relationship Id="rId82" Type="http://schemas.openxmlformats.org/officeDocument/2006/relationships/image" Target="../media/image299.png"/><Relationship Id="rId81" Type="http://schemas.openxmlformats.org/officeDocument/2006/relationships/customXml" Target="../ink/ink299.xml"/><Relationship Id="rId80" Type="http://schemas.openxmlformats.org/officeDocument/2006/relationships/image" Target="../media/image298.png"/><Relationship Id="rId8" Type="http://schemas.openxmlformats.org/officeDocument/2006/relationships/customXml" Target="../ink/ink263.xml"/><Relationship Id="rId79" Type="http://schemas.openxmlformats.org/officeDocument/2006/relationships/image" Target="../media/image297.png"/><Relationship Id="rId78" Type="http://schemas.openxmlformats.org/officeDocument/2006/relationships/customXml" Target="../ink/ink298.xml"/><Relationship Id="rId77" Type="http://schemas.openxmlformats.org/officeDocument/2006/relationships/image" Target="../media/image296.png"/><Relationship Id="rId76" Type="http://schemas.openxmlformats.org/officeDocument/2006/relationships/customXml" Target="../ink/ink297.xml"/><Relationship Id="rId75" Type="http://schemas.openxmlformats.org/officeDocument/2006/relationships/image" Target="../media/image295.png"/><Relationship Id="rId74" Type="http://schemas.openxmlformats.org/officeDocument/2006/relationships/customXml" Target="../ink/ink296.xml"/><Relationship Id="rId73" Type="http://schemas.openxmlformats.org/officeDocument/2006/relationships/image" Target="../media/image294.png"/><Relationship Id="rId72" Type="http://schemas.openxmlformats.org/officeDocument/2006/relationships/customXml" Target="../ink/ink295.xml"/><Relationship Id="rId71" Type="http://schemas.openxmlformats.org/officeDocument/2006/relationships/image" Target="../media/image293.png"/><Relationship Id="rId70" Type="http://schemas.openxmlformats.org/officeDocument/2006/relationships/customXml" Target="../ink/ink294.xml"/><Relationship Id="rId7" Type="http://schemas.openxmlformats.org/officeDocument/2006/relationships/image" Target="../media/image261.png"/><Relationship Id="rId69" Type="http://schemas.openxmlformats.org/officeDocument/2006/relationships/image" Target="../media/image292.png"/><Relationship Id="rId68" Type="http://schemas.openxmlformats.org/officeDocument/2006/relationships/customXml" Target="../ink/ink293.xml"/><Relationship Id="rId67" Type="http://schemas.openxmlformats.org/officeDocument/2006/relationships/image" Target="../media/image291.png"/><Relationship Id="rId66" Type="http://schemas.openxmlformats.org/officeDocument/2006/relationships/customXml" Target="../ink/ink292.xml"/><Relationship Id="rId65" Type="http://schemas.openxmlformats.org/officeDocument/2006/relationships/image" Target="../media/image290.png"/><Relationship Id="rId64" Type="http://schemas.openxmlformats.org/officeDocument/2006/relationships/customXml" Target="../ink/ink291.xml"/><Relationship Id="rId63" Type="http://schemas.openxmlformats.org/officeDocument/2006/relationships/image" Target="../media/image289.png"/><Relationship Id="rId62" Type="http://schemas.openxmlformats.org/officeDocument/2006/relationships/customXml" Target="../ink/ink290.xml"/><Relationship Id="rId61" Type="http://schemas.openxmlformats.org/officeDocument/2006/relationships/image" Target="../media/image288.png"/><Relationship Id="rId60" Type="http://schemas.openxmlformats.org/officeDocument/2006/relationships/customXml" Target="../ink/ink289.xml"/><Relationship Id="rId6" Type="http://schemas.openxmlformats.org/officeDocument/2006/relationships/customXml" Target="../ink/ink262.xml"/><Relationship Id="rId59" Type="http://schemas.openxmlformats.org/officeDocument/2006/relationships/image" Target="../media/image287.png"/><Relationship Id="rId58" Type="http://schemas.openxmlformats.org/officeDocument/2006/relationships/customXml" Target="../ink/ink288.xml"/><Relationship Id="rId57" Type="http://schemas.openxmlformats.org/officeDocument/2006/relationships/image" Target="../media/image286.png"/><Relationship Id="rId56" Type="http://schemas.openxmlformats.org/officeDocument/2006/relationships/customXml" Target="../ink/ink287.xml"/><Relationship Id="rId55" Type="http://schemas.openxmlformats.org/officeDocument/2006/relationships/image" Target="../media/image285.png"/><Relationship Id="rId54" Type="http://schemas.openxmlformats.org/officeDocument/2006/relationships/customXml" Target="../ink/ink286.xml"/><Relationship Id="rId53" Type="http://schemas.openxmlformats.org/officeDocument/2006/relationships/image" Target="../media/image284.png"/><Relationship Id="rId52" Type="http://schemas.openxmlformats.org/officeDocument/2006/relationships/customXml" Target="../ink/ink285.xml"/><Relationship Id="rId51" Type="http://schemas.openxmlformats.org/officeDocument/2006/relationships/image" Target="../media/image283.png"/><Relationship Id="rId50" Type="http://schemas.openxmlformats.org/officeDocument/2006/relationships/customXml" Target="../ink/ink284.xml"/><Relationship Id="rId5" Type="http://schemas.openxmlformats.org/officeDocument/2006/relationships/image" Target="../media/image260.png"/><Relationship Id="rId49" Type="http://schemas.openxmlformats.org/officeDocument/2006/relationships/image" Target="../media/image282.png"/><Relationship Id="rId48" Type="http://schemas.openxmlformats.org/officeDocument/2006/relationships/customXml" Target="../ink/ink283.xml"/><Relationship Id="rId47" Type="http://schemas.openxmlformats.org/officeDocument/2006/relationships/image" Target="../media/image281.png"/><Relationship Id="rId46" Type="http://schemas.openxmlformats.org/officeDocument/2006/relationships/customXml" Target="../ink/ink282.xml"/><Relationship Id="rId45" Type="http://schemas.openxmlformats.org/officeDocument/2006/relationships/image" Target="../media/image280.png"/><Relationship Id="rId44" Type="http://schemas.openxmlformats.org/officeDocument/2006/relationships/customXml" Target="../ink/ink281.xml"/><Relationship Id="rId43" Type="http://schemas.openxmlformats.org/officeDocument/2006/relationships/image" Target="../media/image279.png"/><Relationship Id="rId42" Type="http://schemas.openxmlformats.org/officeDocument/2006/relationships/customXml" Target="../ink/ink280.xml"/><Relationship Id="rId41" Type="http://schemas.openxmlformats.org/officeDocument/2006/relationships/image" Target="../media/image278.png"/><Relationship Id="rId40" Type="http://schemas.openxmlformats.org/officeDocument/2006/relationships/customXml" Target="../ink/ink279.xml"/><Relationship Id="rId4" Type="http://schemas.openxmlformats.org/officeDocument/2006/relationships/customXml" Target="../ink/ink261.xml"/><Relationship Id="rId39" Type="http://schemas.openxmlformats.org/officeDocument/2006/relationships/image" Target="../media/image277.png"/><Relationship Id="rId38" Type="http://schemas.openxmlformats.org/officeDocument/2006/relationships/customXml" Target="../ink/ink278.xml"/><Relationship Id="rId37" Type="http://schemas.openxmlformats.org/officeDocument/2006/relationships/image" Target="../media/image276.png"/><Relationship Id="rId36" Type="http://schemas.openxmlformats.org/officeDocument/2006/relationships/customXml" Target="../ink/ink277.xml"/><Relationship Id="rId35" Type="http://schemas.openxmlformats.org/officeDocument/2006/relationships/image" Target="../media/image275.png"/><Relationship Id="rId34" Type="http://schemas.openxmlformats.org/officeDocument/2006/relationships/customXml" Target="../ink/ink276.xml"/><Relationship Id="rId33" Type="http://schemas.openxmlformats.org/officeDocument/2006/relationships/image" Target="../media/image274.png"/><Relationship Id="rId32" Type="http://schemas.openxmlformats.org/officeDocument/2006/relationships/customXml" Target="../ink/ink275.xml"/><Relationship Id="rId31" Type="http://schemas.openxmlformats.org/officeDocument/2006/relationships/image" Target="../media/image273.png"/><Relationship Id="rId30" Type="http://schemas.openxmlformats.org/officeDocument/2006/relationships/customXml" Target="../ink/ink274.xml"/><Relationship Id="rId3" Type="http://schemas.openxmlformats.org/officeDocument/2006/relationships/image" Target="../media/image103.png"/><Relationship Id="rId29" Type="http://schemas.openxmlformats.org/officeDocument/2006/relationships/image" Target="../media/image272.png"/><Relationship Id="rId28" Type="http://schemas.openxmlformats.org/officeDocument/2006/relationships/customXml" Target="../ink/ink273.xml"/><Relationship Id="rId27" Type="http://schemas.openxmlformats.org/officeDocument/2006/relationships/image" Target="../media/image271.png"/><Relationship Id="rId26" Type="http://schemas.openxmlformats.org/officeDocument/2006/relationships/customXml" Target="../ink/ink272.xml"/><Relationship Id="rId25" Type="http://schemas.openxmlformats.org/officeDocument/2006/relationships/image" Target="../media/image270.png"/><Relationship Id="rId24" Type="http://schemas.openxmlformats.org/officeDocument/2006/relationships/customXml" Target="../ink/ink271.xml"/><Relationship Id="rId23" Type="http://schemas.openxmlformats.org/officeDocument/2006/relationships/image" Target="../media/image269.png"/><Relationship Id="rId22" Type="http://schemas.openxmlformats.org/officeDocument/2006/relationships/customXml" Target="../ink/ink270.xml"/><Relationship Id="rId21" Type="http://schemas.openxmlformats.org/officeDocument/2006/relationships/image" Target="../media/image268.png"/><Relationship Id="rId20" Type="http://schemas.openxmlformats.org/officeDocument/2006/relationships/customXml" Target="../ink/ink269.xml"/><Relationship Id="rId2" Type="http://schemas.openxmlformats.org/officeDocument/2006/relationships/customXml" Target="../ink/ink260.xml"/><Relationship Id="rId19" Type="http://schemas.openxmlformats.org/officeDocument/2006/relationships/image" Target="../media/image267.png"/><Relationship Id="rId18" Type="http://schemas.openxmlformats.org/officeDocument/2006/relationships/customXml" Target="../ink/ink268.xml"/><Relationship Id="rId17" Type="http://schemas.openxmlformats.org/officeDocument/2006/relationships/image" Target="../media/image266.png"/><Relationship Id="rId16" Type="http://schemas.openxmlformats.org/officeDocument/2006/relationships/customXml" Target="../ink/ink267.xml"/><Relationship Id="rId15" Type="http://schemas.openxmlformats.org/officeDocument/2006/relationships/image" Target="../media/image265.png"/><Relationship Id="rId142" Type="http://schemas.openxmlformats.org/officeDocument/2006/relationships/slideLayout" Target="../slideLayouts/slideLayout2.xml"/><Relationship Id="rId141" Type="http://schemas.openxmlformats.org/officeDocument/2006/relationships/image" Target="../media/image330.png"/><Relationship Id="rId140" Type="http://schemas.openxmlformats.org/officeDocument/2006/relationships/image" Target="../media/image329.png"/><Relationship Id="rId14" Type="http://schemas.openxmlformats.org/officeDocument/2006/relationships/customXml" Target="../ink/ink266.xml"/><Relationship Id="rId139" Type="http://schemas.openxmlformats.org/officeDocument/2006/relationships/image" Target="../media/image328.png"/><Relationship Id="rId138" Type="http://schemas.openxmlformats.org/officeDocument/2006/relationships/customXml" Target="../ink/ink327.xml"/><Relationship Id="rId137" Type="http://schemas.openxmlformats.org/officeDocument/2006/relationships/image" Target="../media/image327.png"/><Relationship Id="rId136" Type="http://schemas.openxmlformats.org/officeDocument/2006/relationships/image" Target="../media/image326.png"/><Relationship Id="rId135" Type="http://schemas.openxmlformats.org/officeDocument/2006/relationships/customXml" Target="../ink/ink326.xml"/><Relationship Id="rId134" Type="http://schemas.openxmlformats.org/officeDocument/2006/relationships/image" Target="../media/image325.png"/><Relationship Id="rId133" Type="http://schemas.openxmlformats.org/officeDocument/2006/relationships/customXml" Target="../ink/ink325.xml"/><Relationship Id="rId132" Type="http://schemas.openxmlformats.org/officeDocument/2006/relationships/image" Target="../media/image324.png"/><Relationship Id="rId131" Type="http://schemas.openxmlformats.org/officeDocument/2006/relationships/customXml" Target="../ink/ink324.xml"/><Relationship Id="rId130" Type="http://schemas.openxmlformats.org/officeDocument/2006/relationships/image" Target="../media/image323.png"/><Relationship Id="rId13" Type="http://schemas.openxmlformats.org/officeDocument/2006/relationships/image" Target="../media/image264.png"/><Relationship Id="rId129" Type="http://schemas.openxmlformats.org/officeDocument/2006/relationships/customXml" Target="../ink/ink323.xml"/><Relationship Id="rId128" Type="http://schemas.openxmlformats.org/officeDocument/2006/relationships/image" Target="../media/image322.png"/><Relationship Id="rId127" Type="http://schemas.openxmlformats.org/officeDocument/2006/relationships/customXml" Target="../ink/ink322.xml"/><Relationship Id="rId126" Type="http://schemas.openxmlformats.org/officeDocument/2006/relationships/image" Target="../media/image321.png"/><Relationship Id="rId125" Type="http://schemas.openxmlformats.org/officeDocument/2006/relationships/customXml" Target="../ink/ink321.xml"/><Relationship Id="rId124" Type="http://schemas.openxmlformats.org/officeDocument/2006/relationships/image" Target="../media/image320.png"/><Relationship Id="rId123" Type="http://schemas.openxmlformats.org/officeDocument/2006/relationships/customXml" Target="../ink/ink320.xml"/><Relationship Id="rId122" Type="http://schemas.openxmlformats.org/officeDocument/2006/relationships/image" Target="../media/image319.png"/><Relationship Id="rId121" Type="http://schemas.openxmlformats.org/officeDocument/2006/relationships/customXml" Target="../ink/ink319.xml"/><Relationship Id="rId120" Type="http://schemas.openxmlformats.org/officeDocument/2006/relationships/image" Target="../media/image318.png"/><Relationship Id="rId12" Type="http://schemas.openxmlformats.org/officeDocument/2006/relationships/customXml" Target="../ink/ink265.xml"/><Relationship Id="rId119" Type="http://schemas.openxmlformats.org/officeDocument/2006/relationships/customXml" Target="../ink/ink318.xml"/><Relationship Id="rId118" Type="http://schemas.openxmlformats.org/officeDocument/2006/relationships/image" Target="../media/image317.png"/><Relationship Id="rId117" Type="http://schemas.openxmlformats.org/officeDocument/2006/relationships/customXml" Target="../ink/ink317.xml"/><Relationship Id="rId116" Type="http://schemas.openxmlformats.org/officeDocument/2006/relationships/image" Target="../media/image316.png"/><Relationship Id="rId115" Type="http://schemas.openxmlformats.org/officeDocument/2006/relationships/customXml" Target="../ink/ink316.xml"/><Relationship Id="rId114" Type="http://schemas.openxmlformats.org/officeDocument/2006/relationships/image" Target="../media/image315.png"/><Relationship Id="rId113" Type="http://schemas.openxmlformats.org/officeDocument/2006/relationships/customXml" Target="../ink/ink315.xml"/><Relationship Id="rId112" Type="http://schemas.openxmlformats.org/officeDocument/2006/relationships/image" Target="../media/image314.png"/><Relationship Id="rId111" Type="http://schemas.openxmlformats.org/officeDocument/2006/relationships/customXml" Target="../ink/ink314.xml"/><Relationship Id="rId110" Type="http://schemas.openxmlformats.org/officeDocument/2006/relationships/image" Target="../media/image313.png"/><Relationship Id="rId11" Type="http://schemas.openxmlformats.org/officeDocument/2006/relationships/image" Target="../media/image263.png"/><Relationship Id="rId109" Type="http://schemas.openxmlformats.org/officeDocument/2006/relationships/customXml" Target="../ink/ink313.xml"/><Relationship Id="rId108" Type="http://schemas.openxmlformats.org/officeDocument/2006/relationships/image" Target="../media/image312.png"/><Relationship Id="rId107" Type="http://schemas.openxmlformats.org/officeDocument/2006/relationships/customXml" Target="../ink/ink312.xml"/><Relationship Id="rId106" Type="http://schemas.openxmlformats.org/officeDocument/2006/relationships/image" Target="../media/image311.png"/><Relationship Id="rId105" Type="http://schemas.openxmlformats.org/officeDocument/2006/relationships/customXml" Target="../ink/ink311.xml"/><Relationship Id="rId104" Type="http://schemas.openxmlformats.org/officeDocument/2006/relationships/image" Target="../media/image310.png"/><Relationship Id="rId103" Type="http://schemas.openxmlformats.org/officeDocument/2006/relationships/customXml" Target="../ink/ink310.xml"/><Relationship Id="rId102" Type="http://schemas.openxmlformats.org/officeDocument/2006/relationships/image" Target="../media/image309.png"/><Relationship Id="rId101" Type="http://schemas.openxmlformats.org/officeDocument/2006/relationships/customXml" Target="../ink/ink309.xml"/><Relationship Id="rId100" Type="http://schemas.openxmlformats.org/officeDocument/2006/relationships/image" Target="../media/image308.png"/><Relationship Id="rId10" Type="http://schemas.openxmlformats.org/officeDocument/2006/relationships/customXml" Target="../ink/ink264.xml"/><Relationship Id="rId1" Type="http://schemas.openxmlformats.org/officeDocument/2006/relationships/image" Target="../media/image25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2.png"/><Relationship Id="rId8" Type="http://schemas.openxmlformats.org/officeDocument/2006/relationships/customXml" Target="../ink/ink331.xml"/><Relationship Id="rId7" Type="http://schemas.openxmlformats.org/officeDocument/2006/relationships/image" Target="../media/image261.png"/><Relationship Id="rId6" Type="http://schemas.openxmlformats.org/officeDocument/2006/relationships/customXml" Target="../ink/ink330.xml"/><Relationship Id="rId5" Type="http://schemas.openxmlformats.org/officeDocument/2006/relationships/image" Target="../media/image260.png"/><Relationship Id="rId46" Type="http://schemas.openxmlformats.org/officeDocument/2006/relationships/slideLayout" Target="../slideLayouts/slideLayout2.xml"/><Relationship Id="rId45" Type="http://schemas.openxmlformats.org/officeDocument/2006/relationships/image" Target="../media/image333.png"/><Relationship Id="rId44" Type="http://schemas.openxmlformats.org/officeDocument/2006/relationships/customXml" Target="../ink/ink349.xml"/><Relationship Id="rId43" Type="http://schemas.openxmlformats.org/officeDocument/2006/relationships/image" Target="../media/image332.png"/><Relationship Id="rId42" Type="http://schemas.openxmlformats.org/officeDocument/2006/relationships/customXml" Target="../ink/ink348.xml"/><Relationship Id="rId41" Type="http://schemas.openxmlformats.org/officeDocument/2006/relationships/image" Target="../media/image331.png"/><Relationship Id="rId40" Type="http://schemas.openxmlformats.org/officeDocument/2006/relationships/customXml" Target="../ink/ink347.xml"/><Relationship Id="rId4" Type="http://schemas.openxmlformats.org/officeDocument/2006/relationships/customXml" Target="../ink/ink329.xml"/><Relationship Id="rId39" Type="http://schemas.openxmlformats.org/officeDocument/2006/relationships/image" Target="../media/image285.png"/><Relationship Id="rId38" Type="http://schemas.openxmlformats.org/officeDocument/2006/relationships/customXml" Target="../ink/ink346.xml"/><Relationship Id="rId37" Type="http://schemas.openxmlformats.org/officeDocument/2006/relationships/image" Target="../media/image284.png"/><Relationship Id="rId36" Type="http://schemas.openxmlformats.org/officeDocument/2006/relationships/customXml" Target="../ink/ink345.xml"/><Relationship Id="rId35" Type="http://schemas.openxmlformats.org/officeDocument/2006/relationships/image" Target="../media/image283.png"/><Relationship Id="rId34" Type="http://schemas.openxmlformats.org/officeDocument/2006/relationships/customXml" Target="../ink/ink344.xml"/><Relationship Id="rId33" Type="http://schemas.openxmlformats.org/officeDocument/2006/relationships/image" Target="../media/image282.png"/><Relationship Id="rId32" Type="http://schemas.openxmlformats.org/officeDocument/2006/relationships/customXml" Target="../ink/ink343.xml"/><Relationship Id="rId31" Type="http://schemas.openxmlformats.org/officeDocument/2006/relationships/image" Target="../media/image281.png"/><Relationship Id="rId30" Type="http://schemas.openxmlformats.org/officeDocument/2006/relationships/customXml" Target="../ink/ink342.xml"/><Relationship Id="rId3" Type="http://schemas.openxmlformats.org/officeDocument/2006/relationships/image" Target="../media/image103.png"/><Relationship Id="rId29" Type="http://schemas.openxmlformats.org/officeDocument/2006/relationships/image" Target="../media/image280.png"/><Relationship Id="rId28" Type="http://schemas.openxmlformats.org/officeDocument/2006/relationships/customXml" Target="../ink/ink341.xml"/><Relationship Id="rId27" Type="http://schemas.openxmlformats.org/officeDocument/2006/relationships/image" Target="../media/image279.png"/><Relationship Id="rId26" Type="http://schemas.openxmlformats.org/officeDocument/2006/relationships/customXml" Target="../ink/ink340.xml"/><Relationship Id="rId25" Type="http://schemas.openxmlformats.org/officeDocument/2006/relationships/image" Target="../media/image270.png"/><Relationship Id="rId24" Type="http://schemas.openxmlformats.org/officeDocument/2006/relationships/customXml" Target="../ink/ink339.xml"/><Relationship Id="rId23" Type="http://schemas.openxmlformats.org/officeDocument/2006/relationships/image" Target="../media/image269.png"/><Relationship Id="rId22" Type="http://schemas.openxmlformats.org/officeDocument/2006/relationships/customXml" Target="../ink/ink338.xml"/><Relationship Id="rId21" Type="http://schemas.openxmlformats.org/officeDocument/2006/relationships/image" Target="../media/image268.png"/><Relationship Id="rId20" Type="http://schemas.openxmlformats.org/officeDocument/2006/relationships/customXml" Target="../ink/ink337.xml"/><Relationship Id="rId2" Type="http://schemas.openxmlformats.org/officeDocument/2006/relationships/customXml" Target="../ink/ink328.xml"/><Relationship Id="rId19" Type="http://schemas.openxmlformats.org/officeDocument/2006/relationships/image" Target="../media/image267.png"/><Relationship Id="rId18" Type="http://schemas.openxmlformats.org/officeDocument/2006/relationships/customXml" Target="../ink/ink336.xml"/><Relationship Id="rId17" Type="http://schemas.openxmlformats.org/officeDocument/2006/relationships/image" Target="../media/image266.png"/><Relationship Id="rId16" Type="http://schemas.openxmlformats.org/officeDocument/2006/relationships/customXml" Target="../ink/ink335.xml"/><Relationship Id="rId15" Type="http://schemas.openxmlformats.org/officeDocument/2006/relationships/image" Target="../media/image265.png"/><Relationship Id="rId14" Type="http://schemas.openxmlformats.org/officeDocument/2006/relationships/customXml" Target="../ink/ink334.xml"/><Relationship Id="rId13" Type="http://schemas.openxmlformats.org/officeDocument/2006/relationships/image" Target="../media/image264.png"/><Relationship Id="rId12" Type="http://schemas.openxmlformats.org/officeDocument/2006/relationships/customXml" Target="../ink/ink333.xml"/><Relationship Id="rId11" Type="http://schemas.openxmlformats.org/officeDocument/2006/relationships/image" Target="../media/image263.png"/><Relationship Id="rId10" Type="http://schemas.openxmlformats.org/officeDocument/2006/relationships/customXml" Target="../ink/ink332.xml"/><Relationship Id="rId1" Type="http://schemas.openxmlformats.org/officeDocument/2006/relationships/image" Target="../media/image25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5.png"/><Relationship Id="rId2" Type="http://schemas.openxmlformats.org/officeDocument/2006/relationships/image" Target="../media/image5.png"/><Relationship Id="rId1" Type="http://schemas.openxmlformats.org/officeDocument/2006/relationships/image" Target="../media/image33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9.png"/><Relationship Id="rId7" Type="http://schemas.openxmlformats.org/officeDocument/2006/relationships/customXml" Target="../ink/ink4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Relationship Id="rId3" Type="http://schemas.openxmlformats.org/officeDocument/2006/relationships/customXml" Target="../ink/ink2.x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6.png"/><Relationship Id="rId21" Type="http://schemas.openxmlformats.org/officeDocument/2006/relationships/customXml" Target="../ink/ink11.xml"/><Relationship Id="rId20" Type="http://schemas.openxmlformats.org/officeDocument/2006/relationships/image" Target="../media/image15.png"/><Relationship Id="rId2" Type="http://schemas.openxmlformats.org/officeDocument/2006/relationships/image" Target="../media/image6.png"/><Relationship Id="rId19" Type="http://schemas.openxmlformats.org/officeDocument/2006/relationships/customXml" Target="../ink/ink10.xml"/><Relationship Id="rId18" Type="http://schemas.openxmlformats.org/officeDocument/2006/relationships/image" Target="../media/image14.png"/><Relationship Id="rId17" Type="http://schemas.openxmlformats.org/officeDocument/2006/relationships/customXml" Target="../ink/ink9.xml"/><Relationship Id="rId16" Type="http://schemas.openxmlformats.org/officeDocument/2006/relationships/image" Target="../media/image13.png"/><Relationship Id="rId15" Type="http://schemas.openxmlformats.org/officeDocument/2006/relationships/customXml" Target="../ink/ink8.xml"/><Relationship Id="rId14" Type="http://schemas.openxmlformats.org/officeDocument/2006/relationships/image" Target="../media/image12.png"/><Relationship Id="rId13" Type="http://schemas.openxmlformats.org/officeDocument/2006/relationships/customXml" Target="../ink/ink7.xml"/><Relationship Id="rId12" Type="http://schemas.openxmlformats.org/officeDocument/2006/relationships/image" Target="../media/image11.png"/><Relationship Id="rId11" Type="http://schemas.openxmlformats.org/officeDocument/2006/relationships/customXml" Target="../ink/ink6.xml"/><Relationship Id="rId10" Type="http://schemas.openxmlformats.org/officeDocument/2006/relationships/image" Target="../media/image10.png"/><Relationship Id="rId1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99" Type="http://schemas.openxmlformats.org/officeDocument/2006/relationships/customXml" Target="../ink/ink61.xml"/><Relationship Id="rId98" Type="http://schemas.openxmlformats.org/officeDocument/2006/relationships/image" Target="../media/image64.png"/><Relationship Id="rId97" Type="http://schemas.openxmlformats.org/officeDocument/2006/relationships/customXml" Target="../ink/ink60.xml"/><Relationship Id="rId96" Type="http://schemas.openxmlformats.org/officeDocument/2006/relationships/image" Target="../media/image63.png"/><Relationship Id="rId95" Type="http://schemas.openxmlformats.org/officeDocument/2006/relationships/customXml" Target="../ink/ink59.xml"/><Relationship Id="rId94" Type="http://schemas.openxmlformats.org/officeDocument/2006/relationships/image" Target="../media/image62.png"/><Relationship Id="rId93" Type="http://schemas.openxmlformats.org/officeDocument/2006/relationships/customXml" Target="../ink/ink58.xml"/><Relationship Id="rId92" Type="http://schemas.openxmlformats.org/officeDocument/2006/relationships/image" Target="../media/image61.png"/><Relationship Id="rId91" Type="http://schemas.openxmlformats.org/officeDocument/2006/relationships/customXml" Target="../ink/ink57.xml"/><Relationship Id="rId90" Type="http://schemas.openxmlformats.org/officeDocument/2006/relationships/image" Target="../media/image60.png"/><Relationship Id="rId9" Type="http://schemas.openxmlformats.org/officeDocument/2006/relationships/customXml" Target="../ink/ink16.xml"/><Relationship Id="rId89" Type="http://schemas.openxmlformats.org/officeDocument/2006/relationships/customXml" Target="../ink/ink56.xml"/><Relationship Id="rId88" Type="http://schemas.openxmlformats.org/officeDocument/2006/relationships/image" Target="../media/image59.png"/><Relationship Id="rId87" Type="http://schemas.openxmlformats.org/officeDocument/2006/relationships/customXml" Target="../ink/ink55.xml"/><Relationship Id="rId86" Type="http://schemas.openxmlformats.org/officeDocument/2006/relationships/image" Target="../media/image58.png"/><Relationship Id="rId85" Type="http://schemas.openxmlformats.org/officeDocument/2006/relationships/customXml" Target="../ink/ink54.xml"/><Relationship Id="rId84" Type="http://schemas.openxmlformats.org/officeDocument/2006/relationships/image" Target="../media/image57.png"/><Relationship Id="rId83" Type="http://schemas.openxmlformats.org/officeDocument/2006/relationships/customXml" Target="../ink/ink53.xml"/><Relationship Id="rId82" Type="http://schemas.openxmlformats.org/officeDocument/2006/relationships/image" Target="../media/image56.png"/><Relationship Id="rId81" Type="http://schemas.openxmlformats.org/officeDocument/2006/relationships/customXml" Target="../ink/ink52.xml"/><Relationship Id="rId80" Type="http://schemas.openxmlformats.org/officeDocument/2006/relationships/image" Target="../media/image55.png"/><Relationship Id="rId8" Type="http://schemas.openxmlformats.org/officeDocument/2006/relationships/image" Target="../media/image20.png"/><Relationship Id="rId79" Type="http://schemas.openxmlformats.org/officeDocument/2006/relationships/customXml" Target="../ink/ink51.xml"/><Relationship Id="rId78" Type="http://schemas.openxmlformats.org/officeDocument/2006/relationships/image" Target="../media/image54.png"/><Relationship Id="rId77" Type="http://schemas.openxmlformats.org/officeDocument/2006/relationships/customXml" Target="../ink/ink50.xml"/><Relationship Id="rId76" Type="http://schemas.openxmlformats.org/officeDocument/2006/relationships/image" Target="../media/image53.png"/><Relationship Id="rId75" Type="http://schemas.openxmlformats.org/officeDocument/2006/relationships/customXml" Target="../ink/ink49.xml"/><Relationship Id="rId74" Type="http://schemas.openxmlformats.org/officeDocument/2006/relationships/image" Target="../media/image52.png"/><Relationship Id="rId73" Type="http://schemas.openxmlformats.org/officeDocument/2006/relationships/customXml" Target="../ink/ink48.xml"/><Relationship Id="rId72" Type="http://schemas.openxmlformats.org/officeDocument/2006/relationships/image" Target="../media/image51.png"/><Relationship Id="rId71" Type="http://schemas.openxmlformats.org/officeDocument/2006/relationships/customXml" Target="../ink/ink47.xml"/><Relationship Id="rId70" Type="http://schemas.openxmlformats.org/officeDocument/2006/relationships/image" Target="../media/image50.png"/><Relationship Id="rId7" Type="http://schemas.openxmlformats.org/officeDocument/2006/relationships/customXml" Target="../ink/ink15.xml"/><Relationship Id="rId69" Type="http://schemas.openxmlformats.org/officeDocument/2006/relationships/customXml" Target="../ink/ink46.xml"/><Relationship Id="rId68" Type="http://schemas.openxmlformats.org/officeDocument/2006/relationships/image" Target="../media/image49.png"/><Relationship Id="rId67" Type="http://schemas.openxmlformats.org/officeDocument/2006/relationships/customXml" Target="../ink/ink45.xml"/><Relationship Id="rId66" Type="http://schemas.openxmlformats.org/officeDocument/2006/relationships/image" Target="../media/image48.png"/><Relationship Id="rId65" Type="http://schemas.openxmlformats.org/officeDocument/2006/relationships/customXml" Target="../ink/ink44.xml"/><Relationship Id="rId64" Type="http://schemas.openxmlformats.org/officeDocument/2006/relationships/image" Target="../media/image47.png"/><Relationship Id="rId63" Type="http://schemas.openxmlformats.org/officeDocument/2006/relationships/customXml" Target="../ink/ink43.xml"/><Relationship Id="rId62" Type="http://schemas.openxmlformats.org/officeDocument/2006/relationships/image" Target="../media/image46.png"/><Relationship Id="rId61" Type="http://schemas.openxmlformats.org/officeDocument/2006/relationships/customXml" Target="../ink/ink42.xml"/><Relationship Id="rId60" Type="http://schemas.openxmlformats.org/officeDocument/2006/relationships/image" Target="../media/image45.png"/><Relationship Id="rId6" Type="http://schemas.openxmlformats.org/officeDocument/2006/relationships/image" Target="../media/image19.png"/><Relationship Id="rId59" Type="http://schemas.openxmlformats.org/officeDocument/2006/relationships/customXml" Target="../ink/ink41.xml"/><Relationship Id="rId58" Type="http://schemas.openxmlformats.org/officeDocument/2006/relationships/image" Target="../media/image44.png"/><Relationship Id="rId57" Type="http://schemas.openxmlformats.org/officeDocument/2006/relationships/customXml" Target="../ink/ink40.xml"/><Relationship Id="rId56" Type="http://schemas.openxmlformats.org/officeDocument/2006/relationships/image" Target="../media/image43.png"/><Relationship Id="rId55" Type="http://schemas.openxmlformats.org/officeDocument/2006/relationships/customXml" Target="../ink/ink39.xml"/><Relationship Id="rId54" Type="http://schemas.openxmlformats.org/officeDocument/2006/relationships/image" Target="../media/image42.png"/><Relationship Id="rId53" Type="http://schemas.openxmlformats.org/officeDocument/2006/relationships/customXml" Target="../ink/ink38.xml"/><Relationship Id="rId52" Type="http://schemas.openxmlformats.org/officeDocument/2006/relationships/image" Target="../media/image41.png"/><Relationship Id="rId51" Type="http://schemas.openxmlformats.org/officeDocument/2006/relationships/customXml" Target="../ink/ink37.xml"/><Relationship Id="rId50" Type="http://schemas.openxmlformats.org/officeDocument/2006/relationships/image" Target="../media/image40.png"/><Relationship Id="rId5" Type="http://schemas.openxmlformats.org/officeDocument/2006/relationships/customXml" Target="../ink/ink14.xml"/><Relationship Id="rId490" Type="http://schemas.openxmlformats.org/officeDocument/2006/relationships/slideLayout" Target="../slideLayouts/slideLayout2.xml"/><Relationship Id="rId49" Type="http://schemas.openxmlformats.org/officeDocument/2006/relationships/customXml" Target="../ink/ink36.xml"/><Relationship Id="rId489" Type="http://schemas.openxmlformats.org/officeDocument/2006/relationships/image" Target="../media/image256.png"/><Relationship Id="rId488" Type="http://schemas.openxmlformats.org/officeDocument/2006/relationships/customXml" Target="../ink/ink259.xml"/><Relationship Id="rId487" Type="http://schemas.openxmlformats.org/officeDocument/2006/relationships/image" Target="../media/image255.png"/><Relationship Id="rId486" Type="http://schemas.openxmlformats.org/officeDocument/2006/relationships/customXml" Target="../ink/ink258.xml"/><Relationship Id="rId485" Type="http://schemas.openxmlformats.org/officeDocument/2006/relationships/image" Target="../media/image254.png"/><Relationship Id="rId484" Type="http://schemas.openxmlformats.org/officeDocument/2006/relationships/customXml" Target="../ink/ink257.xml"/><Relationship Id="rId483" Type="http://schemas.openxmlformats.org/officeDocument/2006/relationships/image" Target="../media/image253.png"/><Relationship Id="rId482" Type="http://schemas.openxmlformats.org/officeDocument/2006/relationships/customXml" Target="../ink/ink256.xml"/><Relationship Id="rId481" Type="http://schemas.openxmlformats.org/officeDocument/2006/relationships/image" Target="../media/image252.png"/><Relationship Id="rId480" Type="http://schemas.openxmlformats.org/officeDocument/2006/relationships/customXml" Target="../ink/ink255.xml"/><Relationship Id="rId48" Type="http://schemas.openxmlformats.org/officeDocument/2006/relationships/image" Target="../media/image39.png"/><Relationship Id="rId479" Type="http://schemas.openxmlformats.org/officeDocument/2006/relationships/image" Target="../media/image251.png"/><Relationship Id="rId478" Type="http://schemas.openxmlformats.org/officeDocument/2006/relationships/customXml" Target="../ink/ink254.xml"/><Relationship Id="rId477" Type="http://schemas.openxmlformats.org/officeDocument/2006/relationships/image" Target="../media/image250.png"/><Relationship Id="rId476" Type="http://schemas.openxmlformats.org/officeDocument/2006/relationships/customXml" Target="../ink/ink253.xml"/><Relationship Id="rId475" Type="http://schemas.openxmlformats.org/officeDocument/2006/relationships/image" Target="../media/image249.png"/><Relationship Id="rId474" Type="http://schemas.openxmlformats.org/officeDocument/2006/relationships/customXml" Target="../ink/ink252.xml"/><Relationship Id="rId473" Type="http://schemas.openxmlformats.org/officeDocument/2006/relationships/image" Target="../media/image248.png"/><Relationship Id="rId472" Type="http://schemas.openxmlformats.org/officeDocument/2006/relationships/customXml" Target="../ink/ink251.xml"/><Relationship Id="rId471" Type="http://schemas.openxmlformats.org/officeDocument/2006/relationships/image" Target="../media/image247.png"/><Relationship Id="rId470" Type="http://schemas.openxmlformats.org/officeDocument/2006/relationships/customXml" Target="../ink/ink250.xml"/><Relationship Id="rId47" Type="http://schemas.openxmlformats.org/officeDocument/2006/relationships/customXml" Target="../ink/ink35.xml"/><Relationship Id="rId469" Type="http://schemas.openxmlformats.org/officeDocument/2006/relationships/image" Target="../media/image246.png"/><Relationship Id="rId468" Type="http://schemas.openxmlformats.org/officeDocument/2006/relationships/customXml" Target="../ink/ink249.xml"/><Relationship Id="rId467" Type="http://schemas.openxmlformats.org/officeDocument/2006/relationships/image" Target="../media/image245.png"/><Relationship Id="rId466" Type="http://schemas.openxmlformats.org/officeDocument/2006/relationships/customXml" Target="../ink/ink248.xml"/><Relationship Id="rId465" Type="http://schemas.openxmlformats.org/officeDocument/2006/relationships/image" Target="../media/image244.png"/><Relationship Id="rId464" Type="http://schemas.openxmlformats.org/officeDocument/2006/relationships/customXml" Target="../ink/ink247.xml"/><Relationship Id="rId463" Type="http://schemas.openxmlformats.org/officeDocument/2006/relationships/image" Target="../media/image243.png"/><Relationship Id="rId462" Type="http://schemas.openxmlformats.org/officeDocument/2006/relationships/customXml" Target="../ink/ink246.xml"/><Relationship Id="rId461" Type="http://schemas.openxmlformats.org/officeDocument/2006/relationships/image" Target="../media/image242.png"/><Relationship Id="rId460" Type="http://schemas.openxmlformats.org/officeDocument/2006/relationships/customXml" Target="../ink/ink245.xml"/><Relationship Id="rId46" Type="http://schemas.openxmlformats.org/officeDocument/2006/relationships/image" Target="../media/image38.png"/><Relationship Id="rId459" Type="http://schemas.openxmlformats.org/officeDocument/2006/relationships/image" Target="../media/image241.png"/><Relationship Id="rId458" Type="http://schemas.openxmlformats.org/officeDocument/2006/relationships/customXml" Target="../ink/ink244.xml"/><Relationship Id="rId457" Type="http://schemas.openxmlformats.org/officeDocument/2006/relationships/image" Target="../media/image240.png"/><Relationship Id="rId456" Type="http://schemas.openxmlformats.org/officeDocument/2006/relationships/customXml" Target="../ink/ink243.xml"/><Relationship Id="rId455" Type="http://schemas.openxmlformats.org/officeDocument/2006/relationships/image" Target="../media/image239.png"/><Relationship Id="rId454" Type="http://schemas.openxmlformats.org/officeDocument/2006/relationships/customXml" Target="../ink/ink242.xml"/><Relationship Id="rId453" Type="http://schemas.openxmlformats.org/officeDocument/2006/relationships/image" Target="../media/image238.png"/><Relationship Id="rId452" Type="http://schemas.openxmlformats.org/officeDocument/2006/relationships/customXml" Target="../ink/ink241.xml"/><Relationship Id="rId451" Type="http://schemas.openxmlformats.org/officeDocument/2006/relationships/image" Target="../media/image237.png"/><Relationship Id="rId450" Type="http://schemas.openxmlformats.org/officeDocument/2006/relationships/customXml" Target="../ink/ink240.xml"/><Relationship Id="rId45" Type="http://schemas.openxmlformats.org/officeDocument/2006/relationships/customXml" Target="../ink/ink34.xml"/><Relationship Id="rId449" Type="http://schemas.openxmlformats.org/officeDocument/2006/relationships/image" Target="../media/image236.png"/><Relationship Id="rId448" Type="http://schemas.openxmlformats.org/officeDocument/2006/relationships/customXml" Target="../ink/ink239.xml"/><Relationship Id="rId447" Type="http://schemas.openxmlformats.org/officeDocument/2006/relationships/image" Target="../media/image235.png"/><Relationship Id="rId446" Type="http://schemas.openxmlformats.org/officeDocument/2006/relationships/customXml" Target="../ink/ink238.xml"/><Relationship Id="rId445" Type="http://schemas.openxmlformats.org/officeDocument/2006/relationships/image" Target="../media/image234.png"/><Relationship Id="rId444" Type="http://schemas.openxmlformats.org/officeDocument/2006/relationships/customXml" Target="../ink/ink237.xml"/><Relationship Id="rId443" Type="http://schemas.openxmlformats.org/officeDocument/2006/relationships/image" Target="../media/image233.png"/><Relationship Id="rId442" Type="http://schemas.openxmlformats.org/officeDocument/2006/relationships/customXml" Target="../ink/ink236.xml"/><Relationship Id="rId441" Type="http://schemas.openxmlformats.org/officeDocument/2006/relationships/image" Target="../media/image232.png"/><Relationship Id="rId440" Type="http://schemas.openxmlformats.org/officeDocument/2006/relationships/customXml" Target="../ink/ink235.xml"/><Relationship Id="rId44" Type="http://schemas.openxmlformats.org/officeDocument/2006/relationships/image" Target="../media/image37.png"/><Relationship Id="rId439" Type="http://schemas.openxmlformats.org/officeDocument/2006/relationships/image" Target="../media/image231.png"/><Relationship Id="rId438" Type="http://schemas.openxmlformats.org/officeDocument/2006/relationships/customXml" Target="../ink/ink234.xml"/><Relationship Id="rId437" Type="http://schemas.openxmlformats.org/officeDocument/2006/relationships/image" Target="../media/image230.png"/><Relationship Id="rId436" Type="http://schemas.openxmlformats.org/officeDocument/2006/relationships/customXml" Target="../ink/ink233.xml"/><Relationship Id="rId435" Type="http://schemas.openxmlformats.org/officeDocument/2006/relationships/image" Target="../media/image229.png"/><Relationship Id="rId434" Type="http://schemas.openxmlformats.org/officeDocument/2006/relationships/customXml" Target="../ink/ink232.xml"/><Relationship Id="rId433" Type="http://schemas.openxmlformats.org/officeDocument/2006/relationships/image" Target="../media/image228.png"/><Relationship Id="rId432" Type="http://schemas.openxmlformats.org/officeDocument/2006/relationships/customXml" Target="../ink/ink231.xml"/><Relationship Id="rId431" Type="http://schemas.openxmlformats.org/officeDocument/2006/relationships/image" Target="../media/image227.png"/><Relationship Id="rId430" Type="http://schemas.openxmlformats.org/officeDocument/2006/relationships/customXml" Target="../ink/ink230.xml"/><Relationship Id="rId43" Type="http://schemas.openxmlformats.org/officeDocument/2006/relationships/customXml" Target="../ink/ink33.xml"/><Relationship Id="rId429" Type="http://schemas.openxmlformats.org/officeDocument/2006/relationships/image" Target="../media/image226.png"/><Relationship Id="rId428" Type="http://schemas.openxmlformats.org/officeDocument/2006/relationships/customXml" Target="../ink/ink229.xml"/><Relationship Id="rId427" Type="http://schemas.openxmlformats.org/officeDocument/2006/relationships/image" Target="../media/image225.png"/><Relationship Id="rId426" Type="http://schemas.openxmlformats.org/officeDocument/2006/relationships/customXml" Target="../ink/ink228.xml"/><Relationship Id="rId425" Type="http://schemas.openxmlformats.org/officeDocument/2006/relationships/image" Target="../media/image224.png"/><Relationship Id="rId424" Type="http://schemas.openxmlformats.org/officeDocument/2006/relationships/customXml" Target="../ink/ink227.xml"/><Relationship Id="rId423" Type="http://schemas.openxmlformats.org/officeDocument/2006/relationships/image" Target="../media/image223.png"/><Relationship Id="rId422" Type="http://schemas.openxmlformats.org/officeDocument/2006/relationships/customXml" Target="../ink/ink226.xml"/><Relationship Id="rId421" Type="http://schemas.openxmlformats.org/officeDocument/2006/relationships/image" Target="../media/image222.png"/><Relationship Id="rId420" Type="http://schemas.openxmlformats.org/officeDocument/2006/relationships/customXml" Target="../ink/ink225.xml"/><Relationship Id="rId42" Type="http://schemas.openxmlformats.org/officeDocument/2006/relationships/image" Target="../media/image36.png"/><Relationship Id="rId419" Type="http://schemas.openxmlformats.org/officeDocument/2006/relationships/image" Target="../media/image221.png"/><Relationship Id="rId418" Type="http://schemas.openxmlformats.org/officeDocument/2006/relationships/customXml" Target="../ink/ink224.xml"/><Relationship Id="rId417" Type="http://schemas.openxmlformats.org/officeDocument/2006/relationships/image" Target="../media/image220.png"/><Relationship Id="rId416" Type="http://schemas.openxmlformats.org/officeDocument/2006/relationships/customXml" Target="../ink/ink223.xml"/><Relationship Id="rId415" Type="http://schemas.openxmlformats.org/officeDocument/2006/relationships/image" Target="../media/image219.png"/><Relationship Id="rId414" Type="http://schemas.openxmlformats.org/officeDocument/2006/relationships/customXml" Target="../ink/ink222.xml"/><Relationship Id="rId413" Type="http://schemas.openxmlformats.org/officeDocument/2006/relationships/image" Target="../media/image218.png"/><Relationship Id="rId412" Type="http://schemas.openxmlformats.org/officeDocument/2006/relationships/customXml" Target="../ink/ink221.xml"/><Relationship Id="rId411" Type="http://schemas.openxmlformats.org/officeDocument/2006/relationships/image" Target="../media/image217.png"/><Relationship Id="rId410" Type="http://schemas.openxmlformats.org/officeDocument/2006/relationships/customXml" Target="../ink/ink220.xml"/><Relationship Id="rId41" Type="http://schemas.openxmlformats.org/officeDocument/2006/relationships/customXml" Target="../ink/ink32.xml"/><Relationship Id="rId409" Type="http://schemas.openxmlformats.org/officeDocument/2006/relationships/image" Target="../media/image216.png"/><Relationship Id="rId408" Type="http://schemas.openxmlformats.org/officeDocument/2006/relationships/customXml" Target="../ink/ink219.xml"/><Relationship Id="rId407" Type="http://schemas.openxmlformats.org/officeDocument/2006/relationships/image" Target="../media/image215.png"/><Relationship Id="rId406" Type="http://schemas.openxmlformats.org/officeDocument/2006/relationships/customXml" Target="../ink/ink218.xml"/><Relationship Id="rId405" Type="http://schemas.openxmlformats.org/officeDocument/2006/relationships/image" Target="../media/image214.png"/><Relationship Id="rId404" Type="http://schemas.openxmlformats.org/officeDocument/2006/relationships/customXml" Target="../ink/ink217.xml"/><Relationship Id="rId403" Type="http://schemas.openxmlformats.org/officeDocument/2006/relationships/image" Target="../media/image213.png"/><Relationship Id="rId402" Type="http://schemas.openxmlformats.org/officeDocument/2006/relationships/customXml" Target="../ink/ink216.xml"/><Relationship Id="rId401" Type="http://schemas.openxmlformats.org/officeDocument/2006/relationships/image" Target="../media/image212.png"/><Relationship Id="rId400" Type="http://schemas.openxmlformats.org/officeDocument/2006/relationships/customXml" Target="../ink/ink215.xml"/><Relationship Id="rId40" Type="http://schemas.openxmlformats.org/officeDocument/2006/relationships/image" Target="../media/image35.png"/><Relationship Id="rId4" Type="http://schemas.openxmlformats.org/officeDocument/2006/relationships/image" Target="../media/image18.png"/><Relationship Id="rId399" Type="http://schemas.openxmlformats.org/officeDocument/2006/relationships/image" Target="../media/image211.png"/><Relationship Id="rId398" Type="http://schemas.openxmlformats.org/officeDocument/2006/relationships/customXml" Target="../ink/ink214.xml"/><Relationship Id="rId397" Type="http://schemas.openxmlformats.org/officeDocument/2006/relationships/image" Target="../media/image210.png"/><Relationship Id="rId396" Type="http://schemas.openxmlformats.org/officeDocument/2006/relationships/customXml" Target="../ink/ink213.xml"/><Relationship Id="rId395" Type="http://schemas.openxmlformats.org/officeDocument/2006/relationships/image" Target="../media/image209.png"/><Relationship Id="rId394" Type="http://schemas.openxmlformats.org/officeDocument/2006/relationships/customXml" Target="../ink/ink212.xml"/><Relationship Id="rId393" Type="http://schemas.openxmlformats.org/officeDocument/2006/relationships/image" Target="../media/image208.png"/><Relationship Id="rId392" Type="http://schemas.openxmlformats.org/officeDocument/2006/relationships/customXml" Target="../ink/ink211.xml"/><Relationship Id="rId391" Type="http://schemas.openxmlformats.org/officeDocument/2006/relationships/image" Target="../media/image207.png"/><Relationship Id="rId390" Type="http://schemas.openxmlformats.org/officeDocument/2006/relationships/customXml" Target="../ink/ink210.xml"/><Relationship Id="rId39" Type="http://schemas.openxmlformats.org/officeDocument/2006/relationships/customXml" Target="../ink/ink31.xml"/><Relationship Id="rId389" Type="http://schemas.openxmlformats.org/officeDocument/2006/relationships/image" Target="../media/image206.png"/><Relationship Id="rId388" Type="http://schemas.openxmlformats.org/officeDocument/2006/relationships/customXml" Target="../ink/ink209.xml"/><Relationship Id="rId387" Type="http://schemas.openxmlformats.org/officeDocument/2006/relationships/image" Target="../media/image205.png"/><Relationship Id="rId386" Type="http://schemas.openxmlformats.org/officeDocument/2006/relationships/customXml" Target="../ink/ink208.xml"/><Relationship Id="rId385" Type="http://schemas.openxmlformats.org/officeDocument/2006/relationships/image" Target="../media/image204.png"/><Relationship Id="rId384" Type="http://schemas.openxmlformats.org/officeDocument/2006/relationships/customXml" Target="../ink/ink207.xml"/><Relationship Id="rId383" Type="http://schemas.openxmlformats.org/officeDocument/2006/relationships/image" Target="../media/image203.png"/><Relationship Id="rId382" Type="http://schemas.openxmlformats.org/officeDocument/2006/relationships/customXml" Target="../ink/ink206.xml"/><Relationship Id="rId381" Type="http://schemas.openxmlformats.org/officeDocument/2006/relationships/image" Target="../media/image202.png"/><Relationship Id="rId380" Type="http://schemas.openxmlformats.org/officeDocument/2006/relationships/customXml" Target="../ink/ink205.xml"/><Relationship Id="rId38" Type="http://schemas.openxmlformats.org/officeDocument/2006/relationships/image" Target="../media/image34.png"/><Relationship Id="rId379" Type="http://schemas.openxmlformats.org/officeDocument/2006/relationships/image" Target="../media/image201.png"/><Relationship Id="rId378" Type="http://schemas.openxmlformats.org/officeDocument/2006/relationships/customXml" Target="../ink/ink204.xml"/><Relationship Id="rId377" Type="http://schemas.openxmlformats.org/officeDocument/2006/relationships/image" Target="../media/image200.png"/><Relationship Id="rId376" Type="http://schemas.openxmlformats.org/officeDocument/2006/relationships/customXml" Target="../ink/ink203.xml"/><Relationship Id="rId375" Type="http://schemas.openxmlformats.org/officeDocument/2006/relationships/image" Target="../media/image199.png"/><Relationship Id="rId374" Type="http://schemas.openxmlformats.org/officeDocument/2006/relationships/customXml" Target="../ink/ink202.xml"/><Relationship Id="rId373" Type="http://schemas.openxmlformats.org/officeDocument/2006/relationships/image" Target="../media/image198.png"/><Relationship Id="rId372" Type="http://schemas.openxmlformats.org/officeDocument/2006/relationships/customXml" Target="../ink/ink201.xml"/><Relationship Id="rId371" Type="http://schemas.openxmlformats.org/officeDocument/2006/relationships/image" Target="../media/image197.png"/><Relationship Id="rId370" Type="http://schemas.openxmlformats.org/officeDocument/2006/relationships/customXml" Target="../ink/ink200.xml"/><Relationship Id="rId37" Type="http://schemas.openxmlformats.org/officeDocument/2006/relationships/customXml" Target="../ink/ink30.xml"/><Relationship Id="rId369" Type="http://schemas.openxmlformats.org/officeDocument/2006/relationships/image" Target="../media/image196.png"/><Relationship Id="rId368" Type="http://schemas.openxmlformats.org/officeDocument/2006/relationships/customXml" Target="../ink/ink199.xml"/><Relationship Id="rId367" Type="http://schemas.openxmlformats.org/officeDocument/2006/relationships/image" Target="../media/image195.png"/><Relationship Id="rId366" Type="http://schemas.openxmlformats.org/officeDocument/2006/relationships/customXml" Target="../ink/ink198.xml"/><Relationship Id="rId365" Type="http://schemas.openxmlformats.org/officeDocument/2006/relationships/image" Target="../media/image194.png"/><Relationship Id="rId364" Type="http://schemas.openxmlformats.org/officeDocument/2006/relationships/customXml" Target="../ink/ink197.xml"/><Relationship Id="rId363" Type="http://schemas.openxmlformats.org/officeDocument/2006/relationships/image" Target="../media/image193.png"/><Relationship Id="rId362" Type="http://schemas.openxmlformats.org/officeDocument/2006/relationships/customXml" Target="../ink/ink196.xml"/><Relationship Id="rId361" Type="http://schemas.openxmlformats.org/officeDocument/2006/relationships/image" Target="../media/image192.png"/><Relationship Id="rId360" Type="http://schemas.openxmlformats.org/officeDocument/2006/relationships/customXml" Target="../ink/ink195.xml"/><Relationship Id="rId36" Type="http://schemas.openxmlformats.org/officeDocument/2006/relationships/image" Target="../media/image33.png"/><Relationship Id="rId359" Type="http://schemas.openxmlformats.org/officeDocument/2006/relationships/image" Target="../media/image191.png"/><Relationship Id="rId358" Type="http://schemas.openxmlformats.org/officeDocument/2006/relationships/customXml" Target="../ink/ink194.xml"/><Relationship Id="rId357" Type="http://schemas.openxmlformats.org/officeDocument/2006/relationships/image" Target="../media/image190.png"/><Relationship Id="rId356" Type="http://schemas.openxmlformats.org/officeDocument/2006/relationships/customXml" Target="../ink/ink193.xml"/><Relationship Id="rId355" Type="http://schemas.openxmlformats.org/officeDocument/2006/relationships/image" Target="../media/image189.png"/><Relationship Id="rId354" Type="http://schemas.openxmlformats.org/officeDocument/2006/relationships/customXml" Target="../ink/ink192.xml"/><Relationship Id="rId353" Type="http://schemas.openxmlformats.org/officeDocument/2006/relationships/image" Target="../media/image188.png"/><Relationship Id="rId352" Type="http://schemas.openxmlformats.org/officeDocument/2006/relationships/customXml" Target="../ink/ink191.xml"/><Relationship Id="rId351" Type="http://schemas.openxmlformats.org/officeDocument/2006/relationships/image" Target="../media/image187.png"/><Relationship Id="rId350" Type="http://schemas.openxmlformats.org/officeDocument/2006/relationships/customXml" Target="../ink/ink190.xml"/><Relationship Id="rId35" Type="http://schemas.openxmlformats.org/officeDocument/2006/relationships/customXml" Target="../ink/ink29.xml"/><Relationship Id="rId349" Type="http://schemas.openxmlformats.org/officeDocument/2006/relationships/image" Target="../media/image186.png"/><Relationship Id="rId348" Type="http://schemas.openxmlformats.org/officeDocument/2006/relationships/customXml" Target="../ink/ink189.xml"/><Relationship Id="rId347" Type="http://schemas.openxmlformats.org/officeDocument/2006/relationships/image" Target="../media/image185.png"/><Relationship Id="rId346" Type="http://schemas.openxmlformats.org/officeDocument/2006/relationships/customXml" Target="../ink/ink188.xml"/><Relationship Id="rId345" Type="http://schemas.openxmlformats.org/officeDocument/2006/relationships/customXml" Target="../ink/ink187.xml"/><Relationship Id="rId344" Type="http://schemas.openxmlformats.org/officeDocument/2006/relationships/customXml" Target="../ink/ink186.xml"/><Relationship Id="rId343" Type="http://schemas.openxmlformats.org/officeDocument/2006/relationships/image" Target="../media/image184.png"/><Relationship Id="rId342" Type="http://schemas.openxmlformats.org/officeDocument/2006/relationships/customXml" Target="../ink/ink185.xml"/><Relationship Id="rId341" Type="http://schemas.openxmlformats.org/officeDocument/2006/relationships/image" Target="../media/image183.png"/><Relationship Id="rId340" Type="http://schemas.openxmlformats.org/officeDocument/2006/relationships/customXml" Target="../ink/ink184.xml"/><Relationship Id="rId34" Type="http://schemas.openxmlformats.org/officeDocument/2006/relationships/image" Target="../media/image32.png"/><Relationship Id="rId339" Type="http://schemas.openxmlformats.org/officeDocument/2006/relationships/image" Target="../media/image182.png"/><Relationship Id="rId338" Type="http://schemas.openxmlformats.org/officeDocument/2006/relationships/customXml" Target="../ink/ink183.xml"/><Relationship Id="rId337" Type="http://schemas.openxmlformats.org/officeDocument/2006/relationships/image" Target="../media/image181.png"/><Relationship Id="rId336" Type="http://schemas.openxmlformats.org/officeDocument/2006/relationships/customXml" Target="../ink/ink182.xml"/><Relationship Id="rId335" Type="http://schemas.openxmlformats.org/officeDocument/2006/relationships/image" Target="../media/image180.png"/><Relationship Id="rId334" Type="http://schemas.openxmlformats.org/officeDocument/2006/relationships/customXml" Target="../ink/ink181.xml"/><Relationship Id="rId333" Type="http://schemas.openxmlformats.org/officeDocument/2006/relationships/image" Target="../media/image179.png"/><Relationship Id="rId332" Type="http://schemas.openxmlformats.org/officeDocument/2006/relationships/customXml" Target="../ink/ink180.xml"/><Relationship Id="rId331" Type="http://schemas.openxmlformats.org/officeDocument/2006/relationships/image" Target="../media/image178.png"/><Relationship Id="rId330" Type="http://schemas.openxmlformats.org/officeDocument/2006/relationships/customXml" Target="../ink/ink179.xml"/><Relationship Id="rId33" Type="http://schemas.openxmlformats.org/officeDocument/2006/relationships/customXml" Target="../ink/ink28.xml"/><Relationship Id="rId329" Type="http://schemas.openxmlformats.org/officeDocument/2006/relationships/image" Target="../media/image177.png"/><Relationship Id="rId328" Type="http://schemas.openxmlformats.org/officeDocument/2006/relationships/customXml" Target="../ink/ink178.xml"/><Relationship Id="rId327" Type="http://schemas.openxmlformats.org/officeDocument/2006/relationships/image" Target="../media/image176.png"/><Relationship Id="rId326" Type="http://schemas.openxmlformats.org/officeDocument/2006/relationships/customXml" Target="../ink/ink177.xml"/><Relationship Id="rId325" Type="http://schemas.openxmlformats.org/officeDocument/2006/relationships/image" Target="../media/image175.png"/><Relationship Id="rId324" Type="http://schemas.openxmlformats.org/officeDocument/2006/relationships/customXml" Target="../ink/ink176.xml"/><Relationship Id="rId323" Type="http://schemas.openxmlformats.org/officeDocument/2006/relationships/image" Target="../media/image174.png"/><Relationship Id="rId322" Type="http://schemas.openxmlformats.org/officeDocument/2006/relationships/customXml" Target="../ink/ink175.xml"/><Relationship Id="rId321" Type="http://schemas.openxmlformats.org/officeDocument/2006/relationships/image" Target="../media/image173.png"/><Relationship Id="rId320" Type="http://schemas.openxmlformats.org/officeDocument/2006/relationships/customXml" Target="../ink/ink174.xml"/><Relationship Id="rId32" Type="http://schemas.openxmlformats.org/officeDocument/2006/relationships/image" Target="../media/image31.png"/><Relationship Id="rId319" Type="http://schemas.openxmlformats.org/officeDocument/2006/relationships/image" Target="../media/image172.png"/><Relationship Id="rId318" Type="http://schemas.openxmlformats.org/officeDocument/2006/relationships/customXml" Target="../ink/ink173.xml"/><Relationship Id="rId317" Type="http://schemas.openxmlformats.org/officeDocument/2006/relationships/image" Target="../media/image171.png"/><Relationship Id="rId316" Type="http://schemas.openxmlformats.org/officeDocument/2006/relationships/customXml" Target="../ink/ink172.xml"/><Relationship Id="rId315" Type="http://schemas.openxmlformats.org/officeDocument/2006/relationships/image" Target="../media/image170.png"/><Relationship Id="rId314" Type="http://schemas.openxmlformats.org/officeDocument/2006/relationships/customXml" Target="../ink/ink171.xml"/><Relationship Id="rId313" Type="http://schemas.openxmlformats.org/officeDocument/2006/relationships/customXml" Target="../ink/ink170.xml"/><Relationship Id="rId312" Type="http://schemas.openxmlformats.org/officeDocument/2006/relationships/image" Target="../media/image169.png"/><Relationship Id="rId311" Type="http://schemas.openxmlformats.org/officeDocument/2006/relationships/customXml" Target="../ink/ink169.xml"/><Relationship Id="rId310" Type="http://schemas.openxmlformats.org/officeDocument/2006/relationships/image" Target="../media/image168.png"/><Relationship Id="rId31" Type="http://schemas.openxmlformats.org/officeDocument/2006/relationships/customXml" Target="../ink/ink27.xml"/><Relationship Id="rId309" Type="http://schemas.openxmlformats.org/officeDocument/2006/relationships/customXml" Target="../ink/ink168.xml"/><Relationship Id="rId308" Type="http://schemas.openxmlformats.org/officeDocument/2006/relationships/image" Target="../media/image167.png"/><Relationship Id="rId307" Type="http://schemas.openxmlformats.org/officeDocument/2006/relationships/customXml" Target="../ink/ink167.xml"/><Relationship Id="rId306" Type="http://schemas.openxmlformats.org/officeDocument/2006/relationships/image" Target="../media/image166.png"/><Relationship Id="rId305" Type="http://schemas.openxmlformats.org/officeDocument/2006/relationships/customXml" Target="../ink/ink166.xml"/><Relationship Id="rId304" Type="http://schemas.openxmlformats.org/officeDocument/2006/relationships/image" Target="../media/image165.png"/><Relationship Id="rId303" Type="http://schemas.openxmlformats.org/officeDocument/2006/relationships/customXml" Target="../ink/ink165.xml"/><Relationship Id="rId302" Type="http://schemas.openxmlformats.org/officeDocument/2006/relationships/image" Target="../media/image164.png"/><Relationship Id="rId301" Type="http://schemas.openxmlformats.org/officeDocument/2006/relationships/customXml" Target="../ink/ink164.xml"/><Relationship Id="rId300" Type="http://schemas.openxmlformats.org/officeDocument/2006/relationships/image" Target="../media/image163.png"/><Relationship Id="rId30" Type="http://schemas.openxmlformats.org/officeDocument/2006/relationships/image" Target="../media/image30.png"/><Relationship Id="rId3" Type="http://schemas.openxmlformats.org/officeDocument/2006/relationships/customXml" Target="../ink/ink13.xml"/><Relationship Id="rId299" Type="http://schemas.openxmlformats.org/officeDocument/2006/relationships/customXml" Target="../ink/ink163.xml"/><Relationship Id="rId298" Type="http://schemas.openxmlformats.org/officeDocument/2006/relationships/image" Target="../media/image162.png"/><Relationship Id="rId297" Type="http://schemas.openxmlformats.org/officeDocument/2006/relationships/customXml" Target="../ink/ink162.xml"/><Relationship Id="rId296" Type="http://schemas.openxmlformats.org/officeDocument/2006/relationships/image" Target="../media/image161.png"/><Relationship Id="rId295" Type="http://schemas.openxmlformats.org/officeDocument/2006/relationships/customXml" Target="../ink/ink161.xml"/><Relationship Id="rId294" Type="http://schemas.openxmlformats.org/officeDocument/2006/relationships/image" Target="../media/image160.png"/><Relationship Id="rId293" Type="http://schemas.openxmlformats.org/officeDocument/2006/relationships/customXml" Target="../ink/ink160.xml"/><Relationship Id="rId292" Type="http://schemas.openxmlformats.org/officeDocument/2006/relationships/image" Target="../media/image159.png"/><Relationship Id="rId291" Type="http://schemas.openxmlformats.org/officeDocument/2006/relationships/customXml" Target="../ink/ink159.xml"/><Relationship Id="rId290" Type="http://schemas.openxmlformats.org/officeDocument/2006/relationships/image" Target="../media/image158.png"/><Relationship Id="rId29" Type="http://schemas.openxmlformats.org/officeDocument/2006/relationships/customXml" Target="../ink/ink26.xml"/><Relationship Id="rId289" Type="http://schemas.openxmlformats.org/officeDocument/2006/relationships/customXml" Target="../ink/ink158.xml"/><Relationship Id="rId288" Type="http://schemas.openxmlformats.org/officeDocument/2006/relationships/image" Target="../media/image157.png"/><Relationship Id="rId287" Type="http://schemas.openxmlformats.org/officeDocument/2006/relationships/customXml" Target="../ink/ink157.xml"/><Relationship Id="rId286" Type="http://schemas.openxmlformats.org/officeDocument/2006/relationships/image" Target="../media/image156.png"/><Relationship Id="rId285" Type="http://schemas.openxmlformats.org/officeDocument/2006/relationships/customXml" Target="../ink/ink156.xml"/><Relationship Id="rId284" Type="http://schemas.openxmlformats.org/officeDocument/2006/relationships/image" Target="../media/image155.png"/><Relationship Id="rId283" Type="http://schemas.openxmlformats.org/officeDocument/2006/relationships/customXml" Target="../ink/ink155.xml"/><Relationship Id="rId282" Type="http://schemas.openxmlformats.org/officeDocument/2006/relationships/image" Target="../media/image154.png"/><Relationship Id="rId281" Type="http://schemas.openxmlformats.org/officeDocument/2006/relationships/customXml" Target="../ink/ink154.xml"/><Relationship Id="rId280" Type="http://schemas.openxmlformats.org/officeDocument/2006/relationships/image" Target="../media/image153.png"/><Relationship Id="rId28" Type="http://schemas.openxmlformats.org/officeDocument/2006/relationships/image" Target="../media/image29.png"/><Relationship Id="rId279" Type="http://schemas.openxmlformats.org/officeDocument/2006/relationships/customXml" Target="../ink/ink153.xml"/><Relationship Id="rId278" Type="http://schemas.openxmlformats.org/officeDocument/2006/relationships/image" Target="../media/image152.png"/><Relationship Id="rId277" Type="http://schemas.openxmlformats.org/officeDocument/2006/relationships/customXml" Target="../ink/ink152.xml"/><Relationship Id="rId276" Type="http://schemas.openxmlformats.org/officeDocument/2006/relationships/image" Target="../media/image151.png"/><Relationship Id="rId275" Type="http://schemas.openxmlformats.org/officeDocument/2006/relationships/customXml" Target="../ink/ink151.xml"/><Relationship Id="rId274" Type="http://schemas.openxmlformats.org/officeDocument/2006/relationships/image" Target="../media/image150.png"/><Relationship Id="rId273" Type="http://schemas.openxmlformats.org/officeDocument/2006/relationships/customXml" Target="../ink/ink150.xml"/><Relationship Id="rId272" Type="http://schemas.openxmlformats.org/officeDocument/2006/relationships/customXml" Target="../ink/ink149.xml"/><Relationship Id="rId271" Type="http://schemas.openxmlformats.org/officeDocument/2006/relationships/image" Target="../media/image149.png"/><Relationship Id="rId270" Type="http://schemas.openxmlformats.org/officeDocument/2006/relationships/customXml" Target="../ink/ink148.xml"/><Relationship Id="rId27" Type="http://schemas.openxmlformats.org/officeDocument/2006/relationships/customXml" Target="../ink/ink25.xml"/><Relationship Id="rId269" Type="http://schemas.openxmlformats.org/officeDocument/2006/relationships/image" Target="../media/image148.png"/><Relationship Id="rId268" Type="http://schemas.openxmlformats.org/officeDocument/2006/relationships/customXml" Target="../ink/ink147.xml"/><Relationship Id="rId267" Type="http://schemas.openxmlformats.org/officeDocument/2006/relationships/image" Target="../media/image147.png"/><Relationship Id="rId266" Type="http://schemas.openxmlformats.org/officeDocument/2006/relationships/customXml" Target="../ink/ink146.xml"/><Relationship Id="rId265" Type="http://schemas.openxmlformats.org/officeDocument/2006/relationships/image" Target="../media/image146.png"/><Relationship Id="rId264" Type="http://schemas.openxmlformats.org/officeDocument/2006/relationships/customXml" Target="../ink/ink145.xml"/><Relationship Id="rId263" Type="http://schemas.openxmlformats.org/officeDocument/2006/relationships/image" Target="../media/image145.png"/><Relationship Id="rId262" Type="http://schemas.openxmlformats.org/officeDocument/2006/relationships/customXml" Target="../ink/ink144.xml"/><Relationship Id="rId261" Type="http://schemas.openxmlformats.org/officeDocument/2006/relationships/image" Target="../media/image144.png"/><Relationship Id="rId260" Type="http://schemas.openxmlformats.org/officeDocument/2006/relationships/customXml" Target="../ink/ink143.xml"/><Relationship Id="rId26" Type="http://schemas.openxmlformats.org/officeDocument/2006/relationships/image" Target="../media/image28.png"/><Relationship Id="rId259" Type="http://schemas.openxmlformats.org/officeDocument/2006/relationships/image" Target="../media/image143.png"/><Relationship Id="rId258" Type="http://schemas.openxmlformats.org/officeDocument/2006/relationships/customXml" Target="../ink/ink142.xml"/><Relationship Id="rId257" Type="http://schemas.openxmlformats.org/officeDocument/2006/relationships/image" Target="../media/image142.png"/><Relationship Id="rId256" Type="http://schemas.openxmlformats.org/officeDocument/2006/relationships/customXml" Target="../ink/ink141.xml"/><Relationship Id="rId255" Type="http://schemas.openxmlformats.org/officeDocument/2006/relationships/image" Target="../media/image141.png"/><Relationship Id="rId254" Type="http://schemas.openxmlformats.org/officeDocument/2006/relationships/customXml" Target="../ink/ink140.xml"/><Relationship Id="rId253" Type="http://schemas.openxmlformats.org/officeDocument/2006/relationships/image" Target="../media/image140.png"/><Relationship Id="rId252" Type="http://schemas.openxmlformats.org/officeDocument/2006/relationships/customXml" Target="../ink/ink139.xml"/><Relationship Id="rId251" Type="http://schemas.openxmlformats.org/officeDocument/2006/relationships/image" Target="../media/image139.png"/><Relationship Id="rId250" Type="http://schemas.openxmlformats.org/officeDocument/2006/relationships/customXml" Target="../ink/ink138.xml"/><Relationship Id="rId25" Type="http://schemas.openxmlformats.org/officeDocument/2006/relationships/customXml" Target="../ink/ink24.xml"/><Relationship Id="rId249" Type="http://schemas.openxmlformats.org/officeDocument/2006/relationships/image" Target="../media/image138.png"/><Relationship Id="rId248" Type="http://schemas.openxmlformats.org/officeDocument/2006/relationships/customXml" Target="../ink/ink137.xml"/><Relationship Id="rId247" Type="http://schemas.openxmlformats.org/officeDocument/2006/relationships/image" Target="../media/image137.png"/><Relationship Id="rId246" Type="http://schemas.openxmlformats.org/officeDocument/2006/relationships/customXml" Target="../ink/ink136.xml"/><Relationship Id="rId245" Type="http://schemas.openxmlformats.org/officeDocument/2006/relationships/customXml" Target="../ink/ink135.xml"/><Relationship Id="rId244" Type="http://schemas.openxmlformats.org/officeDocument/2006/relationships/customXml" Target="../ink/ink134.xml"/><Relationship Id="rId243" Type="http://schemas.openxmlformats.org/officeDocument/2006/relationships/image" Target="../media/image136.png"/><Relationship Id="rId242" Type="http://schemas.openxmlformats.org/officeDocument/2006/relationships/customXml" Target="../ink/ink133.xml"/><Relationship Id="rId241" Type="http://schemas.openxmlformats.org/officeDocument/2006/relationships/image" Target="../media/image135.png"/><Relationship Id="rId240" Type="http://schemas.openxmlformats.org/officeDocument/2006/relationships/customXml" Target="../ink/ink132.xml"/><Relationship Id="rId24" Type="http://schemas.openxmlformats.org/officeDocument/2006/relationships/image" Target="../media/image27.png"/><Relationship Id="rId239" Type="http://schemas.openxmlformats.org/officeDocument/2006/relationships/image" Target="../media/image134.png"/><Relationship Id="rId238" Type="http://schemas.openxmlformats.org/officeDocument/2006/relationships/customXml" Target="../ink/ink131.xml"/><Relationship Id="rId237" Type="http://schemas.openxmlformats.org/officeDocument/2006/relationships/image" Target="../media/image133.png"/><Relationship Id="rId236" Type="http://schemas.openxmlformats.org/officeDocument/2006/relationships/customXml" Target="../ink/ink130.xml"/><Relationship Id="rId235" Type="http://schemas.openxmlformats.org/officeDocument/2006/relationships/image" Target="../media/image132.png"/><Relationship Id="rId234" Type="http://schemas.openxmlformats.org/officeDocument/2006/relationships/customXml" Target="../ink/ink129.xml"/><Relationship Id="rId233" Type="http://schemas.openxmlformats.org/officeDocument/2006/relationships/image" Target="../media/image131.png"/><Relationship Id="rId232" Type="http://schemas.openxmlformats.org/officeDocument/2006/relationships/customXml" Target="../ink/ink128.xml"/><Relationship Id="rId231" Type="http://schemas.openxmlformats.org/officeDocument/2006/relationships/image" Target="../media/image130.png"/><Relationship Id="rId230" Type="http://schemas.openxmlformats.org/officeDocument/2006/relationships/customXml" Target="../ink/ink127.xml"/><Relationship Id="rId23" Type="http://schemas.openxmlformats.org/officeDocument/2006/relationships/customXml" Target="../ink/ink23.xml"/><Relationship Id="rId229" Type="http://schemas.openxmlformats.org/officeDocument/2006/relationships/image" Target="../media/image129.png"/><Relationship Id="rId228" Type="http://schemas.openxmlformats.org/officeDocument/2006/relationships/customXml" Target="../ink/ink126.xml"/><Relationship Id="rId227" Type="http://schemas.openxmlformats.org/officeDocument/2006/relationships/image" Target="../media/image128.png"/><Relationship Id="rId226" Type="http://schemas.openxmlformats.org/officeDocument/2006/relationships/customXml" Target="../ink/ink125.xml"/><Relationship Id="rId225" Type="http://schemas.openxmlformats.org/officeDocument/2006/relationships/image" Target="../media/image127.png"/><Relationship Id="rId224" Type="http://schemas.openxmlformats.org/officeDocument/2006/relationships/customXml" Target="../ink/ink124.xml"/><Relationship Id="rId223" Type="http://schemas.openxmlformats.org/officeDocument/2006/relationships/image" Target="../media/image126.png"/><Relationship Id="rId222" Type="http://schemas.openxmlformats.org/officeDocument/2006/relationships/customXml" Target="../ink/ink123.xml"/><Relationship Id="rId221" Type="http://schemas.openxmlformats.org/officeDocument/2006/relationships/image" Target="../media/image125.png"/><Relationship Id="rId220" Type="http://schemas.openxmlformats.org/officeDocument/2006/relationships/customXml" Target="../ink/ink122.xml"/><Relationship Id="rId22" Type="http://schemas.openxmlformats.org/officeDocument/2006/relationships/image" Target="../media/image26.png"/><Relationship Id="rId219" Type="http://schemas.openxmlformats.org/officeDocument/2006/relationships/image" Target="../media/image124.png"/><Relationship Id="rId218" Type="http://schemas.openxmlformats.org/officeDocument/2006/relationships/customXml" Target="../ink/ink121.xml"/><Relationship Id="rId217" Type="http://schemas.openxmlformats.org/officeDocument/2006/relationships/image" Target="../media/image123.png"/><Relationship Id="rId216" Type="http://schemas.openxmlformats.org/officeDocument/2006/relationships/customXml" Target="../ink/ink120.xml"/><Relationship Id="rId215" Type="http://schemas.openxmlformats.org/officeDocument/2006/relationships/image" Target="../media/image122.png"/><Relationship Id="rId214" Type="http://schemas.openxmlformats.org/officeDocument/2006/relationships/customXml" Target="../ink/ink119.xml"/><Relationship Id="rId213" Type="http://schemas.openxmlformats.org/officeDocument/2006/relationships/image" Target="../media/image121.png"/><Relationship Id="rId212" Type="http://schemas.openxmlformats.org/officeDocument/2006/relationships/customXml" Target="../ink/ink118.xml"/><Relationship Id="rId211" Type="http://schemas.openxmlformats.org/officeDocument/2006/relationships/image" Target="../media/image120.png"/><Relationship Id="rId210" Type="http://schemas.openxmlformats.org/officeDocument/2006/relationships/customXml" Target="../ink/ink117.xml"/><Relationship Id="rId21" Type="http://schemas.openxmlformats.org/officeDocument/2006/relationships/customXml" Target="../ink/ink22.xml"/><Relationship Id="rId209" Type="http://schemas.openxmlformats.org/officeDocument/2006/relationships/image" Target="../media/image119.png"/><Relationship Id="rId208" Type="http://schemas.openxmlformats.org/officeDocument/2006/relationships/customXml" Target="../ink/ink116.xml"/><Relationship Id="rId207" Type="http://schemas.openxmlformats.org/officeDocument/2006/relationships/image" Target="../media/image118.png"/><Relationship Id="rId206" Type="http://schemas.openxmlformats.org/officeDocument/2006/relationships/customXml" Target="../ink/ink115.xml"/><Relationship Id="rId205" Type="http://schemas.openxmlformats.org/officeDocument/2006/relationships/image" Target="../media/image117.png"/><Relationship Id="rId204" Type="http://schemas.openxmlformats.org/officeDocument/2006/relationships/customXml" Target="../ink/ink114.xml"/><Relationship Id="rId203" Type="http://schemas.openxmlformats.org/officeDocument/2006/relationships/image" Target="../media/image116.png"/><Relationship Id="rId202" Type="http://schemas.openxmlformats.org/officeDocument/2006/relationships/customXml" Target="../ink/ink113.xml"/><Relationship Id="rId201" Type="http://schemas.openxmlformats.org/officeDocument/2006/relationships/image" Target="../media/image115.png"/><Relationship Id="rId200" Type="http://schemas.openxmlformats.org/officeDocument/2006/relationships/customXml" Target="../ink/ink112.xml"/><Relationship Id="rId20" Type="http://schemas.openxmlformats.org/officeDocument/2006/relationships/image" Target="../media/image25.png"/><Relationship Id="rId2" Type="http://schemas.openxmlformats.org/officeDocument/2006/relationships/image" Target="../media/image17.png"/><Relationship Id="rId199" Type="http://schemas.openxmlformats.org/officeDocument/2006/relationships/image" Target="../media/image114.png"/><Relationship Id="rId198" Type="http://schemas.openxmlformats.org/officeDocument/2006/relationships/customXml" Target="../ink/ink111.xml"/><Relationship Id="rId197" Type="http://schemas.openxmlformats.org/officeDocument/2006/relationships/image" Target="../media/image113.png"/><Relationship Id="rId196" Type="http://schemas.openxmlformats.org/officeDocument/2006/relationships/customXml" Target="../ink/ink110.xml"/><Relationship Id="rId195" Type="http://schemas.openxmlformats.org/officeDocument/2006/relationships/image" Target="../media/image112.png"/><Relationship Id="rId194" Type="http://schemas.openxmlformats.org/officeDocument/2006/relationships/customXml" Target="../ink/ink109.xml"/><Relationship Id="rId193" Type="http://schemas.openxmlformats.org/officeDocument/2006/relationships/image" Target="../media/image111.png"/><Relationship Id="rId192" Type="http://schemas.openxmlformats.org/officeDocument/2006/relationships/customXml" Target="../ink/ink108.xml"/><Relationship Id="rId191" Type="http://schemas.openxmlformats.org/officeDocument/2006/relationships/image" Target="../media/image110.png"/><Relationship Id="rId190" Type="http://schemas.openxmlformats.org/officeDocument/2006/relationships/customXml" Target="../ink/ink107.xml"/><Relationship Id="rId19" Type="http://schemas.openxmlformats.org/officeDocument/2006/relationships/customXml" Target="../ink/ink21.xml"/><Relationship Id="rId189" Type="http://schemas.openxmlformats.org/officeDocument/2006/relationships/image" Target="../media/image109.png"/><Relationship Id="rId188" Type="http://schemas.openxmlformats.org/officeDocument/2006/relationships/customXml" Target="../ink/ink106.xml"/><Relationship Id="rId187" Type="http://schemas.openxmlformats.org/officeDocument/2006/relationships/image" Target="../media/image108.png"/><Relationship Id="rId186" Type="http://schemas.openxmlformats.org/officeDocument/2006/relationships/customXml" Target="../ink/ink105.xml"/><Relationship Id="rId185" Type="http://schemas.openxmlformats.org/officeDocument/2006/relationships/image" Target="../media/image107.png"/><Relationship Id="rId184" Type="http://schemas.openxmlformats.org/officeDocument/2006/relationships/customXml" Target="../ink/ink104.xml"/><Relationship Id="rId183" Type="http://schemas.openxmlformats.org/officeDocument/2006/relationships/image" Target="../media/image106.png"/><Relationship Id="rId182" Type="http://schemas.openxmlformats.org/officeDocument/2006/relationships/customXml" Target="../ink/ink103.xml"/><Relationship Id="rId181" Type="http://schemas.openxmlformats.org/officeDocument/2006/relationships/image" Target="../media/image105.png"/><Relationship Id="rId180" Type="http://schemas.openxmlformats.org/officeDocument/2006/relationships/customXml" Target="../ink/ink102.xml"/><Relationship Id="rId18" Type="http://schemas.openxmlformats.org/officeDocument/2006/relationships/image" Target="../media/image24.png"/><Relationship Id="rId179" Type="http://schemas.openxmlformats.org/officeDocument/2006/relationships/image" Target="../media/image104.png"/><Relationship Id="rId178" Type="http://schemas.openxmlformats.org/officeDocument/2006/relationships/customXml" Target="../ink/ink101.xml"/><Relationship Id="rId177" Type="http://schemas.openxmlformats.org/officeDocument/2006/relationships/image" Target="../media/image103.png"/><Relationship Id="rId176" Type="http://schemas.openxmlformats.org/officeDocument/2006/relationships/customXml" Target="../ink/ink100.xml"/><Relationship Id="rId175" Type="http://schemas.openxmlformats.org/officeDocument/2006/relationships/image" Target="../media/image102.png"/><Relationship Id="rId174" Type="http://schemas.openxmlformats.org/officeDocument/2006/relationships/customXml" Target="../ink/ink99.xml"/><Relationship Id="rId173" Type="http://schemas.openxmlformats.org/officeDocument/2006/relationships/image" Target="../media/image101.png"/><Relationship Id="rId172" Type="http://schemas.openxmlformats.org/officeDocument/2006/relationships/customXml" Target="../ink/ink98.xml"/><Relationship Id="rId171" Type="http://schemas.openxmlformats.org/officeDocument/2006/relationships/image" Target="../media/image100.png"/><Relationship Id="rId170" Type="http://schemas.openxmlformats.org/officeDocument/2006/relationships/customXml" Target="../ink/ink97.xml"/><Relationship Id="rId17" Type="http://schemas.openxmlformats.org/officeDocument/2006/relationships/customXml" Target="../ink/ink20.xml"/><Relationship Id="rId169" Type="http://schemas.openxmlformats.org/officeDocument/2006/relationships/image" Target="../media/image99.png"/><Relationship Id="rId168" Type="http://schemas.openxmlformats.org/officeDocument/2006/relationships/customXml" Target="../ink/ink96.xml"/><Relationship Id="rId167" Type="http://schemas.openxmlformats.org/officeDocument/2006/relationships/image" Target="../media/image98.png"/><Relationship Id="rId166" Type="http://schemas.openxmlformats.org/officeDocument/2006/relationships/customXml" Target="../ink/ink95.xml"/><Relationship Id="rId165" Type="http://schemas.openxmlformats.org/officeDocument/2006/relationships/image" Target="../media/image97.png"/><Relationship Id="rId164" Type="http://schemas.openxmlformats.org/officeDocument/2006/relationships/customXml" Target="../ink/ink94.xml"/><Relationship Id="rId163" Type="http://schemas.openxmlformats.org/officeDocument/2006/relationships/image" Target="../media/image96.png"/><Relationship Id="rId162" Type="http://schemas.openxmlformats.org/officeDocument/2006/relationships/customXml" Target="../ink/ink93.xml"/><Relationship Id="rId161" Type="http://schemas.openxmlformats.org/officeDocument/2006/relationships/image" Target="../media/image95.png"/><Relationship Id="rId160" Type="http://schemas.openxmlformats.org/officeDocument/2006/relationships/customXml" Target="../ink/ink92.xml"/><Relationship Id="rId16" Type="http://schemas.openxmlformats.org/officeDocument/2006/relationships/image" Target="../media/image23.png"/><Relationship Id="rId159" Type="http://schemas.openxmlformats.org/officeDocument/2006/relationships/image" Target="../media/image94.png"/><Relationship Id="rId158" Type="http://schemas.openxmlformats.org/officeDocument/2006/relationships/customXml" Target="../ink/ink91.xml"/><Relationship Id="rId157" Type="http://schemas.openxmlformats.org/officeDocument/2006/relationships/image" Target="../media/image93.png"/><Relationship Id="rId156" Type="http://schemas.openxmlformats.org/officeDocument/2006/relationships/customXml" Target="../ink/ink90.xml"/><Relationship Id="rId155" Type="http://schemas.openxmlformats.org/officeDocument/2006/relationships/image" Target="../media/image92.png"/><Relationship Id="rId154" Type="http://schemas.openxmlformats.org/officeDocument/2006/relationships/customXml" Target="../ink/ink89.xml"/><Relationship Id="rId153" Type="http://schemas.openxmlformats.org/officeDocument/2006/relationships/image" Target="../media/image91.png"/><Relationship Id="rId152" Type="http://schemas.openxmlformats.org/officeDocument/2006/relationships/customXml" Target="../ink/ink88.xml"/><Relationship Id="rId151" Type="http://schemas.openxmlformats.org/officeDocument/2006/relationships/image" Target="../media/image90.png"/><Relationship Id="rId150" Type="http://schemas.openxmlformats.org/officeDocument/2006/relationships/customXml" Target="../ink/ink87.xml"/><Relationship Id="rId15" Type="http://schemas.openxmlformats.org/officeDocument/2006/relationships/customXml" Target="../ink/ink19.xml"/><Relationship Id="rId149" Type="http://schemas.openxmlformats.org/officeDocument/2006/relationships/image" Target="../media/image89.png"/><Relationship Id="rId148" Type="http://schemas.openxmlformats.org/officeDocument/2006/relationships/customXml" Target="../ink/ink86.xml"/><Relationship Id="rId147" Type="http://schemas.openxmlformats.org/officeDocument/2006/relationships/image" Target="../media/image88.png"/><Relationship Id="rId146" Type="http://schemas.openxmlformats.org/officeDocument/2006/relationships/customXml" Target="../ink/ink85.xml"/><Relationship Id="rId145" Type="http://schemas.openxmlformats.org/officeDocument/2006/relationships/image" Target="../media/image87.png"/><Relationship Id="rId144" Type="http://schemas.openxmlformats.org/officeDocument/2006/relationships/customXml" Target="../ink/ink84.xml"/><Relationship Id="rId143" Type="http://schemas.openxmlformats.org/officeDocument/2006/relationships/image" Target="../media/image86.png"/><Relationship Id="rId142" Type="http://schemas.openxmlformats.org/officeDocument/2006/relationships/customXml" Target="../ink/ink83.xml"/><Relationship Id="rId141" Type="http://schemas.openxmlformats.org/officeDocument/2006/relationships/image" Target="../media/image85.png"/><Relationship Id="rId140" Type="http://schemas.openxmlformats.org/officeDocument/2006/relationships/customXml" Target="../ink/ink82.xml"/><Relationship Id="rId14" Type="http://schemas.openxmlformats.org/officeDocument/2006/relationships/image" Target="../media/image22.png"/><Relationship Id="rId139" Type="http://schemas.openxmlformats.org/officeDocument/2006/relationships/image" Target="../media/image84.png"/><Relationship Id="rId138" Type="http://schemas.openxmlformats.org/officeDocument/2006/relationships/customXml" Target="../ink/ink81.xml"/><Relationship Id="rId137" Type="http://schemas.openxmlformats.org/officeDocument/2006/relationships/image" Target="../media/image83.png"/><Relationship Id="rId136" Type="http://schemas.openxmlformats.org/officeDocument/2006/relationships/customXml" Target="../ink/ink80.xml"/><Relationship Id="rId135" Type="http://schemas.openxmlformats.org/officeDocument/2006/relationships/image" Target="../media/image82.png"/><Relationship Id="rId134" Type="http://schemas.openxmlformats.org/officeDocument/2006/relationships/customXml" Target="../ink/ink79.xml"/><Relationship Id="rId133" Type="http://schemas.openxmlformats.org/officeDocument/2006/relationships/image" Target="../media/image81.png"/><Relationship Id="rId132" Type="http://schemas.openxmlformats.org/officeDocument/2006/relationships/customXml" Target="../ink/ink78.xml"/><Relationship Id="rId131" Type="http://schemas.openxmlformats.org/officeDocument/2006/relationships/image" Target="../media/image80.png"/><Relationship Id="rId130" Type="http://schemas.openxmlformats.org/officeDocument/2006/relationships/customXml" Target="../ink/ink77.xml"/><Relationship Id="rId13" Type="http://schemas.openxmlformats.org/officeDocument/2006/relationships/customXml" Target="../ink/ink18.xml"/><Relationship Id="rId129" Type="http://schemas.openxmlformats.org/officeDocument/2006/relationships/image" Target="../media/image79.png"/><Relationship Id="rId128" Type="http://schemas.openxmlformats.org/officeDocument/2006/relationships/customXml" Target="../ink/ink76.xml"/><Relationship Id="rId127" Type="http://schemas.openxmlformats.org/officeDocument/2006/relationships/image" Target="../media/image78.png"/><Relationship Id="rId126" Type="http://schemas.openxmlformats.org/officeDocument/2006/relationships/customXml" Target="../ink/ink75.xml"/><Relationship Id="rId125" Type="http://schemas.openxmlformats.org/officeDocument/2006/relationships/image" Target="../media/image77.png"/><Relationship Id="rId124" Type="http://schemas.openxmlformats.org/officeDocument/2006/relationships/customXml" Target="../ink/ink74.xml"/><Relationship Id="rId123" Type="http://schemas.openxmlformats.org/officeDocument/2006/relationships/image" Target="../media/image76.png"/><Relationship Id="rId122" Type="http://schemas.openxmlformats.org/officeDocument/2006/relationships/customXml" Target="../ink/ink73.xml"/><Relationship Id="rId121" Type="http://schemas.openxmlformats.org/officeDocument/2006/relationships/image" Target="../media/image75.png"/><Relationship Id="rId120" Type="http://schemas.openxmlformats.org/officeDocument/2006/relationships/customXml" Target="../ink/ink72.xml"/><Relationship Id="rId12" Type="http://schemas.openxmlformats.org/officeDocument/2006/relationships/image" Target="../media/image21.png"/><Relationship Id="rId119" Type="http://schemas.openxmlformats.org/officeDocument/2006/relationships/image" Target="../media/image74.png"/><Relationship Id="rId118" Type="http://schemas.openxmlformats.org/officeDocument/2006/relationships/customXml" Target="../ink/ink71.xml"/><Relationship Id="rId117" Type="http://schemas.openxmlformats.org/officeDocument/2006/relationships/image" Target="../media/image73.png"/><Relationship Id="rId116" Type="http://schemas.openxmlformats.org/officeDocument/2006/relationships/customXml" Target="../ink/ink70.xml"/><Relationship Id="rId115" Type="http://schemas.openxmlformats.org/officeDocument/2006/relationships/image" Target="../media/image72.png"/><Relationship Id="rId114" Type="http://schemas.openxmlformats.org/officeDocument/2006/relationships/customXml" Target="../ink/ink69.xml"/><Relationship Id="rId113" Type="http://schemas.openxmlformats.org/officeDocument/2006/relationships/image" Target="../media/image71.png"/><Relationship Id="rId112" Type="http://schemas.openxmlformats.org/officeDocument/2006/relationships/customXml" Target="../ink/ink68.xml"/><Relationship Id="rId111" Type="http://schemas.openxmlformats.org/officeDocument/2006/relationships/image" Target="../media/image70.png"/><Relationship Id="rId110" Type="http://schemas.openxmlformats.org/officeDocument/2006/relationships/customXml" Target="../ink/ink67.xml"/><Relationship Id="rId11" Type="http://schemas.openxmlformats.org/officeDocument/2006/relationships/customXml" Target="../ink/ink17.xml"/><Relationship Id="rId109" Type="http://schemas.openxmlformats.org/officeDocument/2006/relationships/image" Target="../media/image69.png"/><Relationship Id="rId108" Type="http://schemas.openxmlformats.org/officeDocument/2006/relationships/customXml" Target="../ink/ink66.xml"/><Relationship Id="rId107" Type="http://schemas.openxmlformats.org/officeDocument/2006/relationships/image" Target="../media/image68.png"/><Relationship Id="rId106" Type="http://schemas.openxmlformats.org/officeDocument/2006/relationships/customXml" Target="../ink/ink65.xml"/><Relationship Id="rId105" Type="http://schemas.openxmlformats.org/officeDocument/2006/relationships/customXml" Target="../ink/ink64.xml"/><Relationship Id="rId104" Type="http://schemas.openxmlformats.org/officeDocument/2006/relationships/image" Target="../media/image67.png"/><Relationship Id="rId103" Type="http://schemas.openxmlformats.org/officeDocument/2006/relationships/customXml" Target="../ink/ink63.xml"/><Relationship Id="rId102" Type="http://schemas.openxmlformats.org/officeDocument/2006/relationships/image" Target="../media/image66.png"/><Relationship Id="rId101" Type="http://schemas.openxmlformats.org/officeDocument/2006/relationships/customXml" Target="../ink/ink62.xml"/><Relationship Id="rId100" Type="http://schemas.openxmlformats.org/officeDocument/2006/relationships/image" Target="../media/image65.png"/><Relationship Id="rId10" Type="http://schemas.openxmlformats.org/officeDocument/2006/relationships/image" Target="../media/image10.png"/><Relationship Id="rId1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8.png"/><Relationship Id="rId1" Type="http://schemas.openxmlformats.org/officeDocument/2006/relationships/image" Target="../media/image2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4077" y="279957"/>
            <a:ext cx="10515600" cy="1295504"/>
          </a:xfrm>
        </p:spPr>
        <p:txBody>
          <a:bodyPr>
            <a:normAutofit fontScale="90000"/>
          </a:bodyPr>
          <a:lstStyle/>
          <a:p>
            <a:r>
              <a:rPr lang="en-US" altLang="zh-CN" dirty="0" err="1"/>
              <a:t>Swin</a:t>
            </a:r>
            <a:r>
              <a:rPr lang="en-US" altLang="zh-CN" dirty="0"/>
              <a:t> Transformer</a:t>
            </a:r>
            <a:r>
              <a:rPr lang="zh-CN" altLang="en-US" dirty="0"/>
              <a:t>的研究动机</a:t>
            </a:r>
            <a:br>
              <a:rPr lang="en-US" altLang="zh-CN" dirty="0"/>
            </a:br>
            <a:br>
              <a:rPr lang="en-US" altLang="zh-CN" dirty="0"/>
            </a:b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49381" y="1168935"/>
            <a:ext cx="91400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构建具有</a:t>
            </a:r>
            <a:r>
              <a:rPr lang="zh-CN" altLang="en-US" b="1" dirty="0">
                <a:solidFill>
                  <a:schemeClr val="accent2"/>
                </a:solidFill>
              </a:rPr>
              <a:t>层级式</a:t>
            </a:r>
            <a:r>
              <a:rPr lang="zh-CN" altLang="en-US" dirty="0"/>
              <a:t>的</a:t>
            </a:r>
            <a:r>
              <a:rPr lang="en-US" altLang="zh-CN" dirty="0"/>
              <a:t>Transformer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引入</a:t>
            </a:r>
            <a:r>
              <a:rPr lang="en-US" altLang="zh-CN" dirty="0">
                <a:sym typeface="Wingdings" panose="05000000000000000000" pitchFamily="2" charset="2"/>
              </a:rPr>
              <a:t>patch merging</a:t>
            </a:r>
            <a:r>
              <a:rPr lang="zh-CN" altLang="en-US" dirty="0">
                <a:sym typeface="Wingdings" panose="05000000000000000000" pitchFamily="2" charset="2"/>
              </a:rPr>
              <a:t>将特征提取过程分为几个</a:t>
            </a:r>
            <a:r>
              <a:rPr lang="en-US" altLang="zh-CN" dirty="0">
                <a:sym typeface="Wingdings" panose="05000000000000000000" pitchFamily="2" charset="2"/>
              </a:rPr>
              <a:t>stage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ym typeface="Wingdings" panose="05000000000000000000" pitchFamily="2" charset="2"/>
              </a:rPr>
              <a:t>为了减少计算复杂度，争取做视觉中的密集预测任务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提出基于窗口和移动窗口的自注意力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307956"/>
            <a:ext cx="10515600" cy="1325563"/>
          </a:xfrm>
        </p:spPr>
        <p:txBody>
          <a:bodyPr/>
          <a:lstStyle/>
          <a:p>
            <a:r>
              <a:rPr lang="en-US" altLang="zh-CN" dirty="0"/>
              <a:t>Masked MSA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1385" y="1458947"/>
            <a:ext cx="2449420" cy="24350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1" name="墨迹 20"/>
              <p14:cNvContentPartPr/>
              <p14:nvPr/>
            </p14:nvContentPartPr>
            <p14:xfrm>
              <a:off x="844089" y="1964977"/>
              <a:ext cx="360" cy="36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"/>
            </p:blipFill>
            <p:spPr>
              <a:xfrm>
                <a:off x="844089" y="1964977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2" name="墨迹 21"/>
              <p14:cNvContentPartPr/>
              <p14:nvPr/>
            </p14:nvContentPartPr>
            <p14:xfrm>
              <a:off x="1793049" y="1955257"/>
              <a:ext cx="72000" cy="9864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5"/>
            </p:blipFill>
            <p:spPr>
              <a:xfrm>
                <a:off x="1793049" y="1955257"/>
                <a:ext cx="72000" cy="98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23" name="墨迹 22"/>
              <p14:cNvContentPartPr/>
              <p14:nvPr/>
            </p14:nvContentPartPr>
            <p14:xfrm>
              <a:off x="2551209" y="1955977"/>
              <a:ext cx="34200" cy="9864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7"/>
            </p:blipFill>
            <p:spPr>
              <a:xfrm>
                <a:off x="2551209" y="1955977"/>
                <a:ext cx="34200" cy="98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24" name="墨迹 23"/>
              <p14:cNvContentPartPr/>
              <p14:nvPr/>
            </p14:nvContentPartPr>
            <p14:xfrm>
              <a:off x="3108489" y="1964977"/>
              <a:ext cx="144000" cy="10188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9"/>
            </p:blipFill>
            <p:spPr>
              <a:xfrm>
                <a:off x="3108489" y="1964977"/>
                <a:ext cx="144000" cy="101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25" name="墨迹 24"/>
              <p14:cNvContentPartPr/>
              <p14:nvPr/>
            </p14:nvContentPartPr>
            <p14:xfrm>
              <a:off x="1653369" y="2835097"/>
              <a:ext cx="92880" cy="19908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11"/>
            </p:blipFill>
            <p:spPr>
              <a:xfrm>
                <a:off x="1653369" y="2835097"/>
                <a:ext cx="92880" cy="199080"/>
              </a:xfrm>
              <a:prstGeom prst="rect"/>
            </p:spPr>
          </p:pic>
        </mc:Fallback>
      </mc:AlternateContent>
      <p:grpSp>
        <p:nvGrpSpPr>
          <p:cNvPr id="28" name="组合 27"/>
          <p:cNvGrpSpPr/>
          <p:nvPr/>
        </p:nvGrpSpPr>
        <p:grpSpPr>
          <a:xfrm>
            <a:off x="2520609" y="2835457"/>
            <a:ext cx="99000" cy="178200"/>
            <a:chOff x="2520609" y="2835457"/>
            <a:chExt cx="9900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2" p14:bwMode="auto">
              <p14:nvContentPartPr>
                <p14:cNvPr id="26" name="墨迹 25"/>
                <p14:cNvContentPartPr/>
                <p14:nvPr/>
              </p14:nvContentPartPr>
              <p14:xfrm>
                <a:off x="2520609" y="2835457"/>
                <a:ext cx="99000" cy="76680"/>
              </p14:xfrm>
            </p:contentPart>
          </mc:Choice>
          <mc:Fallback xmlns="">
            <p:pic>
              <p:nvPicPr>
                <p:cNvPr id="26" name="墨迹 25"/>
              </p:nvPicPr>
              <p:blipFill>
                <a:blip r:embed="rId13"/>
              </p:blipFill>
              <p:spPr>
                <a:xfrm>
                  <a:off x="2520609" y="2835457"/>
                  <a:ext cx="99000" cy="76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4" p14:bwMode="auto">
              <p14:nvContentPartPr>
                <p14:cNvPr id="27" name="墨迹 26"/>
                <p14:cNvContentPartPr/>
                <p14:nvPr/>
              </p14:nvContentPartPr>
              <p14:xfrm>
                <a:off x="2533209" y="2844097"/>
                <a:ext cx="82800" cy="169560"/>
              </p14:xfrm>
            </p:contentPart>
          </mc:Choice>
          <mc:Fallback xmlns="">
            <p:pic>
              <p:nvPicPr>
                <p:cNvPr id="27" name="墨迹 26"/>
              </p:nvPicPr>
              <p:blipFill>
                <a:blip r:embed="rId15"/>
              </p:blipFill>
              <p:spPr>
                <a:xfrm>
                  <a:off x="2533209" y="2844097"/>
                  <a:ext cx="82800" cy="169560"/>
                </a:xfrm>
                <a:prstGeom prst="rect"/>
              </p:spPr>
            </p:pic>
          </mc:Fallback>
        </mc:AlternateContent>
      </p:grpSp>
      <p:grpSp>
        <p:nvGrpSpPr>
          <p:cNvPr id="32" name="组合 31"/>
          <p:cNvGrpSpPr/>
          <p:nvPr/>
        </p:nvGrpSpPr>
        <p:grpSpPr>
          <a:xfrm>
            <a:off x="3081129" y="2848417"/>
            <a:ext cx="173160" cy="186120"/>
            <a:chOff x="3081129" y="2848417"/>
            <a:chExt cx="17316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6" p14:bwMode="auto">
              <p14:nvContentPartPr>
                <p14:cNvPr id="29" name="墨迹 28"/>
                <p14:cNvContentPartPr/>
                <p14:nvPr/>
              </p14:nvContentPartPr>
              <p14:xfrm>
                <a:off x="3081129" y="2848417"/>
                <a:ext cx="173160" cy="186120"/>
              </p14:xfrm>
            </p:contentPart>
          </mc:Choice>
          <mc:Fallback xmlns="">
            <p:pic>
              <p:nvPicPr>
                <p:cNvPr id="29" name="墨迹 28"/>
              </p:nvPicPr>
              <p:blipFill>
                <a:blip r:embed="rId17"/>
              </p:blipFill>
              <p:spPr>
                <a:xfrm>
                  <a:off x="3081129" y="2848417"/>
                  <a:ext cx="173160" cy="18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8" p14:bwMode="auto">
              <p14:nvContentPartPr>
                <p14:cNvPr id="30" name="墨迹 29"/>
                <p14:cNvContentPartPr/>
                <p14:nvPr/>
              </p14:nvContentPartPr>
              <p14:xfrm>
                <a:off x="3147369" y="2852737"/>
                <a:ext cx="78120" cy="360"/>
              </p14:xfrm>
            </p:contentPart>
          </mc:Choice>
          <mc:Fallback xmlns="">
            <p:pic>
              <p:nvPicPr>
                <p:cNvPr id="30" name="墨迹 29"/>
              </p:nvPicPr>
              <p:blipFill>
                <a:blip r:embed="rId19"/>
              </p:blipFill>
              <p:spPr>
                <a:xfrm>
                  <a:off x="3147369" y="2852737"/>
                  <a:ext cx="78120" cy="3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31" name="墨迹 30"/>
              <p14:cNvContentPartPr/>
              <p14:nvPr/>
            </p14:nvContentPartPr>
            <p14:xfrm>
              <a:off x="1633929" y="3371857"/>
              <a:ext cx="111600" cy="26352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21"/>
            </p:blipFill>
            <p:spPr>
              <a:xfrm>
                <a:off x="1633929" y="3371857"/>
                <a:ext cx="111600" cy="26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33" name="墨迹 32"/>
              <p14:cNvContentPartPr/>
              <p14:nvPr/>
            </p14:nvContentPartPr>
            <p14:xfrm>
              <a:off x="2510169" y="3424057"/>
              <a:ext cx="79200" cy="19944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23"/>
            </p:blipFill>
            <p:spPr>
              <a:xfrm>
                <a:off x="2510169" y="3424057"/>
                <a:ext cx="79200" cy="199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34" name="墨迹 33"/>
              <p14:cNvContentPartPr/>
              <p14:nvPr/>
            </p14:nvContentPartPr>
            <p14:xfrm>
              <a:off x="3098769" y="3442057"/>
              <a:ext cx="94680" cy="1731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25"/>
            </p:blipFill>
            <p:spPr>
              <a:xfrm>
                <a:off x="3098769" y="3442057"/>
                <a:ext cx="94680" cy="173160"/>
              </a:xfrm>
              <a:prstGeom prst="rect"/>
            </p:spPr>
          </p:pic>
        </mc:Fallback>
      </mc:AlternateContent>
      <p:sp>
        <p:nvSpPr>
          <p:cNvPr id="36" name="矩形 35"/>
          <p:cNvSpPr/>
          <p:nvPr/>
        </p:nvSpPr>
        <p:spPr>
          <a:xfrm>
            <a:off x="476080" y="1461712"/>
            <a:ext cx="565945" cy="11843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76080" y="2676495"/>
            <a:ext cx="570265" cy="5678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2261352" y="876189"/>
            <a:ext cx="576834" cy="5621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1099566" y="870439"/>
            <a:ext cx="1129284" cy="5678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76080" y="870439"/>
            <a:ext cx="575305" cy="5727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连接符: 曲线 41"/>
          <p:cNvCxnSpPr/>
          <p:nvPr/>
        </p:nvCxnSpPr>
        <p:spPr>
          <a:xfrm>
            <a:off x="1745529" y="3921217"/>
            <a:ext cx="3081448" cy="6412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表格 43"/>
          <p:cNvGraphicFramePr>
            <a:graphicFrameLocks noGrp="1"/>
          </p:cNvGraphicFramePr>
          <p:nvPr/>
        </p:nvGraphicFramePr>
        <p:xfrm>
          <a:off x="4998129" y="3772044"/>
          <a:ext cx="2889803" cy="1718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803"/>
              </a:tblGrid>
              <a:tr h="13216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8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13216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 marT="0" marB="0"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13216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 marT="0" marB="0"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13216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 marT="0" marB="0"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13216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 marT="0" marB="0"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264319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.</a:t>
                      </a:r>
                      <a:endParaRPr lang="en-US" altLang="zh-CN" sz="800" dirty="0"/>
                    </a:p>
                    <a:p>
                      <a:r>
                        <a:rPr lang="en-US" altLang="zh-CN" sz="800" dirty="0"/>
                        <a:t>.</a:t>
                      </a:r>
                      <a:endParaRPr lang="en-US" altLang="zh-CN" sz="800" dirty="0"/>
                    </a:p>
                  </a:txBody>
                  <a:tcPr marT="0" marB="0"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13216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 marT="0" marB="0">
                    <a:solidFill>
                      <a:schemeClr val="bg2">
                        <a:lumMod val="85000"/>
                      </a:schemeClr>
                    </a:solidFill>
                  </a:tcPr>
                </a:tc>
              </a:tr>
              <a:tr h="13216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6</a:t>
                      </a:r>
                      <a:endParaRPr lang="en-US" altLang="zh-CN" sz="800" dirty="0"/>
                    </a:p>
                  </a:txBody>
                  <a:tcPr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216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216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216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.</a:t>
                      </a:r>
                      <a:endParaRPr lang="zh-CN" altLang="en-US" sz="800" dirty="0"/>
                    </a:p>
                  </a:txBody>
                  <a:tcPr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32160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文本框 44"/>
          <p:cNvSpPr txBox="1"/>
          <p:nvPr/>
        </p:nvSpPr>
        <p:spPr>
          <a:xfrm>
            <a:off x="2867941" y="4148760"/>
            <a:ext cx="1332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</a:rPr>
              <a:t> 图片右下方移动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</a:rPr>
              <a:t>个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</a:rPr>
              <a:t>patch   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</a:rPr>
              <a:t>将所有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</a:rPr>
              <a:t>patch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</a:rPr>
              <a:t>拉直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624242" y="3564817"/>
            <a:ext cx="232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bg2">
                    <a:lumMod val="50000"/>
                  </a:schemeClr>
                </a:solidFill>
              </a:rPr>
              <a:t>C</a:t>
            </a:r>
            <a:endParaRPr lang="zh-CN" altLang="en-US" sz="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229178" y="3982695"/>
            <a:ext cx="620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bg2">
                    <a:lumMod val="50000"/>
                  </a:schemeClr>
                </a:solidFill>
              </a:rPr>
              <a:t>3</a:t>
            </a:r>
            <a:r>
              <a:rPr lang="zh-CN" altLang="en-US" sz="800" b="1" dirty="0">
                <a:solidFill>
                  <a:schemeClr val="bg2">
                    <a:lumMod val="50000"/>
                  </a:schemeClr>
                </a:solidFill>
              </a:rPr>
              <a:t>号</a:t>
            </a:r>
            <a:r>
              <a:rPr lang="en-US" altLang="zh-CN" sz="800" b="1" dirty="0">
                <a:solidFill>
                  <a:schemeClr val="bg2">
                    <a:lumMod val="50000"/>
                  </a:schemeClr>
                </a:solidFill>
              </a:rPr>
              <a:t>patch</a:t>
            </a:r>
            <a:endParaRPr lang="zh-CN" altLang="en-US" sz="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286249" y="5070435"/>
            <a:ext cx="620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bg2">
                    <a:lumMod val="50000"/>
                  </a:schemeClr>
                </a:solidFill>
              </a:rPr>
              <a:t>6</a:t>
            </a:r>
            <a:r>
              <a:rPr lang="zh-CN" altLang="en-US" sz="800" b="1" dirty="0">
                <a:solidFill>
                  <a:schemeClr val="bg2">
                    <a:lumMod val="50000"/>
                  </a:schemeClr>
                </a:solidFill>
              </a:rPr>
              <a:t>号</a:t>
            </a:r>
            <a:r>
              <a:rPr lang="en-US" altLang="zh-CN" sz="800" b="1" dirty="0">
                <a:solidFill>
                  <a:schemeClr val="bg2">
                    <a:lumMod val="50000"/>
                  </a:schemeClr>
                </a:solidFill>
              </a:rPr>
              <a:t>patch</a:t>
            </a:r>
            <a:endParaRPr lang="zh-CN" altLang="en-US" sz="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575769" y="2572634"/>
            <a:ext cx="420604" cy="207720"/>
            <a:chOff x="3575769" y="2572634"/>
            <a:chExt cx="420604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6" p14:bwMode="auto">
              <p14:nvContentPartPr>
                <p14:cNvPr id="11" name="墨迹 10"/>
                <p14:cNvContentPartPr/>
                <p14:nvPr/>
              </p14:nvContentPartPr>
              <p14:xfrm>
                <a:off x="3771373" y="2611874"/>
                <a:ext cx="5040" cy="168480"/>
              </p14:xfrm>
            </p:contentPart>
          </mc:Choice>
          <mc:Fallback xmlns="">
            <p:pic>
              <p:nvPicPr>
                <p:cNvPr id="11" name="墨迹 10"/>
              </p:nvPicPr>
              <p:blipFill>
                <a:blip r:embed="rId27"/>
              </p:blipFill>
              <p:spPr>
                <a:xfrm>
                  <a:off x="3771373" y="2611874"/>
                  <a:ext cx="5040" cy="168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8" p14:bwMode="auto">
              <p14:nvContentPartPr>
                <p14:cNvPr id="12" name="墨迹 11"/>
                <p14:cNvContentPartPr/>
                <p14:nvPr/>
              </p14:nvContentPartPr>
              <p14:xfrm>
                <a:off x="3776053" y="2601794"/>
                <a:ext cx="67320" cy="76680"/>
              </p14:xfrm>
            </p:contentPart>
          </mc:Choice>
          <mc:Fallback xmlns="">
            <p:pic>
              <p:nvPicPr>
                <p:cNvPr id="12" name="墨迹 11"/>
              </p:nvPicPr>
              <p:blipFill>
                <a:blip r:embed="rId29"/>
              </p:blipFill>
              <p:spPr>
                <a:xfrm>
                  <a:off x="3776053" y="2601794"/>
                  <a:ext cx="67320" cy="76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0" p14:bwMode="auto">
              <p14:nvContentPartPr>
                <p14:cNvPr id="14" name="墨迹 13"/>
                <p14:cNvContentPartPr/>
                <p14:nvPr/>
              </p14:nvContentPartPr>
              <p14:xfrm>
                <a:off x="3868213" y="2603594"/>
                <a:ext cx="56880" cy="78120"/>
              </p14:xfrm>
            </p:contentPart>
          </mc:Choice>
          <mc:Fallback xmlns="">
            <p:pic>
              <p:nvPicPr>
                <p:cNvPr id="14" name="墨迹 13"/>
              </p:nvPicPr>
              <p:blipFill>
                <a:blip r:embed="rId31"/>
              </p:blipFill>
              <p:spPr>
                <a:xfrm>
                  <a:off x="3868213" y="2603594"/>
                  <a:ext cx="56880" cy="78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2" p14:bwMode="auto">
              <p14:nvContentPartPr>
                <p14:cNvPr id="15" name="墨迹 14"/>
                <p14:cNvContentPartPr/>
                <p14:nvPr/>
              </p14:nvContentPartPr>
              <p14:xfrm>
                <a:off x="3930133" y="2625194"/>
                <a:ext cx="56880" cy="360"/>
              </p14:xfrm>
            </p:contentPart>
          </mc:Choice>
          <mc:Fallback xmlns="">
            <p:pic>
              <p:nvPicPr>
                <p:cNvPr id="15" name="墨迹 14"/>
              </p:nvPicPr>
              <p:blipFill>
                <a:blip r:embed="rId33"/>
              </p:blipFill>
              <p:spPr>
                <a:xfrm>
                  <a:off x="3930133" y="2625194"/>
                  <a:ext cx="5688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4" p14:bwMode="auto">
              <p14:nvContentPartPr>
                <p14:cNvPr id="16" name="墨迹 15"/>
                <p14:cNvContentPartPr/>
                <p14:nvPr/>
              </p14:nvContentPartPr>
              <p14:xfrm>
                <a:off x="3965053" y="2572634"/>
                <a:ext cx="31320" cy="129240"/>
              </p14:xfrm>
            </p:contentPart>
          </mc:Choice>
          <mc:Fallback xmlns="">
            <p:pic>
              <p:nvPicPr>
                <p:cNvPr id="16" name="墨迹 15"/>
              </p:nvPicPr>
              <p:blipFill>
                <a:blip r:embed="rId35"/>
              </p:blipFill>
              <p:spPr>
                <a:xfrm>
                  <a:off x="3965053" y="2572634"/>
                  <a:ext cx="31320" cy="129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6" p14:bwMode="auto">
              <p14:nvContentPartPr>
                <p14:cNvPr id="49" name="墨迹 48"/>
                <p14:cNvContentPartPr/>
                <p14:nvPr/>
              </p14:nvContentPartPr>
              <p14:xfrm>
                <a:off x="3575769" y="2606857"/>
                <a:ext cx="29520" cy="81000"/>
              </p14:xfrm>
            </p:contentPart>
          </mc:Choice>
          <mc:Fallback xmlns="">
            <p:pic>
              <p:nvPicPr>
                <p:cNvPr id="49" name="墨迹 48"/>
              </p:nvPicPr>
              <p:blipFill>
                <a:blip r:embed="rId37"/>
              </p:blipFill>
              <p:spPr>
                <a:xfrm>
                  <a:off x="3575769" y="2606857"/>
                  <a:ext cx="29520" cy="81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8" p14:bwMode="auto">
              <p14:nvContentPartPr>
                <p14:cNvPr id="50" name="墨迹 49"/>
                <p14:cNvContentPartPr/>
                <p14:nvPr/>
              </p14:nvContentPartPr>
              <p14:xfrm>
                <a:off x="3625089" y="2606857"/>
                <a:ext cx="114120" cy="66600"/>
              </p14:xfrm>
            </p:contentPart>
          </mc:Choice>
          <mc:Fallback xmlns="">
            <p:pic>
              <p:nvPicPr>
                <p:cNvPr id="50" name="墨迹 49"/>
              </p:nvPicPr>
              <p:blipFill>
                <a:blip r:embed="rId39"/>
              </p:blipFill>
              <p:spPr>
                <a:xfrm>
                  <a:off x="3625089" y="2606857"/>
                  <a:ext cx="114120" cy="66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0" p14:bwMode="auto">
              <p14:nvContentPartPr>
                <p14:cNvPr id="52" name="墨迹 51"/>
                <p14:cNvContentPartPr/>
                <p14:nvPr/>
              </p14:nvContentPartPr>
              <p14:xfrm>
                <a:off x="3619689" y="2606857"/>
                <a:ext cx="95400" cy="168480"/>
              </p14:xfrm>
            </p:contentPart>
          </mc:Choice>
          <mc:Fallback xmlns="">
            <p:pic>
              <p:nvPicPr>
                <p:cNvPr id="52" name="墨迹 51"/>
              </p:nvPicPr>
              <p:blipFill>
                <a:blip r:embed="rId41"/>
              </p:blipFill>
              <p:spPr>
                <a:xfrm>
                  <a:off x="3619689" y="2606857"/>
                  <a:ext cx="95400" cy="16848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54" name="墨迹 53"/>
              <p14:cNvContentPartPr/>
              <p14:nvPr/>
            </p14:nvContentPartPr>
            <p14:xfrm>
              <a:off x="1604409" y="3964777"/>
              <a:ext cx="61560" cy="17316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43"/>
            </p:blipFill>
            <p:spPr>
              <a:xfrm>
                <a:off x="1604409" y="3964777"/>
                <a:ext cx="61560" cy="173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55" name="墨迹 54"/>
              <p14:cNvContentPartPr/>
              <p14:nvPr/>
            </p14:nvContentPartPr>
            <p14:xfrm>
              <a:off x="954969" y="3292297"/>
              <a:ext cx="109440" cy="52776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45"/>
            </p:blipFill>
            <p:spPr>
              <a:xfrm>
                <a:off x="954969" y="3292297"/>
                <a:ext cx="109440" cy="527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56" name="墨迹 55"/>
              <p14:cNvContentPartPr/>
              <p14:nvPr/>
            </p14:nvContentPartPr>
            <p14:xfrm>
              <a:off x="1089969" y="3855337"/>
              <a:ext cx="1162080" cy="9648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47"/>
            </p:blipFill>
            <p:spPr>
              <a:xfrm>
                <a:off x="1089969" y="3855337"/>
                <a:ext cx="1162080" cy="96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57" name="墨迹 56"/>
              <p14:cNvContentPartPr/>
              <p14:nvPr/>
            </p14:nvContentPartPr>
            <p14:xfrm>
              <a:off x="752649" y="3564817"/>
              <a:ext cx="88200" cy="15444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49"/>
            </p:blipFill>
            <p:spPr>
              <a:xfrm>
                <a:off x="752649" y="3564817"/>
                <a:ext cx="88200" cy="154440"/>
              </a:xfrm>
              <a:prstGeom prst="rect"/>
            </p:spPr>
          </p:pic>
        </mc:Fallback>
      </mc:AlternateContent>
      <p:grpSp>
        <p:nvGrpSpPr>
          <p:cNvPr id="61" name="组合 60"/>
          <p:cNvGrpSpPr/>
          <p:nvPr/>
        </p:nvGrpSpPr>
        <p:grpSpPr>
          <a:xfrm>
            <a:off x="232449" y="2725297"/>
            <a:ext cx="228960" cy="504000"/>
            <a:chOff x="232449" y="2725297"/>
            <a:chExt cx="22896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0" p14:bwMode="auto">
              <p14:nvContentPartPr>
                <p14:cNvPr id="58" name="墨迹 57"/>
                <p14:cNvContentPartPr/>
                <p14:nvPr/>
              </p14:nvContentPartPr>
              <p14:xfrm>
                <a:off x="370329" y="2725297"/>
                <a:ext cx="91080" cy="504000"/>
              </p14:xfrm>
            </p:contentPart>
          </mc:Choice>
          <mc:Fallback xmlns="">
            <p:pic>
              <p:nvPicPr>
                <p:cNvPr id="58" name="墨迹 57"/>
              </p:nvPicPr>
              <p:blipFill>
                <a:blip r:embed="rId51"/>
              </p:blipFill>
              <p:spPr>
                <a:xfrm>
                  <a:off x="370329" y="2725297"/>
                  <a:ext cx="91080" cy="504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2" p14:bwMode="auto">
              <p14:nvContentPartPr>
                <p14:cNvPr id="59" name="墨迹 58"/>
                <p14:cNvContentPartPr/>
                <p14:nvPr/>
              </p14:nvContentPartPr>
              <p14:xfrm>
                <a:off x="232449" y="2914297"/>
                <a:ext cx="78480" cy="71280"/>
              </p14:xfrm>
            </p:contentPart>
          </mc:Choice>
          <mc:Fallback xmlns="">
            <p:pic>
              <p:nvPicPr>
                <p:cNvPr id="59" name="墨迹 58"/>
              </p:nvPicPr>
              <p:blipFill>
                <a:blip r:embed="rId53"/>
              </p:blipFill>
              <p:spPr>
                <a:xfrm>
                  <a:off x="232449" y="2914297"/>
                  <a:ext cx="78480" cy="71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4" p14:bwMode="auto">
              <p14:nvContentPartPr>
                <p14:cNvPr id="60" name="墨迹 59"/>
                <p14:cNvContentPartPr/>
                <p14:nvPr/>
              </p14:nvContentPartPr>
              <p14:xfrm>
                <a:off x="234609" y="2923297"/>
                <a:ext cx="69120" cy="105120"/>
              </p14:xfrm>
            </p:contentPart>
          </mc:Choice>
          <mc:Fallback xmlns="">
            <p:pic>
              <p:nvPicPr>
                <p:cNvPr id="60" name="墨迹 59"/>
              </p:nvPicPr>
              <p:blipFill>
                <a:blip r:embed="rId55"/>
              </p:blipFill>
              <p:spPr>
                <a:xfrm>
                  <a:off x="234609" y="2923297"/>
                  <a:ext cx="69120" cy="105120"/>
                </a:xfrm>
                <a:prstGeom prst="rect"/>
              </p:spPr>
            </p:pic>
          </mc:Fallback>
        </mc:AlternateContent>
      </p:grpSp>
      <p:grpSp>
        <p:nvGrpSpPr>
          <p:cNvPr id="65" name="组合 64"/>
          <p:cNvGrpSpPr/>
          <p:nvPr/>
        </p:nvGrpSpPr>
        <p:grpSpPr>
          <a:xfrm>
            <a:off x="4760889" y="3798097"/>
            <a:ext cx="259560" cy="1008720"/>
            <a:chOff x="4760889" y="3798097"/>
            <a:chExt cx="259560" cy="10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56" p14:bwMode="auto">
              <p14:nvContentPartPr>
                <p14:cNvPr id="62" name="墨迹 61"/>
                <p14:cNvContentPartPr/>
                <p14:nvPr/>
              </p14:nvContentPartPr>
              <p14:xfrm>
                <a:off x="4917489" y="3798097"/>
                <a:ext cx="102960" cy="1008720"/>
              </p14:xfrm>
            </p:contentPart>
          </mc:Choice>
          <mc:Fallback xmlns="">
            <p:pic>
              <p:nvPicPr>
                <p:cNvPr id="62" name="墨迹 61"/>
              </p:nvPicPr>
              <p:blipFill>
                <a:blip r:embed="rId57"/>
              </p:blipFill>
              <p:spPr>
                <a:xfrm>
                  <a:off x="4917489" y="3798097"/>
                  <a:ext cx="102960" cy="1008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8" p14:bwMode="auto">
              <p14:nvContentPartPr>
                <p14:cNvPr id="63" name="墨迹 62"/>
                <p14:cNvContentPartPr/>
                <p14:nvPr/>
              </p14:nvContentPartPr>
              <p14:xfrm>
                <a:off x="4760889" y="3960817"/>
                <a:ext cx="47520" cy="89280"/>
              </p14:xfrm>
            </p:contentPart>
          </mc:Choice>
          <mc:Fallback xmlns="">
            <p:pic>
              <p:nvPicPr>
                <p:cNvPr id="63" name="墨迹 62"/>
              </p:nvPicPr>
              <p:blipFill>
                <a:blip r:embed="rId59"/>
              </p:blipFill>
              <p:spPr>
                <a:xfrm>
                  <a:off x="4760889" y="3960817"/>
                  <a:ext cx="47520" cy="89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0" p14:bwMode="auto">
              <p14:nvContentPartPr>
                <p14:cNvPr id="64" name="墨迹 63"/>
                <p14:cNvContentPartPr/>
                <p14:nvPr/>
              </p14:nvContentPartPr>
              <p14:xfrm>
                <a:off x="4795809" y="3963337"/>
                <a:ext cx="55800" cy="124560"/>
              </p14:xfrm>
            </p:contentPart>
          </mc:Choice>
          <mc:Fallback xmlns="">
            <p:pic>
              <p:nvPicPr>
                <p:cNvPr id="64" name="墨迹 63"/>
              </p:nvPicPr>
              <p:blipFill>
                <a:blip r:embed="rId61"/>
              </p:blipFill>
              <p:spPr>
                <a:xfrm>
                  <a:off x="4795809" y="3963337"/>
                  <a:ext cx="55800" cy="124560"/>
                </a:xfrm>
                <a:prstGeom prst="rect"/>
              </p:spPr>
            </p:pic>
          </mc:Fallback>
        </mc:AlternateContent>
      </p:grpSp>
      <p:grpSp>
        <p:nvGrpSpPr>
          <p:cNvPr id="69" name="组合 68"/>
          <p:cNvGrpSpPr/>
          <p:nvPr/>
        </p:nvGrpSpPr>
        <p:grpSpPr>
          <a:xfrm>
            <a:off x="4769529" y="4866217"/>
            <a:ext cx="246600" cy="623880"/>
            <a:chOff x="4769529" y="4866217"/>
            <a:chExt cx="246600" cy="62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62" p14:bwMode="auto">
              <p14:nvContentPartPr>
                <p14:cNvPr id="66" name="墨迹 65"/>
                <p14:cNvContentPartPr/>
                <p14:nvPr/>
              </p14:nvContentPartPr>
              <p14:xfrm>
                <a:off x="4940889" y="4866217"/>
                <a:ext cx="75240" cy="623880"/>
              </p14:xfrm>
            </p:contentPart>
          </mc:Choice>
          <mc:Fallback xmlns="">
            <p:pic>
              <p:nvPicPr>
                <p:cNvPr id="66" name="墨迹 65"/>
              </p:nvPicPr>
              <p:blipFill>
                <a:blip r:embed="rId63"/>
              </p:blipFill>
              <p:spPr>
                <a:xfrm>
                  <a:off x="4940889" y="4866217"/>
                  <a:ext cx="75240" cy="623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4" p14:bwMode="auto">
              <p14:nvContentPartPr>
                <p14:cNvPr id="67" name="墨迹 66"/>
                <p14:cNvContentPartPr/>
                <p14:nvPr/>
              </p14:nvContentPartPr>
              <p14:xfrm>
                <a:off x="4769529" y="4998337"/>
                <a:ext cx="29880" cy="80280"/>
              </p14:xfrm>
            </p:contentPart>
          </mc:Choice>
          <mc:Fallback xmlns="">
            <p:pic>
              <p:nvPicPr>
                <p:cNvPr id="67" name="墨迹 66"/>
              </p:nvPicPr>
              <p:blipFill>
                <a:blip r:embed="rId65"/>
              </p:blipFill>
              <p:spPr>
                <a:xfrm>
                  <a:off x="4769529" y="4998337"/>
                  <a:ext cx="29880" cy="80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6" p14:bwMode="auto">
              <p14:nvContentPartPr>
                <p14:cNvPr id="68" name="墨迹 67"/>
                <p14:cNvContentPartPr/>
                <p14:nvPr/>
              </p14:nvContentPartPr>
              <p14:xfrm>
                <a:off x="4839729" y="4998337"/>
                <a:ext cx="13680" cy="92520"/>
              </p14:xfrm>
            </p:contentPart>
          </mc:Choice>
          <mc:Fallback xmlns="">
            <p:pic>
              <p:nvPicPr>
                <p:cNvPr id="68" name="墨迹 67"/>
              </p:nvPicPr>
              <p:blipFill>
                <a:blip r:embed="rId67"/>
              </p:blipFill>
              <p:spPr>
                <a:xfrm>
                  <a:off x="4839729" y="4998337"/>
                  <a:ext cx="13680" cy="92520"/>
                </a:xfrm>
                <a:prstGeom prst="rect"/>
              </p:spPr>
            </p:pic>
          </mc:Fallback>
        </mc:AlternateContent>
      </p:grpSp>
      <p:graphicFrame>
        <p:nvGraphicFramePr>
          <p:cNvPr id="71" name="表格 70"/>
          <p:cNvGraphicFramePr>
            <a:graphicFrameLocks noGrp="1"/>
          </p:cNvGraphicFramePr>
          <p:nvPr/>
        </p:nvGraphicFramePr>
        <p:xfrm>
          <a:off x="9082042" y="4683659"/>
          <a:ext cx="2499360" cy="203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41656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039936"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……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3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…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6</a:t>
                      </a:r>
                      <a:endParaRPr lang="zh-CN" altLang="en-US" sz="8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5" name="组合 74"/>
          <p:cNvGrpSpPr/>
          <p:nvPr/>
        </p:nvGrpSpPr>
        <p:grpSpPr>
          <a:xfrm>
            <a:off x="9093953" y="4407392"/>
            <a:ext cx="1639080" cy="282960"/>
            <a:chOff x="9093953" y="4407392"/>
            <a:chExt cx="163908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68" p14:bwMode="auto">
              <p14:nvContentPartPr>
                <p14:cNvPr id="72" name="墨迹 71"/>
                <p14:cNvContentPartPr/>
                <p14:nvPr/>
              </p14:nvContentPartPr>
              <p14:xfrm>
                <a:off x="9093953" y="4593512"/>
                <a:ext cx="1639080" cy="96840"/>
              </p14:xfrm>
            </p:contentPart>
          </mc:Choice>
          <mc:Fallback xmlns="">
            <p:pic>
              <p:nvPicPr>
                <p:cNvPr id="72" name="墨迹 71"/>
              </p:nvPicPr>
              <p:blipFill>
                <a:blip r:embed="rId69"/>
              </p:blipFill>
              <p:spPr>
                <a:xfrm>
                  <a:off x="9093953" y="4593512"/>
                  <a:ext cx="1639080" cy="96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0" p14:bwMode="auto">
              <p14:nvContentPartPr>
                <p14:cNvPr id="73" name="墨迹 72"/>
                <p14:cNvContentPartPr/>
                <p14:nvPr/>
              </p14:nvContentPartPr>
              <p14:xfrm>
                <a:off x="9603353" y="4417112"/>
                <a:ext cx="60120" cy="82800"/>
              </p14:xfrm>
            </p:contentPart>
          </mc:Choice>
          <mc:Fallback xmlns="">
            <p:pic>
              <p:nvPicPr>
                <p:cNvPr id="73" name="墨迹 72"/>
              </p:nvPicPr>
              <p:blipFill>
                <a:blip r:embed="rId71"/>
              </p:blipFill>
              <p:spPr>
                <a:xfrm>
                  <a:off x="9603353" y="4417112"/>
                  <a:ext cx="60120" cy="82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2" p14:bwMode="auto">
              <p14:nvContentPartPr>
                <p14:cNvPr id="74" name="墨迹 73"/>
                <p14:cNvContentPartPr/>
                <p14:nvPr/>
              </p14:nvContentPartPr>
              <p14:xfrm>
                <a:off x="9722153" y="4407392"/>
                <a:ext cx="37080" cy="115920"/>
              </p14:xfrm>
            </p:contentPart>
          </mc:Choice>
          <mc:Fallback xmlns="">
            <p:pic>
              <p:nvPicPr>
                <p:cNvPr id="74" name="墨迹 73"/>
              </p:nvPicPr>
              <p:blipFill>
                <a:blip r:embed="rId73"/>
              </p:blipFill>
              <p:spPr>
                <a:xfrm>
                  <a:off x="9722153" y="4407392"/>
                  <a:ext cx="37080" cy="115920"/>
                </a:xfrm>
                <a:prstGeom prst="rect"/>
              </p:spPr>
            </p:pic>
          </mc:Fallback>
        </mc:AlternateContent>
      </p:grpSp>
      <p:grpSp>
        <p:nvGrpSpPr>
          <p:cNvPr id="79" name="组合 78"/>
          <p:cNvGrpSpPr/>
          <p:nvPr/>
        </p:nvGrpSpPr>
        <p:grpSpPr>
          <a:xfrm>
            <a:off x="10735913" y="4426112"/>
            <a:ext cx="826560" cy="254880"/>
            <a:chOff x="10735913" y="4426112"/>
            <a:chExt cx="82656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74" p14:bwMode="auto">
              <p14:nvContentPartPr>
                <p14:cNvPr id="76" name="墨迹 75"/>
                <p14:cNvContentPartPr/>
                <p14:nvPr/>
              </p14:nvContentPartPr>
              <p14:xfrm>
                <a:off x="10735913" y="4585592"/>
                <a:ext cx="826560" cy="95400"/>
              </p14:xfrm>
            </p:contentPart>
          </mc:Choice>
          <mc:Fallback xmlns="">
            <p:pic>
              <p:nvPicPr>
                <p:cNvPr id="76" name="墨迹 75"/>
              </p:nvPicPr>
              <p:blipFill>
                <a:blip r:embed="rId75"/>
              </p:blipFill>
              <p:spPr>
                <a:xfrm>
                  <a:off x="10735913" y="4585592"/>
                  <a:ext cx="826560" cy="9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6" p14:bwMode="auto">
              <p14:nvContentPartPr>
                <p14:cNvPr id="77" name="墨迹 76"/>
                <p14:cNvContentPartPr/>
                <p14:nvPr/>
              </p14:nvContentPartPr>
              <p14:xfrm>
                <a:off x="11005193" y="4426112"/>
                <a:ext cx="54720" cy="64440"/>
              </p14:xfrm>
            </p:contentPart>
          </mc:Choice>
          <mc:Fallback xmlns="">
            <p:pic>
              <p:nvPicPr>
                <p:cNvPr id="77" name="墨迹 76"/>
              </p:nvPicPr>
              <p:blipFill>
                <a:blip r:embed="rId77"/>
              </p:blipFill>
              <p:spPr>
                <a:xfrm>
                  <a:off x="11005193" y="4426112"/>
                  <a:ext cx="54720" cy="64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8" p14:bwMode="auto">
              <p14:nvContentPartPr>
                <p14:cNvPr id="78" name="墨迹 77"/>
                <p14:cNvContentPartPr/>
                <p14:nvPr/>
              </p14:nvContentPartPr>
              <p14:xfrm>
                <a:off x="11109233" y="4439792"/>
                <a:ext cx="360" cy="68400"/>
              </p14:xfrm>
            </p:contentPart>
          </mc:Choice>
          <mc:Fallback xmlns="">
            <p:pic>
              <p:nvPicPr>
                <p:cNvPr id="78" name="墨迹 77"/>
              </p:nvPicPr>
              <p:blipFill>
                <a:blip r:embed="rId79"/>
              </p:blipFill>
              <p:spPr>
                <a:xfrm>
                  <a:off x="11109233" y="4439792"/>
                  <a:ext cx="360" cy="68400"/>
                </a:xfrm>
                <a:prstGeom prst="rect"/>
              </p:spPr>
            </p:pic>
          </mc:Fallback>
        </mc:AlternateContent>
      </p:grpSp>
      <p:cxnSp>
        <p:nvCxnSpPr>
          <p:cNvPr id="81" name="直接箭头连接符 80"/>
          <p:cNvCxnSpPr/>
          <p:nvPr/>
        </p:nvCxnSpPr>
        <p:spPr>
          <a:xfrm>
            <a:off x="8033982" y="5217506"/>
            <a:ext cx="918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253305" y="5000729"/>
            <a:ext cx="13320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</a:rPr>
              <a:t>转置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118655" y="5481906"/>
            <a:ext cx="620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bg2">
                    <a:lumMod val="50000"/>
                  </a:schemeClr>
                </a:solidFill>
              </a:rPr>
              <a:t>A</a:t>
            </a:r>
            <a:endParaRPr lang="zh-CN" altLang="en-US" sz="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5" name="直接箭头连接符 84"/>
          <p:cNvCxnSpPr/>
          <p:nvPr/>
        </p:nvCxnSpPr>
        <p:spPr>
          <a:xfrm flipV="1">
            <a:off x="10331722" y="3820057"/>
            <a:ext cx="0" cy="587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文本框 85"/>
              <p:cNvSpPr txBox="1"/>
              <p:nvPr/>
            </p:nvSpPr>
            <p:spPr>
              <a:xfrm>
                <a:off x="10387432" y="4008615"/>
                <a:ext cx="44208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>
                    <a:solidFill>
                      <a:schemeClr val="bg2">
                        <a:lumMod val="50000"/>
                      </a:schemeClr>
                    </a:solidFill>
                  </a:rPr>
                  <a:t>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1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CN" altLang="en-US" sz="1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432" y="4008615"/>
                <a:ext cx="442081" cy="246221"/>
              </a:xfrm>
              <a:prstGeom prst="rect">
                <a:avLst/>
              </a:prstGeom>
              <a:blipFill rotWithShape="1">
                <a:blip r:embed="rId80"/>
                <a:stretch>
                  <a:fillRect l="-23" t="-201" r="50" b="13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7" name="表格 86"/>
          <p:cNvGraphicFramePr>
            <a:graphicFrameLocks noGrp="1"/>
          </p:cNvGraphicFramePr>
          <p:nvPr/>
        </p:nvGraphicFramePr>
        <p:xfrm>
          <a:off x="8857401" y="1064886"/>
          <a:ext cx="2797348" cy="260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495"/>
                <a:gridCol w="1073853"/>
              </a:tblGrid>
              <a:tr h="1505442">
                <a:tc>
                  <a:txBody>
                    <a:bodyPr/>
                    <a:lstStyle/>
                    <a:p>
                      <a:pPr marL="342900" indent="-342900">
                        <a:buAutoNum type="arabicPlain" startAt="33"/>
                      </a:pPr>
                      <a:r>
                        <a:rPr lang="en-US" altLang="zh-CN" dirty="0"/>
                        <a:t>33  33 …  33</a:t>
                      </a:r>
                      <a:endParaRPr lang="en-US" altLang="zh-CN" dirty="0"/>
                    </a:p>
                    <a:p>
                      <a:pPr marL="0" indent="0">
                        <a:buNone/>
                      </a:pPr>
                      <a:r>
                        <a:rPr lang="en-US" altLang="zh-CN" dirty="0"/>
                        <a:t>33  …</a:t>
                      </a:r>
                      <a:endParaRPr lang="zh-CN" altLang="en-US" dirty="0"/>
                    </a:p>
                  </a:txBody>
                  <a:tcPr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36 … 36</a:t>
                      </a:r>
                      <a:endParaRPr lang="en-US" altLang="zh-CN" dirty="0"/>
                    </a:p>
                    <a:p>
                      <a:r>
                        <a:rPr lang="en-US" altLang="zh-CN" dirty="0"/>
                        <a:t>36 36</a:t>
                      </a:r>
                      <a:endParaRPr lang="zh-CN" altLang="en-US" dirty="0"/>
                    </a:p>
                  </a:txBody>
                  <a:tcPr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1099612">
                <a:tc>
                  <a:txBody>
                    <a:bodyPr/>
                    <a:lstStyle/>
                    <a:p>
                      <a:pPr marL="342900" indent="-342900">
                        <a:buAutoNum type="arabicPlain" startAt="63"/>
                      </a:pPr>
                      <a:r>
                        <a:rPr lang="en-US" altLang="zh-CN" dirty="0"/>
                        <a:t>63  63  …  63</a:t>
                      </a:r>
                      <a:endParaRPr lang="en-US" altLang="zh-CN" dirty="0"/>
                    </a:p>
                    <a:p>
                      <a:pPr marL="0" indent="0">
                        <a:buNone/>
                      </a:pPr>
                      <a:r>
                        <a:rPr lang="en-US" altLang="zh-CN" dirty="0"/>
                        <a:t>63   … </a:t>
                      </a:r>
                      <a:endParaRPr lang="zh-CN" altLang="en-US" dirty="0"/>
                    </a:p>
                  </a:txBody>
                  <a:tcP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66"/>
                      </a:pPr>
                      <a:r>
                        <a:rPr lang="en-US" altLang="zh-CN" dirty="0"/>
                        <a:t>… 66</a:t>
                      </a:r>
                      <a:endParaRPr lang="en-US" altLang="zh-CN" dirty="0"/>
                    </a:p>
                    <a:p>
                      <a:pPr marL="0" indent="0">
                        <a:buNone/>
                      </a:pPr>
                      <a:r>
                        <a:rPr lang="en-US" altLang="zh-CN" dirty="0"/>
                        <a:t>66</a:t>
                      </a:r>
                      <a:endParaRPr lang="zh-CN" altLang="en-US" dirty="0"/>
                    </a:p>
                  </a:txBody>
                  <a:tcP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91" name="组合 90"/>
          <p:cNvGrpSpPr/>
          <p:nvPr/>
        </p:nvGrpSpPr>
        <p:grpSpPr>
          <a:xfrm>
            <a:off x="8291153" y="1105832"/>
            <a:ext cx="529920" cy="1471320"/>
            <a:chOff x="8291153" y="1105832"/>
            <a:chExt cx="529920" cy="14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81" p14:bwMode="auto">
              <p14:nvContentPartPr>
                <p14:cNvPr id="88" name="墨迹 87"/>
                <p14:cNvContentPartPr/>
                <p14:nvPr/>
              </p14:nvContentPartPr>
              <p14:xfrm>
                <a:off x="8635313" y="1105832"/>
                <a:ext cx="185760" cy="1471320"/>
              </p14:xfrm>
            </p:contentPart>
          </mc:Choice>
          <mc:Fallback xmlns="">
            <p:pic>
              <p:nvPicPr>
                <p:cNvPr id="88" name="墨迹 87"/>
              </p:nvPicPr>
              <p:blipFill>
                <a:blip r:embed="rId82"/>
              </p:blipFill>
              <p:spPr>
                <a:xfrm>
                  <a:off x="8635313" y="1105832"/>
                  <a:ext cx="185760" cy="1471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3" p14:bwMode="auto">
              <p14:nvContentPartPr>
                <p14:cNvPr id="89" name="墨迹 88"/>
                <p14:cNvContentPartPr/>
                <p14:nvPr/>
              </p14:nvContentPartPr>
              <p14:xfrm>
                <a:off x="8291153" y="1610192"/>
                <a:ext cx="80640" cy="127440"/>
              </p14:xfrm>
            </p:contentPart>
          </mc:Choice>
          <mc:Fallback xmlns="">
            <p:pic>
              <p:nvPicPr>
                <p:cNvPr id="89" name="墨迹 88"/>
              </p:nvPicPr>
              <p:blipFill>
                <a:blip r:embed="rId84"/>
              </p:blipFill>
              <p:spPr>
                <a:xfrm>
                  <a:off x="8291153" y="1610192"/>
                  <a:ext cx="80640" cy="127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5" p14:bwMode="auto">
              <p14:nvContentPartPr>
                <p14:cNvPr id="90" name="墨迹 89"/>
                <p14:cNvContentPartPr/>
                <p14:nvPr/>
              </p14:nvContentPartPr>
              <p14:xfrm>
                <a:off x="8414993" y="1587512"/>
                <a:ext cx="69480" cy="150480"/>
              </p14:xfrm>
            </p:contentPart>
          </mc:Choice>
          <mc:Fallback xmlns="">
            <p:pic>
              <p:nvPicPr>
                <p:cNvPr id="90" name="墨迹 89"/>
              </p:nvPicPr>
              <p:blipFill>
                <a:blip r:embed="rId86"/>
              </p:blipFill>
              <p:spPr>
                <a:xfrm>
                  <a:off x="8414993" y="1587512"/>
                  <a:ext cx="69480" cy="150480"/>
                </a:xfrm>
                <a:prstGeom prst="rect"/>
              </p:spPr>
            </p:pic>
          </mc:Fallback>
        </mc:AlternateContent>
      </p:grpSp>
      <p:sp>
        <p:nvSpPr>
          <p:cNvPr id="93" name="文本框 92"/>
          <p:cNvSpPr txBox="1"/>
          <p:nvPr/>
        </p:nvSpPr>
        <p:spPr>
          <a:xfrm>
            <a:off x="8835473" y="6439240"/>
            <a:ext cx="2320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chemeClr val="bg2">
                    <a:lumMod val="50000"/>
                  </a:schemeClr>
                </a:solidFill>
              </a:rPr>
              <a:t>C</a:t>
            </a:r>
            <a:endParaRPr lang="zh-CN" altLang="en-US" sz="8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8893433" y="691112"/>
            <a:ext cx="1667880" cy="366480"/>
            <a:chOff x="8893433" y="691112"/>
            <a:chExt cx="166788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87" p14:bwMode="auto">
              <p14:nvContentPartPr>
                <p14:cNvPr id="94" name="墨迹 93"/>
                <p14:cNvContentPartPr/>
                <p14:nvPr/>
              </p14:nvContentPartPr>
              <p14:xfrm>
                <a:off x="8893433" y="908192"/>
                <a:ext cx="1667880" cy="149400"/>
              </p14:xfrm>
            </p:contentPart>
          </mc:Choice>
          <mc:Fallback xmlns="">
            <p:pic>
              <p:nvPicPr>
                <p:cNvPr id="94" name="墨迹 93"/>
              </p:nvPicPr>
              <p:blipFill>
                <a:blip r:embed="rId88"/>
              </p:blipFill>
              <p:spPr>
                <a:xfrm>
                  <a:off x="8893433" y="908192"/>
                  <a:ext cx="1667880" cy="149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9" p14:bwMode="auto">
              <p14:nvContentPartPr>
                <p14:cNvPr id="95" name="墨迹 94"/>
                <p14:cNvContentPartPr/>
                <p14:nvPr/>
              </p14:nvContentPartPr>
              <p14:xfrm>
                <a:off x="9414713" y="722792"/>
                <a:ext cx="86040" cy="91800"/>
              </p14:xfrm>
            </p:contentPart>
          </mc:Choice>
          <mc:Fallback xmlns="">
            <p:pic>
              <p:nvPicPr>
                <p:cNvPr id="95" name="墨迹 94"/>
              </p:nvPicPr>
              <p:blipFill>
                <a:blip r:embed="rId90"/>
              </p:blipFill>
              <p:spPr>
                <a:xfrm>
                  <a:off x="9414713" y="722792"/>
                  <a:ext cx="86040" cy="91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1" p14:bwMode="auto">
              <p14:nvContentPartPr>
                <p14:cNvPr id="96" name="墨迹 95"/>
                <p14:cNvContentPartPr/>
                <p14:nvPr/>
              </p14:nvContentPartPr>
              <p14:xfrm>
                <a:off x="9504353" y="691112"/>
                <a:ext cx="88560" cy="120240"/>
              </p14:xfrm>
            </p:contentPart>
          </mc:Choice>
          <mc:Fallback xmlns="">
            <p:pic>
              <p:nvPicPr>
                <p:cNvPr id="96" name="墨迹 95"/>
              </p:nvPicPr>
              <p:blipFill>
                <a:blip r:embed="rId92"/>
              </p:blipFill>
              <p:spPr>
                <a:xfrm>
                  <a:off x="9504353" y="691112"/>
                  <a:ext cx="88560" cy="120240"/>
                </a:xfrm>
                <a:prstGeom prst="rect"/>
              </p:spPr>
            </p:pic>
          </mc:Fallback>
        </mc:AlternateContent>
      </p:grpSp>
      <p:grpSp>
        <p:nvGrpSpPr>
          <p:cNvPr id="101" name="组合 100"/>
          <p:cNvGrpSpPr/>
          <p:nvPr/>
        </p:nvGrpSpPr>
        <p:grpSpPr>
          <a:xfrm>
            <a:off x="10608473" y="805232"/>
            <a:ext cx="1023120" cy="263520"/>
            <a:chOff x="10608473" y="805232"/>
            <a:chExt cx="102312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93" p14:bwMode="auto">
              <p14:nvContentPartPr>
                <p14:cNvPr id="98" name="墨迹 97"/>
                <p14:cNvContentPartPr/>
                <p14:nvPr/>
              </p14:nvContentPartPr>
              <p14:xfrm>
                <a:off x="10608473" y="960752"/>
                <a:ext cx="1023120" cy="108000"/>
              </p14:xfrm>
            </p:contentPart>
          </mc:Choice>
          <mc:Fallback xmlns="">
            <p:pic>
              <p:nvPicPr>
                <p:cNvPr id="98" name="墨迹 97"/>
              </p:nvPicPr>
              <p:blipFill>
                <a:blip r:embed="rId94"/>
              </p:blipFill>
              <p:spPr>
                <a:xfrm>
                  <a:off x="10608473" y="960752"/>
                  <a:ext cx="1023120" cy="108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5" p14:bwMode="auto">
              <p14:nvContentPartPr>
                <p14:cNvPr id="99" name="墨迹 98"/>
                <p14:cNvContentPartPr/>
                <p14:nvPr/>
              </p14:nvContentPartPr>
              <p14:xfrm>
                <a:off x="10888553" y="805232"/>
                <a:ext cx="70920" cy="64440"/>
              </p14:xfrm>
            </p:contentPart>
          </mc:Choice>
          <mc:Fallback xmlns="">
            <p:pic>
              <p:nvPicPr>
                <p:cNvPr id="99" name="墨迹 98"/>
              </p:nvPicPr>
              <p:blipFill>
                <a:blip r:embed="rId96"/>
              </p:blipFill>
              <p:spPr>
                <a:xfrm>
                  <a:off x="10888553" y="805232"/>
                  <a:ext cx="70920" cy="64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7" p14:bwMode="auto">
              <p14:nvContentPartPr>
                <p14:cNvPr id="100" name="墨迹 99"/>
                <p14:cNvContentPartPr/>
                <p14:nvPr/>
              </p14:nvContentPartPr>
              <p14:xfrm>
                <a:off x="11028233" y="818912"/>
                <a:ext cx="3960" cy="73800"/>
              </p14:xfrm>
            </p:contentPart>
          </mc:Choice>
          <mc:Fallback xmlns="">
            <p:pic>
              <p:nvPicPr>
                <p:cNvPr id="100" name="墨迹 99"/>
              </p:nvPicPr>
              <p:blipFill>
                <a:blip r:embed="rId98"/>
              </p:blipFill>
              <p:spPr>
                <a:xfrm>
                  <a:off x="11028233" y="818912"/>
                  <a:ext cx="3960" cy="7380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102" name="墨迹 101"/>
              <p14:cNvContentPartPr/>
              <p14:nvPr/>
            </p14:nvContentPartPr>
            <p14:xfrm>
              <a:off x="8803073" y="2606672"/>
              <a:ext cx="63720" cy="1030320"/>
            </p14:xfrm>
          </p:contentPart>
        </mc:Choice>
        <mc:Fallback xmlns="">
          <p:pic>
            <p:nvPicPr>
              <p:cNvPr id="102" name="墨迹 101"/>
            </p:nvPicPr>
            <p:blipFill>
              <a:blip r:embed="rId100"/>
            </p:blipFill>
            <p:spPr>
              <a:xfrm>
                <a:off x="8803073" y="2606672"/>
                <a:ext cx="63720" cy="1030320"/>
              </a:xfrm>
              <a:prstGeom prst="rect"/>
            </p:spPr>
          </p:pic>
        </mc:Fallback>
      </mc:AlternateContent>
      <p:grpSp>
        <p:nvGrpSpPr>
          <p:cNvPr id="105" name="组合 104"/>
          <p:cNvGrpSpPr/>
          <p:nvPr/>
        </p:nvGrpSpPr>
        <p:grpSpPr>
          <a:xfrm>
            <a:off x="8547833" y="2811152"/>
            <a:ext cx="129600" cy="133200"/>
            <a:chOff x="8547833" y="2811152"/>
            <a:chExt cx="12960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01" p14:bwMode="auto">
              <p14:nvContentPartPr>
                <p14:cNvPr id="103" name="墨迹 102"/>
                <p14:cNvContentPartPr/>
                <p14:nvPr/>
              </p14:nvContentPartPr>
              <p14:xfrm>
                <a:off x="8547833" y="2820512"/>
                <a:ext cx="87120" cy="82440"/>
              </p14:xfrm>
            </p:contentPart>
          </mc:Choice>
          <mc:Fallback xmlns="">
            <p:pic>
              <p:nvPicPr>
                <p:cNvPr id="103" name="墨迹 102"/>
              </p:nvPicPr>
              <p:blipFill>
                <a:blip r:embed="rId102"/>
              </p:blipFill>
              <p:spPr>
                <a:xfrm>
                  <a:off x="8547833" y="2820512"/>
                  <a:ext cx="87120" cy="82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3" p14:bwMode="auto">
              <p14:nvContentPartPr>
                <p14:cNvPr id="104" name="墨迹 103"/>
                <p14:cNvContentPartPr/>
                <p14:nvPr/>
              </p14:nvContentPartPr>
              <p14:xfrm>
                <a:off x="8665913" y="2811152"/>
                <a:ext cx="11520" cy="133200"/>
              </p14:xfrm>
            </p:contentPart>
          </mc:Choice>
          <mc:Fallback xmlns="">
            <p:pic>
              <p:nvPicPr>
                <p:cNvPr id="104" name="墨迹 103"/>
              </p:nvPicPr>
              <p:blipFill>
                <a:blip r:embed="rId104"/>
              </p:blipFill>
              <p:spPr>
                <a:xfrm>
                  <a:off x="8665913" y="2811152"/>
                  <a:ext cx="11520" cy="133200"/>
                </a:xfrm>
                <a:prstGeom prst="rect"/>
              </p:spPr>
            </p:pic>
          </mc:Fallback>
        </mc:AlternateContent>
      </p:grpSp>
      <p:graphicFrame>
        <p:nvGraphicFramePr>
          <p:cNvPr id="107" name="表格 106"/>
          <p:cNvGraphicFramePr>
            <a:graphicFrameLocks noGrp="1"/>
          </p:cNvGraphicFramePr>
          <p:nvPr/>
        </p:nvGraphicFramePr>
        <p:xfrm>
          <a:off x="4897047" y="356805"/>
          <a:ext cx="2797348" cy="260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495"/>
                <a:gridCol w="1073853"/>
              </a:tblGrid>
              <a:tr h="1505442">
                <a:tc>
                  <a:txBody>
                    <a:bodyPr/>
                    <a:lstStyle/>
                    <a:p>
                      <a:pPr marL="342900" indent="-342900">
                        <a:buAutoNum type="arabicPlain" startAt="33"/>
                      </a:pPr>
                      <a:r>
                        <a:rPr lang="en-US" altLang="zh-CN" dirty="0"/>
                        <a:t>33  33 …  33</a:t>
                      </a:r>
                      <a:endParaRPr lang="en-US" altLang="zh-CN" dirty="0"/>
                    </a:p>
                    <a:p>
                      <a:pPr marL="0" indent="0">
                        <a:buNone/>
                      </a:pPr>
                      <a:r>
                        <a:rPr lang="en-US" altLang="zh-CN" dirty="0"/>
                        <a:t>33  …</a:t>
                      </a:r>
                      <a:endParaRPr lang="zh-CN" altLang="en-US" dirty="0"/>
                    </a:p>
                  </a:txBody>
                  <a:tcPr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Masked </a:t>
                      </a:r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 anchor="ctr" anchorCtr="1"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</a:tr>
              <a:tr h="109961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dirty="0"/>
                        <a:t>Masked</a:t>
                      </a:r>
                      <a:endParaRPr lang="en-US" altLang="zh-CN" dirty="0"/>
                    </a:p>
                  </a:txBody>
                  <a:tcPr anchor="ctr" anchorCtr="1"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lain" startAt="66"/>
                      </a:pPr>
                      <a:r>
                        <a:rPr lang="en-US" altLang="zh-CN" dirty="0"/>
                        <a:t>… 66</a:t>
                      </a:r>
                      <a:endParaRPr lang="en-US" altLang="zh-CN" dirty="0"/>
                    </a:p>
                    <a:p>
                      <a:pPr marL="0" indent="0">
                        <a:buNone/>
                      </a:pPr>
                      <a:r>
                        <a:rPr lang="en-US" altLang="zh-CN" dirty="0"/>
                        <a:t>66</a:t>
                      </a:r>
                      <a:endParaRPr lang="zh-CN" altLang="en-US" dirty="0"/>
                    </a:p>
                  </a:txBody>
                  <a:tcP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9" name="直接箭头连接符 108"/>
          <p:cNvCxnSpPr/>
          <p:nvPr/>
        </p:nvCxnSpPr>
        <p:spPr>
          <a:xfrm flipH="1" flipV="1">
            <a:off x="7801496" y="1737632"/>
            <a:ext cx="839160" cy="45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4808409" y="3014110"/>
            <a:ext cx="360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</a:rPr>
              <a:t>左下 右上两块的计算结果来自原图两个不同的区域</a:t>
            </a:r>
            <a:endParaRPr lang="en-US" altLang="zh-CN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</a:rPr>
              <a:t>所以将计算得到</a:t>
            </a:r>
            <a:r>
              <a:rPr lang="zh-CN" altLang="en-US" sz="800" b="1" dirty="0">
                <a:solidFill>
                  <a:schemeClr val="accent2"/>
                </a:solidFill>
              </a:rPr>
              <a:t>自注意力值与掩码相加</a:t>
            </a:r>
            <a:endParaRPr lang="en-US" altLang="zh-CN" sz="800" b="1" dirty="0">
              <a:solidFill>
                <a:schemeClr val="accent2"/>
              </a:solidFill>
            </a:endParaRPr>
          </a:p>
          <a:p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</a:rPr>
              <a:t>设计掩码模板 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</a:rPr>
              <a:t>与自注意力矩阵相加  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altLang="zh-CN" sz="800" dirty="0" err="1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softmax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相加结果 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掩码区域变为</a:t>
            </a:r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0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/>
        </p:nvGraphicFramePr>
        <p:xfrm>
          <a:off x="3788369" y="1375803"/>
          <a:ext cx="874004" cy="492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10"/>
                <a:gridCol w="478994"/>
              </a:tblGrid>
              <a:tr h="246005"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dirty="0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zh-CN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46005"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tx1"/>
                          </a:solidFill>
                        </a:rPr>
                        <a:t>-100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8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" name="文本框 112"/>
          <p:cNvSpPr txBox="1"/>
          <p:nvPr/>
        </p:nvSpPr>
        <p:spPr>
          <a:xfrm>
            <a:off x="4653441" y="1463198"/>
            <a:ext cx="287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chemeClr val="bg2">
                    <a:lumMod val="50000"/>
                  </a:schemeClr>
                </a:solidFill>
              </a:rPr>
              <a:t>+</a:t>
            </a:r>
            <a:endParaRPr lang="zh-CN" altLang="en-US" sz="1400" b="1" dirty="0"/>
          </a:p>
        </p:txBody>
      </p:sp>
      <p:grpSp>
        <p:nvGrpSpPr>
          <p:cNvPr id="116" name="组合 115"/>
          <p:cNvGrpSpPr/>
          <p:nvPr/>
        </p:nvGrpSpPr>
        <p:grpSpPr>
          <a:xfrm>
            <a:off x="5579889" y="176137"/>
            <a:ext cx="144000" cy="113040"/>
            <a:chOff x="5579889" y="176137"/>
            <a:chExt cx="14400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05" p14:bwMode="auto">
              <p14:nvContentPartPr>
                <p14:cNvPr id="114" name="墨迹 113"/>
                <p14:cNvContentPartPr/>
                <p14:nvPr/>
              </p14:nvContentPartPr>
              <p14:xfrm>
                <a:off x="5579889" y="197737"/>
                <a:ext cx="43560" cy="79560"/>
              </p14:xfrm>
            </p:contentPart>
          </mc:Choice>
          <mc:Fallback xmlns="">
            <p:pic>
              <p:nvPicPr>
                <p:cNvPr id="114" name="墨迹 113"/>
              </p:nvPicPr>
              <p:blipFill>
                <a:blip r:embed="rId106"/>
              </p:blipFill>
              <p:spPr>
                <a:xfrm>
                  <a:off x="5579889" y="197737"/>
                  <a:ext cx="43560" cy="79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7" p14:bwMode="auto">
              <p14:nvContentPartPr>
                <p14:cNvPr id="115" name="墨迹 114"/>
                <p14:cNvContentPartPr/>
                <p14:nvPr/>
              </p14:nvContentPartPr>
              <p14:xfrm>
                <a:off x="5673849" y="176137"/>
                <a:ext cx="50040" cy="113040"/>
              </p14:xfrm>
            </p:contentPart>
          </mc:Choice>
          <mc:Fallback xmlns="">
            <p:pic>
              <p:nvPicPr>
                <p:cNvPr id="115" name="墨迹 114"/>
              </p:nvPicPr>
              <p:blipFill>
                <a:blip r:embed="rId108"/>
              </p:blipFill>
              <p:spPr>
                <a:xfrm>
                  <a:off x="5673849" y="176137"/>
                  <a:ext cx="50040" cy="113040"/>
                </a:xfrm>
                <a:prstGeom prst="rect"/>
              </p:spPr>
            </p:pic>
          </mc:Fallback>
        </mc:AlternateContent>
      </p:grpSp>
      <p:grpSp>
        <p:nvGrpSpPr>
          <p:cNvPr id="119" name="组合 118"/>
          <p:cNvGrpSpPr/>
          <p:nvPr/>
        </p:nvGrpSpPr>
        <p:grpSpPr>
          <a:xfrm>
            <a:off x="6837369" y="219697"/>
            <a:ext cx="113400" cy="75240"/>
            <a:chOff x="6837369" y="219697"/>
            <a:chExt cx="113400" cy="7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09" p14:bwMode="auto">
              <p14:nvContentPartPr>
                <p14:cNvPr id="117" name="墨迹 116"/>
                <p14:cNvContentPartPr/>
                <p14:nvPr/>
              </p14:nvContentPartPr>
              <p14:xfrm>
                <a:off x="6837369" y="224017"/>
                <a:ext cx="87480" cy="66600"/>
              </p14:xfrm>
            </p:contentPart>
          </mc:Choice>
          <mc:Fallback xmlns="">
            <p:pic>
              <p:nvPicPr>
                <p:cNvPr id="117" name="墨迹 116"/>
              </p:nvPicPr>
              <p:blipFill>
                <a:blip r:embed="rId110"/>
              </p:blipFill>
              <p:spPr>
                <a:xfrm>
                  <a:off x="6837369" y="224017"/>
                  <a:ext cx="87480" cy="66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1" p14:bwMode="auto">
              <p14:nvContentPartPr>
                <p14:cNvPr id="118" name="墨迹 117"/>
                <p14:cNvContentPartPr/>
                <p14:nvPr/>
              </p14:nvContentPartPr>
              <p14:xfrm>
                <a:off x="6947529" y="219697"/>
                <a:ext cx="3240" cy="75240"/>
              </p14:xfrm>
            </p:contentPart>
          </mc:Choice>
          <mc:Fallback xmlns="">
            <p:pic>
              <p:nvPicPr>
                <p:cNvPr id="118" name="墨迹 117"/>
              </p:nvPicPr>
              <p:blipFill>
                <a:blip r:embed="rId112"/>
              </p:blipFill>
              <p:spPr>
                <a:xfrm>
                  <a:off x="6947529" y="219697"/>
                  <a:ext cx="3240" cy="75240"/>
                </a:xfrm>
                <a:prstGeom prst="rect"/>
              </p:spPr>
            </p:pic>
          </mc:Fallback>
        </mc:AlternateContent>
      </p:grpSp>
      <p:grpSp>
        <p:nvGrpSpPr>
          <p:cNvPr id="122" name="组合 121"/>
          <p:cNvGrpSpPr/>
          <p:nvPr/>
        </p:nvGrpSpPr>
        <p:grpSpPr>
          <a:xfrm>
            <a:off x="4726329" y="848617"/>
            <a:ext cx="122760" cy="110520"/>
            <a:chOff x="4726329" y="848617"/>
            <a:chExt cx="122760" cy="11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13" p14:bwMode="auto">
              <p14:nvContentPartPr>
                <p14:cNvPr id="120" name="墨迹 119"/>
                <p14:cNvContentPartPr/>
                <p14:nvPr/>
              </p14:nvContentPartPr>
              <p14:xfrm>
                <a:off x="4726329" y="909817"/>
                <a:ext cx="68400" cy="49320"/>
              </p14:xfrm>
            </p:contentPart>
          </mc:Choice>
          <mc:Fallback xmlns="">
            <p:pic>
              <p:nvPicPr>
                <p:cNvPr id="120" name="墨迹 119"/>
              </p:nvPicPr>
              <p:blipFill>
                <a:blip r:embed="rId114"/>
              </p:blipFill>
              <p:spPr>
                <a:xfrm>
                  <a:off x="4726329" y="909817"/>
                  <a:ext cx="68400" cy="49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5" p14:bwMode="auto">
              <p14:nvContentPartPr>
                <p14:cNvPr id="121" name="墨迹 120"/>
                <p14:cNvContentPartPr/>
                <p14:nvPr/>
              </p14:nvContentPartPr>
              <p14:xfrm>
                <a:off x="4790769" y="848617"/>
                <a:ext cx="58320" cy="110160"/>
              </p14:xfrm>
            </p:contentPart>
          </mc:Choice>
          <mc:Fallback xmlns="">
            <p:pic>
              <p:nvPicPr>
                <p:cNvPr id="121" name="墨迹 120"/>
              </p:nvPicPr>
              <p:blipFill>
                <a:blip r:embed="rId116"/>
              </p:blipFill>
              <p:spPr>
                <a:xfrm>
                  <a:off x="4790769" y="848617"/>
                  <a:ext cx="58320" cy="110160"/>
                </a:xfrm>
                <a:prstGeom prst="rect"/>
              </p:spPr>
            </p:pic>
          </mc:Fallback>
        </mc:AlternateContent>
      </p:grpSp>
      <p:grpSp>
        <p:nvGrpSpPr>
          <p:cNvPr id="125" name="组合 124"/>
          <p:cNvGrpSpPr/>
          <p:nvPr/>
        </p:nvGrpSpPr>
        <p:grpSpPr>
          <a:xfrm>
            <a:off x="4705089" y="2505697"/>
            <a:ext cx="111600" cy="67320"/>
            <a:chOff x="4705089" y="2505697"/>
            <a:chExt cx="11160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17" p14:bwMode="auto">
              <p14:nvContentPartPr>
                <p14:cNvPr id="123" name="墨迹 122"/>
                <p14:cNvContentPartPr/>
                <p14:nvPr/>
              </p14:nvContentPartPr>
              <p14:xfrm>
                <a:off x="4705089" y="2505697"/>
                <a:ext cx="57960" cy="66600"/>
              </p14:xfrm>
            </p:contentPart>
          </mc:Choice>
          <mc:Fallback xmlns="">
            <p:pic>
              <p:nvPicPr>
                <p:cNvPr id="123" name="墨迹 122"/>
              </p:nvPicPr>
              <p:blipFill>
                <a:blip r:embed="rId118"/>
              </p:blipFill>
              <p:spPr>
                <a:xfrm>
                  <a:off x="4705089" y="2505697"/>
                  <a:ext cx="57960" cy="66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9" p14:bwMode="auto">
              <p14:nvContentPartPr>
                <p14:cNvPr id="124" name="墨迹 123"/>
                <p14:cNvContentPartPr/>
                <p14:nvPr/>
              </p14:nvContentPartPr>
              <p14:xfrm>
                <a:off x="4813809" y="2514337"/>
                <a:ext cx="2880" cy="58680"/>
              </p14:xfrm>
            </p:contentPart>
          </mc:Choice>
          <mc:Fallback xmlns="">
            <p:pic>
              <p:nvPicPr>
                <p:cNvPr id="124" name="墨迹 123"/>
              </p:nvPicPr>
              <p:blipFill>
                <a:blip r:embed="rId120"/>
              </p:blipFill>
              <p:spPr>
                <a:xfrm>
                  <a:off x="4813809" y="2514337"/>
                  <a:ext cx="2880" cy="58680"/>
                </a:xfrm>
                <a:prstGeom prst="rect"/>
              </p:spPr>
            </p:pic>
          </mc:Fallback>
        </mc:AlternateContent>
      </p:grpSp>
      <p:grpSp>
        <p:nvGrpSpPr>
          <p:cNvPr id="131" name="组合 130"/>
          <p:cNvGrpSpPr/>
          <p:nvPr/>
        </p:nvGrpSpPr>
        <p:grpSpPr>
          <a:xfrm>
            <a:off x="3930009" y="1262977"/>
            <a:ext cx="141120" cy="109080"/>
            <a:chOff x="3930009" y="1262977"/>
            <a:chExt cx="141120" cy="10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21" p14:bwMode="auto">
              <p14:nvContentPartPr>
                <p14:cNvPr id="126" name="墨迹 125"/>
                <p14:cNvContentPartPr/>
                <p14:nvPr/>
              </p14:nvContentPartPr>
              <p14:xfrm>
                <a:off x="3930009" y="1296457"/>
                <a:ext cx="55080" cy="70920"/>
              </p14:xfrm>
            </p:contentPart>
          </mc:Choice>
          <mc:Fallback xmlns="">
            <p:pic>
              <p:nvPicPr>
                <p:cNvPr id="126" name="墨迹 125"/>
              </p:nvPicPr>
              <p:blipFill>
                <a:blip r:embed="rId122"/>
              </p:blipFill>
              <p:spPr>
                <a:xfrm>
                  <a:off x="3930009" y="1296457"/>
                  <a:ext cx="55080" cy="70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23" p14:bwMode="auto">
              <p14:nvContentPartPr>
                <p14:cNvPr id="127" name="墨迹 126"/>
                <p14:cNvContentPartPr/>
                <p14:nvPr/>
              </p14:nvContentPartPr>
              <p14:xfrm>
                <a:off x="4008489" y="1262977"/>
                <a:ext cx="62640" cy="109080"/>
              </p14:xfrm>
            </p:contentPart>
          </mc:Choice>
          <mc:Fallback xmlns="">
            <p:pic>
              <p:nvPicPr>
                <p:cNvPr id="127" name="墨迹 126"/>
              </p:nvPicPr>
              <p:blipFill>
                <a:blip r:embed="rId124"/>
              </p:blipFill>
              <p:spPr>
                <a:xfrm>
                  <a:off x="4008489" y="1262977"/>
                  <a:ext cx="62640" cy="109080"/>
                </a:xfrm>
                <a:prstGeom prst="rect"/>
              </p:spPr>
            </p:pic>
          </mc:Fallback>
        </mc:AlternateContent>
      </p:grpSp>
      <p:grpSp>
        <p:nvGrpSpPr>
          <p:cNvPr id="130" name="组合 129"/>
          <p:cNvGrpSpPr/>
          <p:nvPr/>
        </p:nvGrpSpPr>
        <p:grpSpPr>
          <a:xfrm>
            <a:off x="4384329" y="1309777"/>
            <a:ext cx="51840" cy="48960"/>
            <a:chOff x="4384329" y="1309777"/>
            <a:chExt cx="51840" cy="4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25" p14:bwMode="auto">
              <p14:nvContentPartPr>
                <p14:cNvPr id="128" name="墨迹 127"/>
                <p14:cNvContentPartPr/>
                <p14:nvPr/>
              </p14:nvContentPartPr>
              <p14:xfrm>
                <a:off x="4384329" y="1322737"/>
                <a:ext cx="21960" cy="36000"/>
              </p14:xfrm>
            </p:contentPart>
          </mc:Choice>
          <mc:Fallback xmlns="">
            <p:pic>
              <p:nvPicPr>
                <p:cNvPr id="128" name="墨迹 127"/>
              </p:nvPicPr>
              <p:blipFill>
                <a:blip r:embed="rId126"/>
              </p:blipFill>
              <p:spPr>
                <a:xfrm>
                  <a:off x="4384329" y="1322737"/>
                  <a:ext cx="21960" cy="36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27" p14:bwMode="auto">
              <p14:nvContentPartPr>
                <p14:cNvPr id="129" name="墨迹 128"/>
                <p14:cNvContentPartPr/>
                <p14:nvPr/>
              </p14:nvContentPartPr>
              <p14:xfrm>
                <a:off x="4435809" y="1309777"/>
                <a:ext cx="360" cy="39600"/>
              </p14:xfrm>
            </p:contentPart>
          </mc:Choice>
          <mc:Fallback xmlns="">
            <p:pic>
              <p:nvPicPr>
                <p:cNvPr id="129" name="墨迹 128"/>
              </p:nvPicPr>
              <p:blipFill>
                <a:blip r:embed="rId128"/>
              </p:blipFill>
              <p:spPr>
                <a:xfrm>
                  <a:off x="4435809" y="1309777"/>
                  <a:ext cx="360" cy="39600"/>
                </a:xfrm>
                <a:prstGeom prst="rect"/>
              </p:spPr>
            </p:pic>
          </mc:Fallback>
        </mc:AlternateContent>
      </p:grpSp>
      <p:grpSp>
        <p:nvGrpSpPr>
          <p:cNvPr id="134" name="组合 133"/>
          <p:cNvGrpSpPr/>
          <p:nvPr/>
        </p:nvGrpSpPr>
        <p:grpSpPr>
          <a:xfrm>
            <a:off x="3678369" y="1450177"/>
            <a:ext cx="65880" cy="112320"/>
            <a:chOff x="3678369" y="1450177"/>
            <a:chExt cx="6588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29" p14:bwMode="auto">
              <p14:nvContentPartPr>
                <p14:cNvPr id="132" name="墨迹 131"/>
                <p14:cNvContentPartPr/>
                <p14:nvPr/>
              </p14:nvContentPartPr>
              <p14:xfrm>
                <a:off x="3678369" y="1490137"/>
                <a:ext cx="15480" cy="53640"/>
              </p14:xfrm>
            </p:contentPart>
          </mc:Choice>
          <mc:Fallback xmlns="">
            <p:pic>
              <p:nvPicPr>
                <p:cNvPr id="132" name="墨迹 131"/>
              </p:nvPicPr>
              <p:blipFill>
                <a:blip r:embed="rId130"/>
              </p:blipFill>
              <p:spPr>
                <a:xfrm>
                  <a:off x="3678369" y="1490137"/>
                  <a:ext cx="15480" cy="53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1" p14:bwMode="auto">
              <p14:nvContentPartPr>
                <p14:cNvPr id="133" name="墨迹 132"/>
                <p14:cNvContentPartPr/>
                <p14:nvPr/>
              </p14:nvContentPartPr>
              <p14:xfrm>
                <a:off x="3692769" y="1450177"/>
                <a:ext cx="51480" cy="112320"/>
              </p14:xfrm>
            </p:contentPart>
          </mc:Choice>
          <mc:Fallback xmlns="">
            <p:pic>
              <p:nvPicPr>
                <p:cNvPr id="133" name="墨迹 132"/>
              </p:nvPicPr>
              <p:blipFill>
                <a:blip r:embed="rId132"/>
              </p:blipFill>
              <p:spPr>
                <a:xfrm>
                  <a:off x="3692769" y="1450177"/>
                  <a:ext cx="51480" cy="112320"/>
                </a:xfrm>
                <a:prstGeom prst="rect"/>
              </p:spPr>
            </p:pic>
          </mc:Fallback>
        </mc:AlternateContent>
      </p:grpSp>
      <p:grpSp>
        <p:nvGrpSpPr>
          <p:cNvPr id="138" name="组合 137"/>
          <p:cNvGrpSpPr/>
          <p:nvPr/>
        </p:nvGrpSpPr>
        <p:grpSpPr>
          <a:xfrm>
            <a:off x="3669009" y="1714417"/>
            <a:ext cx="59400" cy="65880"/>
            <a:chOff x="3669009" y="1714417"/>
            <a:chExt cx="59400" cy="6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33" p14:bwMode="auto">
              <p14:nvContentPartPr>
                <p14:cNvPr id="135" name="墨迹 134"/>
                <p14:cNvContentPartPr/>
                <p14:nvPr/>
              </p14:nvContentPartPr>
              <p14:xfrm>
                <a:off x="3669009" y="1718737"/>
                <a:ext cx="30240" cy="57600"/>
              </p14:xfrm>
            </p:contentPart>
          </mc:Choice>
          <mc:Fallback xmlns="">
            <p:pic>
              <p:nvPicPr>
                <p:cNvPr id="135" name="墨迹 134"/>
              </p:nvPicPr>
              <p:blipFill>
                <a:blip r:embed="rId134"/>
              </p:blipFill>
              <p:spPr>
                <a:xfrm>
                  <a:off x="3669009" y="1718737"/>
                  <a:ext cx="30240" cy="57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5" p14:bwMode="auto">
              <p14:nvContentPartPr>
                <p14:cNvPr id="136" name="墨迹 135"/>
                <p14:cNvContentPartPr/>
                <p14:nvPr/>
              </p14:nvContentPartPr>
              <p14:xfrm>
                <a:off x="3723369" y="1714417"/>
                <a:ext cx="5040" cy="65880"/>
              </p14:xfrm>
            </p:contentPart>
          </mc:Choice>
          <mc:Fallback xmlns="">
            <p:pic>
              <p:nvPicPr>
                <p:cNvPr id="136" name="墨迹 135"/>
              </p:nvPicPr>
              <p:blipFill>
                <a:blip r:embed="rId136"/>
              </p:blipFill>
              <p:spPr>
                <a:xfrm>
                  <a:off x="3723369" y="1714417"/>
                  <a:ext cx="5040" cy="65880"/>
                </a:xfrm>
                <a:prstGeom prst="rect"/>
              </p:spPr>
            </p:pic>
          </mc:Fallback>
        </mc:AlternateContent>
      </p:grpSp>
      <p:pic>
        <p:nvPicPr>
          <p:cNvPr id="144" name="图片 143"/>
          <p:cNvPicPr>
            <a:picLocks noChangeAspect="1"/>
          </p:cNvPicPr>
          <p:nvPr/>
        </p:nvPicPr>
        <p:blipFill>
          <a:blip r:embed="rId137"/>
          <a:stretch>
            <a:fillRect/>
          </a:stretch>
        </p:blipFill>
        <p:spPr>
          <a:xfrm>
            <a:off x="219546" y="4647975"/>
            <a:ext cx="1640442" cy="20108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38" p14:bwMode="auto">
            <p14:nvContentPartPr>
              <p14:cNvPr id="145" name="墨迹 144"/>
              <p14:cNvContentPartPr/>
              <p14:nvPr/>
            </p14:nvContentPartPr>
            <p14:xfrm>
              <a:off x="214060" y="-377473"/>
              <a:ext cx="5400" cy="2880"/>
            </p14:xfrm>
          </p:contentPart>
        </mc:Choice>
        <mc:Fallback xmlns="">
          <p:pic>
            <p:nvPicPr>
              <p:cNvPr id="145" name="墨迹 144"/>
            </p:nvPicPr>
            <p:blipFill>
              <a:blip r:embed="rId139"/>
            </p:blipFill>
            <p:spPr>
              <a:xfrm>
                <a:off x="214060" y="-377473"/>
                <a:ext cx="5400" cy="2880"/>
              </a:xfrm>
              <a:prstGeom prst="rect"/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/>
              <p:cNvSpPr txBox="1"/>
              <p:nvPr/>
            </p:nvSpPr>
            <p:spPr>
              <a:xfrm>
                <a:off x="11562473" y="5703627"/>
                <a:ext cx="27318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>
          <p:sp>
            <p:nvSpPr>
              <p:cNvPr id="147" name="文本框 1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2473" y="5703627"/>
                <a:ext cx="273181" cy="246221"/>
              </a:xfrm>
              <a:prstGeom prst="rect">
                <a:avLst/>
              </a:prstGeom>
              <a:blipFill rotWithShape="1">
                <a:blip r:embed="rId140"/>
                <a:stretch>
                  <a:fillRect l="-144" t="-23" r="192" b="21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0" name="图片 149"/>
          <p:cNvPicPr>
            <a:picLocks noChangeAspect="1"/>
          </p:cNvPicPr>
          <p:nvPr/>
        </p:nvPicPr>
        <p:blipFill>
          <a:blip r:embed="rId141"/>
          <a:stretch>
            <a:fillRect/>
          </a:stretch>
        </p:blipFill>
        <p:spPr>
          <a:xfrm>
            <a:off x="2287628" y="4645835"/>
            <a:ext cx="1921519" cy="20151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135" y="2515851"/>
            <a:ext cx="2449420" cy="24350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5" name="墨迹 4"/>
              <p14:cNvContentPartPr/>
              <p14:nvPr/>
            </p14:nvContentPartPr>
            <p14:xfrm>
              <a:off x="867839" y="3021881"/>
              <a:ext cx="36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3"/>
            </p:blipFill>
            <p:spPr>
              <a:xfrm>
                <a:off x="867839" y="3021881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6" name="墨迹 5"/>
              <p14:cNvContentPartPr/>
              <p14:nvPr/>
            </p14:nvContentPartPr>
            <p14:xfrm>
              <a:off x="1816799" y="3012161"/>
              <a:ext cx="72000" cy="9864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5"/>
            </p:blipFill>
            <p:spPr>
              <a:xfrm>
                <a:off x="1816799" y="3012161"/>
                <a:ext cx="72000" cy="98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2574959" y="3012881"/>
              <a:ext cx="34200" cy="9864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2574959" y="3012881"/>
                <a:ext cx="34200" cy="98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3132239" y="3021881"/>
              <a:ext cx="144000" cy="1018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3132239" y="3021881"/>
                <a:ext cx="144000" cy="101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1677119" y="3892001"/>
              <a:ext cx="92880" cy="19908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1677119" y="3892001"/>
                <a:ext cx="92880" cy="199080"/>
              </a:xfrm>
              <a:prstGeom prst="rect"/>
            </p:spPr>
          </p:pic>
        </mc:Fallback>
      </mc:AlternateContent>
      <p:grpSp>
        <p:nvGrpSpPr>
          <p:cNvPr id="10" name="组合 9"/>
          <p:cNvGrpSpPr/>
          <p:nvPr/>
        </p:nvGrpSpPr>
        <p:grpSpPr>
          <a:xfrm>
            <a:off x="2544359" y="3892361"/>
            <a:ext cx="99000" cy="178200"/>
            <a:chOff x="2520609" y="2835457"/>
            <a:chExt cx="9900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2" p14:bwMode="auto">
              <p14:nvContentPartPr>
                <p14:cNvPr id="11" name="墨迹 10"/>
                <p14:cNvContentPartPr/>
                <p14:nvPr/>
              </p14:nvContentPartPr>
              <p14:xfrm>
                <a:off x="2520609" y="2835457"/>
                <a:ext cx="99000" cy="76680"/>
              </p14:xfrm>
            </p:contentPart>
          </mc:Choice>
          <mc:Fallback xmlns="">
            <p:pic>
              <p:nvPicPr>
                <p:cNvPr id="11" name="墨迹 10"/>
              </p:nvPicPr>
              <p:blipFill>
                <a:blip r:embed="rId13"/>
              </p:blipFill>
              <p:spPr>
                <a:xfrm>
                  <a:off x="2520609" y="2835457"/>
                  <a:ext cx="99000" cy="76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4" p14:bwMode="auto">
              <p14:nvContentPartPr>
                <p14:cNvPr id="12" name="墨迹 11"/>
                <p14:cNvContentPartPr/>
                <p14:nvPr/>
              </p14:nvContentPartPr>
              <p14:xfrm>
                <a:off x="2533209" y="2844097"/>
                <a:ext cx="82800" cy="169560"/>
              </p14:xfrm>
            </p:contentPart>
          </mc:Choice>
          <mc:Fallback xmlns="">
            <p:pic>
              <p:nvPicPr>
                <p:cNvPr id="12" name="墨迹 11"/>
              </p:nvPicPr>
              <p:blipFill>
                <a:blip r:embed="rId15"/>
              </p:blipFill>
              <p:spPr>
                <a:xfrm>
                  <a:off x="2533209" y="2844097"/>
                  <a:ext cx="82800" cy="169560"/>
                </a:xfrm>
                <a:prstGeom prst="rect"/>
              </p:spPr>
            </p:pic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3104879" y="3905321"/>
            <a:ext cx="173160" cy="186120"/>
            <a:chOff x="3081129" y="2848417"/>
            <a:chExt cx="17316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6" p14:bwMode="auto">
              <p14:nvContentPartPr>
                <p14:cNvPr id="14" name="墨迹 13"/>
                <p14:cNvContentPartPr/>
                <p14:nvPr/>
              </p14:nvContentPartPr>
              <p14:xfrm>
                <a:off x="3081129" y="2848417"/>
                <a:ext cx="173160" cy="186120"/>
              </p14:xfrm>
            </p:contentPart>
          </mc:Choice>
          <mc:Fallback xmlns="">
            <p:pic>
              <p:nvPicPr>
                <p:cNvPr id="14" name="墨迹 13"/>
              </p:nvPicPr>
              <p:blipFill>
                <a:blip r:embed="rId17"/>
              </p:blipFill>
              <p:spPr>
                <a:xfrm>
                  <a:off x="3081129" y="2848417"/>
                  <a:ext cx="173160" cy="186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8" p14:bwMode="auto">
              <p14:nvContentPartPr>
                <p14:cNvPr id="15" name="墨迹 14"/>
                <p14:cNvContentPartPr/>
                <p14:nvPr/>
              </p14:nvContentPartPr>
              <p14:xfrm>
                <a:off x="3147369" y="2852737"/>
                <a:ext cx="78120" cy="360"/>
              </p14:xfrm>
            </p:contentPart>
          </mc:Choice>
          <mc:Fallback xmlns="">
            <p:pic>
              <p:nvPicPr>
                <p:cNvPr id="15" name="墨迹 14"/>
              </p:nvPicPr>
              <p:blipFill>
                <a:blip r:embed="rId19"/>
              </p:blipFill>
              <p:spPr>
                <a:xfrm>
                  <a:off x="3147369" y="2852737"/>
                  <a:ext cx="78120" cy="3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6" name="墨迹 15"/>
              <p14:cNvContentPartPr/>
              <p14:nvPr/>
            </p14:nvContentPartPr>
            <p14:xfrm>
              <a:off x="1657679" y="4428761"/>
              <a:ext cx="111600" cy="26352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1"/>
            </p:blipFill>
            <p:spPr>
              <a:xfrm>
                <a:off x="1657679" y="4428761"/>
                <a:ext cx="111600" cy="2635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7" name="墨迹 16"/>
              <p14:cNvContentPartPr/>
              <p14:nvPr/>
            </p14:nvContentPartPr>
            <p14:xfrm>
              <a:off x="2533919" y="4480961"/>
              <a:ext cx="79200" cy="19944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3"/>
            </p:blipFill>
            <p:spPr>
              <a:xfrm>
                <a:off x="2533919" y="4480961"/>
                <a:ext cx="79200" cy="199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8" name="墨迹 17"/>
              <p14:cNvContentPartPr/>
              <p14:nvPr/>
            </p14:nvContentPartPr>
            <p14:xfrm>
              <a:off x="3122519" y="4498961"/>
              <a:ext cx="94680" cy="1731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5"/>
            </p:blipFill>
            <p:spPr>
              <a:xfrm>
                <a:off x="3122519" y="4498961"/>
                <a:ext cx="94680" cy="173160"/>
              </a:xfrm>
              <a:prstGeom prst="rect"/>
            </p:spPr>
          </p:pic>
        </mc:Fallback>
      </mc:AlternateContent>
      <p:sp>
        <p:nvSpPr>
          <p:cNvPr id="19" name="矩形 18"/>
          <p:cNvSpPr/>
          <p:nvPr/>
        </p:nvSpPr>
        <p:spPr>
          <a:xfrm>
            <a:off x="499830" y="2518616"/>
            <a:ext cx="565945" cy="11843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99830" y="3733399"/>
            <a:ext cx="570265" cy="5678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285102" y="1933093"/>
            <a:ext cx="576834" cy="5621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123316" y="1927343"/>
            <a:ext cx="1129284" cy="5678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99830" y="1927343"/>
            <a:ext cx="575305" cy="5727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24" name="墨迹 23"/>
              <p14:cNvContentPartPr/>
              <p14:nvPr/>
            </p14:nvContentPartPr>
            <p14:xfrm>
              <a:off x="1628159" y="5021681"/>
              <a:ext cx="61560" cy="17316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27"/>
            </p:blipFill>
            <p:spPr>
              <a:xfrm>
                <a:off x="1628159" y="5021681"/>
                <a:ext cx="61560" cy="1731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25" name="墨迹 24"/>
              <p14:cNvContentPartPr/>
              <p14:nvPr/>
            </p14:nvContentPartPr>
            <p14:xfrm>
              <a:off x="978719" y="4349201"/>
              <a:ext cx="109440" cy="52776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29"/>
            </p:blipFill>
            <p:spPr>
              <a:xfrm>
                <a:off x="978719" y="4349201"/>
                <a:ext cx="109440" cy="5277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26" name="墨迹 25"/>
              <p14:cNvContentPartPr/>
              <p14:nvPr/>
            </p14:nvContentPartPr>
            <p14:xfrm>
              <a:off x="1113719" y="4912241"/>
              <a:ext cx="1162080" cy="9648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31"/>
            </p:blipFill>
            <p:spPr>
              <a:xfrm>
                <a:off x="1113719" y="4912241"/>
                <a:ext cx="1162080" cy="96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7" name="墨迹 26"/>
              <p14:cNvContentPartPr/>
              <p14:nvPr/>
            </p14:nvContentPartPr>
            <p14:xfrm>
              <a:off x="776399" y="4621721"/>
              <a:ext cx="88200" cy="15444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33"/>
            </p:blipFill>
            <p:spPr>
              <a:xfrm>
                <a:off x="776399" y="4621721"/>
                <a:ext cx="88200" cy="154440"/>
              </a:xfrm>
              <a:prstGeom prst="rect"/>
            </p:spPr>
          </p:pic>
        </mc:Fallback>
      </mc:AlternateContent>
      <p:grpSp>
        <p:nvGrpSpPr>
          <p:cNvPr id="28" name="组合 27"/>
          <p:cNvGrpSpPr/>
          <p:nvPr/>
        </p:nvGrpSpPr>
        <p:grpSpPr>
          <a:xfrm>
            <a:off x="256199" y="3782201"/>
            <a:ext cx="228960" cy="504000"/>
            <a:chOff x="232449" y="2725297"/>
            <a:chExt cx="22896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4" p14:bwMode="auto">
              <p14:nvContentPartPr>
                <p14:cNvPr id="29" name="墨迹 28"/>
                <p14:cNvContentPartPr/>
                <p14:nvPr/>
              </p14:nvContentPartPr>
              <p14:xfrm>
                <a:off x="370329" y="2725297"/>
                <a:ext cx="91080" cy="504000"/>
              </p14:xfrm>
            </p:contentPart>
          </mc:Choice>
          <mc:Fallback xmlns="">
            <p:pic>
              <p:nvPicPr>
                <p:cNvPr id="29" name="墨迹 28"/>
              </p:nvPicPr>
              <p:blipFill>
                <a:blip r:embed="rId35"/>
              </p:blipFill>
              <p:spPr>
                <a:xfrm>
                  <a:off x="370329" y="2725297"/>
                  <a:ext cx="91080" cy="504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6" p14:bwMode="auto">
              <p14:nvContentPartPr>
                <p14:cNvPr id="30" name="墨迹 29"/>
                <p14:cNvContentPartPr/>
                <p14:nvPr/>
              </p14:nvContentPartPr>
              <p14:xfrm>
                <a:off x="232449" y="2914297"/>
                <a:ext cx="78480" cy="71280"/>
              </p14:xfrm>
            </p:contentPart>
          </mc:Choice>
          <mc:Fallback xmlns="">
            <p:pic>
              <p:nvPicPr>
                <p:cNvPr id="30" name="墨迹 29"/>
              </p:nvPicPr>
              <p:blipFill>
                <a:blip r:embed="rId37"/>
              </p:blipFill>
              <p:spPr>
                <a:xfrm>
                  <a:off x="232449" y="2914297"/>
                  <a:ext cx="78480" cy="71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8" p14:bwMode="auto">
              <p14:nvContentPartPr>
                <p14:cNvPr id="31" name="墨迹 30"/>
                <p14:cNvContentPartPr/>
                <p14:nvPr/>
              </p14:nvContentPartPr>
              <p14:xfrm>
                <a:off x="234609" y="2923297"/>
                <a:ext cx="69120" cy="105120"/>
              </p14:xfrm>
            </p:contentPart>
          </mc:Choice>
          <mc:Fallback xmlns="">
            <p:pic>
              <p:nvPicPr>
                <p:cNvPr id="31" name="墨迹 30"/>
              </p:nvPicPr>
              <p:blipFill>
                <a:blip r:embed="rId39"/>
              </p:blipFill>
              <p:spPr>
                <a:xfrm>
                  <a:off x="234609" y="2923297"/>
                  <a:ext cx="69120" cy="105120"/>
                </a:xfrm>
                <a:prstGeom prst="rect"/>
              </p:spPr>
            </p:pic>
          </mc:Fallback>
        </mc:AlternateContent>
      </p:grpSp>
      <p:grpSp>
        <p:nvGrpSpPr>
          <p:cNvPr id="42" name="组合 41"/>
          <p:cNvGrpSpPr/>
          <p:nvPr/>
        </p:nvGrpSpPr>
        <p:grpSpPr>
          <a:xfrm>
            <a:off x="3671370" y="3534877"/>
            <a:ext cx="212040" cy="219960"/>
            <a:chOff x="3671370" y="3534877"/>
            <a:chExt cx="21204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0" p14:bwMode="auto">
              <p14:nvContentPartPr>
                <p14:cNvPr id="38" name="墨迹 37"/>
                <p14:cNvContentPartPr/>
                <p14:nvPr/>
              </p14:nvContentPartPr>
              <p14:xfrm>
                <a:off x="3671370" y="3578077"/>
                <a:ext cx="25920" cy="117000"/>
              </p14:xfrm>
            </p:contentPart>
          </mc:Choice>
          <mc:Fallback xmlns="">
            <p:pic>
              <p:nvPicPr>
                <p:cNvPr id="38" name="墨迹 37"/>
              </p:nvPicPr>
              <p:blipFill>
                <a:blip r:embed="rId41"/>
              </p:blipFill>
              <p:spPr>
                <a:xfrm>
                  <a:off x="3671370" y="3578077"/>
                  <a:ext cx="25920" cy="117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2" p14:bwMode="auto">
              <p14:nvContentPartPr>
                <p14:cNvPr id="39" name="墨迹 38"/>
                <p14:cNvContentPartPr/>
                <p14:nvPr/>
              </p14:nvContentPartPr>
              <p14:xfrm>
                <a:off x="3737970" y="3534877"/>
                <a:ext cx="145440" cy="119520"/>
              </p14:xfrm>
            </p:contentPart>
          </mc:Choice>
          <mc:Fallback xmlns="">
            <p:pic>
              <p:nvPicPr>
                <p:cNvPr id="39" name="墨迹 38"/>
              </p:nvPicPr>
              <p:blipFill>
                <a:blip r:embed="rId43"/>
              </p:blipFill>
              <p:spPr>
                <a:xfrm>
                  <a:off x="3737970" y="3534877"/>
                  <a:ext cx="145440" cy="119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4" p14:bwMode="auto">
              <p14:nvContentPartPr>
                <p14:cNvPr id="41" name="墨迹 40"/>
                <p14:cNvContentPartPr/>
                <p14:nvPr/>
              </p14:nvContentPartPr>
              <p14:xfrm>
                <a:off x="3802050" y="3558637"/>
                <a:ext cx="49680" cy="196200"/>
              </p14:xfrm>
            </p:contentPart>
          </mc:Choice>
          <mc:Fallback xmlns="">
            <p:pic>
              <p:nvPicPr>
                <p:cNvPr id="41" name="墨迹 40"/>
              </p:nvPicPr>
              <p:blipFill>
                <a:blip r:embed="rId45"/>
              </p:blipFill>
              <p:spPr>
                <a:xfrm>
                  <a:off x="3802050" y="3558637"/>
                  <a:ext cx="49680" cy="196200"/>
                </a:xfrm>
                <a:prstGeom prst="rect"/>
              </p:spPr>
            </p:pic>
          </mc:Fallback>
        </mc:AlternateContent>
      </p:grpSp>
      <p:sp>
        <p:nvSpPr>
          <p:cNvPr id="43" name="标题 1"/>
          <p:cNvSpPr>
            <a:spLocks noGrp="1"/>
          </p:cNvSpPr>
          <p:nvPr>
            <p:ph type="title"/>
          </p:nvPr>
        </p:nvSpPr>
        <p:spPr>
          <a:xfrm>
            <a:off x="0" y="-7907"/>
            <a:ext cx="10515600" cy="1325563"/>
          </a:xfrm>
        </p:spPr>
        <p:txBody>
          <a:bodyPr/>
          <a:lstStyle/>
          <a:p>
            <a:r>
              <a:rPr lang="en-US" altLang="zh-CN" dirty="0"/>
              <a:t>Masked MSA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675" y="705485"/>
            <a:ext cx="5429250" cy="51835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515" y="489585"/>
            <a:ext cx="6083300" cy="22377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6610" y="1095375"/>
            <a:ext cx="7359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256,256,3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030" y="3176270"/>
            <a:ext cx="6313170" cy="27127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ounded Rectangle 9"/>
          <p:cNvSpPr/>
          <p:nvPr/>
        </p:nvSpPr>
        <p:spPr>
          <a:xfrm>
            <a:off x="197485" y="483870"/>
            <a:ext cx="3150235" cy="16598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1235075" y="0"/>
            <a:ext cx="1174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256,256,3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文本框 5"/>
          <p:cNvSpPr txBox="1"/>
          <p:nvPr/>
        </p:nvSpPr>
        <p:spPr>
          <a:xfrm>
            <a:off x="974090" y="710565"/>
            <a:ext cx="169608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patch partition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5"/>
          <p:cNvSpPr txBox="1"/>
          <p:nvPr/>
        </p:nvSpPr>
        <p:spPr>
          <a:xfrm>
            <a:off x="667385" y="1450975"/>
            <a:ext cx="230949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embedding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5"/>
          <p:cNvSpPr txBox="1"/>
          <p:nvPr/>
        </p:nvSpPr>
        <p:spPr>
          <a:xfrm>
            <a:off x="3347720" y="710565"/>
            <a:ext cx="3348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256/4,256/4,3*4*4=64,64,48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文本框 5"/>
          <p:cNvSpPr txBox="1"/>
          <p:nvPr/>
        </p:nvSpPr>
        <p:spPr>
          <a:xfrm>
            <a:off x="8192770" y="572135"/>
            <a:ext cx="2899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patch_size = 4*4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embed_dim/C=96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文本框 5"/>
          <p:cNvSpPr txBox="1"/>
          <p:nvPr/>
        </p:nvSpPr>
        <p:spPr>
          <a:xfrm>
            <a:off x="5405755" y="2258060"/>
            <a:ext cx="33483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</a:rPr>
              <a:t>一次卷积</a:t>
            </a:r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k=4*4  s=4*4  out_c=C=96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1772920" y="2143760"/>
            <a:ext cx="3632835" cy="4641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5"/>
          <p:cNvSpPr txBox="1"/>
          <p:nvPr/>
        </p:nvSpPr>
        <p:spPr>
          <a:xfrm>
            <a:off x="3601720" y="1577975"/>
            <a:ext cx="3348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</a:rPr>
              <a:t>64,64,96</a:t>
            </a:r>
            <a:endParaRPr lang="en-US" altLang="zh-CN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5"/>
          <p:cNvSpPr txBox="1"/>
          <p:nvPr/>
        </p:nvSpPr>
        <p:spPr>
          <a:xfrm>
            <a:off x="7932420" y="-1500505"/>
            <a:ext cx="2392680" cy="64516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 k=3 s=1 p=1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embed_dim=96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218170" y="-2453005"/>
            <a:ext cx="147320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dirty="0"/>
              <a:t>input</a:t>
            </a:r>
            <a:endParaRPr lang="en-US" altLang="zh-CN" dirty="0"/>
          </a:p>
          <a:p>
            <a:pPr algn="ctr"/>
            <a:r>
              <a:rPr lang="en-US" altLang="zh-CN" dirty="0"/>
              <a:t>256,256,3</a:t>
            </a:r>
            <a:endParaRPr lang="en-US" altLang="zh-CN" dirty="0"/>
          </a:p>
        </p:txBody>
      </p:sp>
      <p:sp>
        <p:nvSpPr>
          <p:cNvPr id="6" name="文本框 26"/>
          <p:cNvSpPr txBox="1"/>
          <p:nvPr/>
        </p:nvSpPr>
        <p:spPr>
          <a:xfrm>
            <a:off x="10610850" y="-1362075"/>
            <a:ext cx="147320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dirty="0"/>
              <a:t>256,256,96</a:t>
            </a:r>
            <a:endParaRPr lang="en-US" altLang="zh-CN" dirty="0"/>
          </a:p>
        </p:txBody>
      </p:sp>
      <p:sp>
        <p:nvSpPr>
          <p:cNvPr id="7" name="文本框 5"/>
          <p:cNvSpPr txBox="1"/>
          <p:nvPr/>
        </p:nvSpPr>
        <p:spPr>
          <a:xfrm>
            <a:off x="8167370" y="-228600"/>
            <a:ext cx="1923415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patch embed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0412730" y="-643890"/>
            <a:ext cx="19678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/>
              <a:t>Conv2d(96, 96, k=(4, 4), s=(4, 4))</a:t>
            </a:r>
            <a:endParaRPr lang="en-US"/>
          </a:p>
          <a:p>
            <a:pPr algn="ctr"/>
            <a:r>
              <a:rPr lang="en-US"/>
              <a:t>+flatten+LN</a:t>
            </a:r>
            <a:endParaRPr lang="en-US"/>
          </a:p>
          <a:p>
            <a:pPr algn="ctr"/>
            <a:r>
              <a:rPr lang="en-US"/>
              <a:t>4096(64x64),96</a:t>
            </a:r>
            <a:endParaRPr lang="en-US"/>
          </a:p>
        </p:txBody>
      </p:sp>
      <p:sp>
        <p:nvSpPr>
          <p:cNvPr id="9" name="文本框 5"/>
          <p:cNvSpPr txBox="1"/>
          <p:nvPr/>
        </p:nvSpPr>
        <p:spPr>
          <a:xfrm>
            <a:off x="8021320" y="1103630"/>
            <a:ext cx="2215515" cy="922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Swin Transformer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(W_MSA+SW_MSA)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140633" y="1103630"/>
            <a:ext cx="239077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>
                <a:sym typeface="+mn-ea"/>
              </a:rPr>
              <a:t>4096(64x64),96</a:t>
            </a:r>
            <a:endParaRPr lang="en-US">
              <a:sym typeface="+mn-ea"/>
            </a:endParaRPr>
          </a:p>
          <a:p>
            <a:pPr algn="ctr"/>
            <a:r>
              <a:rPr lang="en-US" sz="1200"/>
              <a:t>num=2</a:t>
            </a:r>
            <a:r>
              <a:rPr lang="zh-CN" altLang="en-US" sz="1200"/>
              <a:t>为一个完整的</a:t>
            </a:r>
            <a:r>
              <a:rPr lang="en-US" altLang="zh-CN" sz="1200"/>
              <a:t>block</a:t>
            </a:r>
            <a:endParaRPr lang="en-US" altLang="zh-CN" sz="1200"/>
          </a:p>
          <a:p>
            <a:pPr algn="ctr"/>
            <a:r>
              <a:rPr lang="en-US" altLang="zh-CN" sz="1200"/>
              <a:t>SW-MSA shift_size=window_size//2</a:t>
            </a:r>
            <a:endParaRPr lang="en-US" altLang="zh-CN" sz="1200"/>
          </a:p>
          <a:p>
            <a:pPr algn="ctr"/>
            <a:endParaRPr lang="en-US" altLang="zh-CN" sz="1200"/>
          </a:p>
        </p:txBody>
      </p:sp>
      <p:sp>
        <p:nvSpPr>
          <p:cNvPr id="2" name="文本框 5"/>
          <p:cNvSpPr txBox="1"/>
          <p:nvPr/>
        </p:nvSpPr>
        <p:spPr>
          <a:xfrm>
            <a:off x="8317230" y="2072640"/>
            <a:ext cx="1623695" cy="368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patch merging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6"/>
          <p:cNvSpPr txBox="1"/>
          <p:nvPr/>
        </p:nvSpPr>
        <p:spPr>
          <a:xfrm>
            <a:off x="10236835" y="2072640"/>
            <a:ext cx="184721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dirty="0"/>
              <a:t>1024(32x32),192</a:t>
            </a:r>
            <a:endParaRPr lang="en-US" altLang="zh-CN" dirty="0"/>
          </a:p>
        </p:txBody>
      </p:sp>
      <p:sp>
        <p:nvSpPr>
          <p:cNvPr id="10" name="Text Box 9"/>
          <p:cNvSpPr txBox="1"/>
          <p:nvPr/>
        </p:nvSpPr>
        <p:spPr>
          <a:xfrm>
            <a:off x="8116570" y="9931400"/>
            <a:ext cx="2540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PatchMerging(</a:t>
            </a:r>
            <a:endParaRPr lang="en-US"/>
          </a:p>
          <a:p>
            <a:r>
              <a:rPr lang="en-US"/>
              <a:t>  input_resolution=(64, 64), dim=96</a:t>
            </a:r>
            <a:endParaRPr lang="en-US"/>
          </a:p>
          <a:p>
            <a:r>
              <a:rPr lang="en-US"/>
              <a:t>  (reduction): Linear(in_features=384, out_features=192, bias=False)</a:t>
            </a:r>
            <a:endParaRPr lang="en-US"/>
          </a:p>
          <a:p>
            <a:r>
              <a:rPr lang="en-US"/>
              <a:t>  (norm): LayerNorm((384,), eps=1e-05, elementwise_affine=True)</a:t>
            </a:r>
            <a:endParaRPr lang="en-US"/>
          </a:p>
          <a:p>
            <a:r>
              <a:rPr lang="en-US"/>
              <a:t>)</a:t>
            </a:r>
            <a:endParaRPr lang="en-US"/>
          </a:p>
        </p:txBody>
      </p:sp>
      <p:sp>
        <p:nvSpPr>
          <p:cNvPr id="11" name="文本框 5"/>
          <p:cNvSpPr txBox="1"/>
          <p:nvPr/>
        </p:nvSpPr>
        <p:spPr>
          <a:xfrm>
            <a:off x="8021320" y="2564130"/>
            <a:ext cx="2215515" cy="922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Swin Transformer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(W_MSA+SW_MSA)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811511" y="2748915"/>
            <a:ext cx="104902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>
                <a:sym typeface="+mn-ea"/>
              </a:rPr>
              <a:t>1024,192</a:t>
            </a:r>
            <a:endParaRPr lang="en-US">
              <a:sym typeface="+mn-ea"/>
            </a:endParaRPr>
          </a:p>
          <a:p>
            <a:pPr algn="ctr"/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14" name="文本框 5"/>
          <p:cNvSpPr txBox="1"/>
          <p:nvPr/>
        </p:nvSpPr>
        <p:spPr>
          <a:xfrm>
            <a:off x="8317230" y="3566160"/>
            <a:ext cx="1623695" cy="368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patch merging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文本框 26"/>
          <p:cNvSpPr txBox="1"/>
          <p:nvPr/>
        </p:nvSpPr>
        <p:spPr>
          <a:xfrm>
            <a:off x="10411460" y="3566160"/>
            <a:ext cx="184721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dirty="0"/>
              <a:t>256(16x16),384</a:t>
            </a:r>
            <a:endParaRPr lang="en-US" altLang="zh-CN" dirty="0"/>
          </a:p>
        </p:txBody>
      </p:sp>
      <p:sp>
        <p:nvSpPr>
          <p:cNvPr id="16" name="文本框 5"/>
          <p:cNvSpPr txBox="1"/>
          <p:nvPr/>
        </p:nvSpPr>
        <p:spPr>
          <a:xfrm>
            <a:off x="8021320" y="4119245"/>
            <a:ext cx="2215515" cy="922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Swin Transformer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(W_MSA+SW_MSA)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0868661" y="4303395"/>
            <a:ext cx="933450" cy="5530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>
                <a:sym typeface="+mn-ea"/>
              </a:rPr>
              <a:t>256,384</a:t>
            </a:r>
            <a:endParaRPr lang="en-US">
              <a:sym typeface="+mn-ea"/>
            </a:endParaRPr>
          </a:p>
          <a:p>
            <a:pPr algn="ctr"/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18" name="文本框 5"/>
          <p:cNvSpPr txBox="1"/>
          <p:nvPr/>
        </p:nvSpPr>
        <p:spPr>
          <a:xfrm>
            <a:off x="8317230" y="5153660"/>
            <a:ext cx="1623695" cy="368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patch merging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文本框 26"/>
          <p:cNvSpPr txBox="1"/>
          <p:nvPr/>
        </p:nvSpPr>
        <p:spPr>
          <a:xfrm>
            <a:off x="10412730" y="5153660"/>
            <a:ext cx="184721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dirty="0"/>
              <a:t>64(8x8),768</a:t>
            </a:r>
            <a:endParaRPr lang="en-US" altLang="zh-CN" dirty="0"/>
          </a:p>
        </p:txBody>
      </p:sp>
      <p:sp>
        <p:nvSpPr>
          <p:cNvPr id="20" name="文本框 5"/>
          <p:cNvSpPr txBox="1"/>
          <p:nvPr/>
        </p:nvSpPr>
        <p:spPr>
          <a:xfrm>
            <a:off x="5574665" y="5694045"/>
            <a:ext cx="2215515" cy="922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Swin Transformer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(W_MSA+SW_MSA)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文本框 26"/>
          <p:cNvSpPr txBox="1"/>
          <p:nvPr/>
        </p:nvSpPr>
        <p:spPr>
          <a:xfrm>
            <a:off x="10412730" y="5970905"/>
            <a:ext cx="184721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dirty="0"/>
              <a:t>64,768</a:t>
            </a:r>
            <a:endParaRPr lang="en-US" altLang="zh-CN" dirty="0"/>
          </a:p>
        </p:txBody>
      </p:sp>
      <p:sp>
        <p:nvSpPr>
          <p:cNvPr id="22" name="文本框 5"/>
          <p:cNvSpPr txBox="1"/>
          <p:nvPr/>
        </p:nvSpPr>
        <p:spPr>
          <a:xfrm>
            <a:off x="3126740" y="5153660"/>
            <a:ext cx="2004695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Dual up-sample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文本框 26"/>
          <p:cNvSpPr txBox="1"/>
          <p:nvPr/>
        </p:nvSpPr>
        <p:spPr>
          <a:xfrm>
            <a:off x="1461135" y="5153660"/>
            <a:ext cx="1847215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dirty="0"/>
              <a:t>256,384</a:t>
            </a:r>
            <a:endParaRPr lang="en-US" altLang="zh-CN" dirty="0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5177790" y="5142865"/>
            <a:ext cx="3073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5"/>
          <p:cNvSpPr txBox="1"/>
          <p:nvPr/>
        </p:nvSpPr>
        <p:spPr>
          <a:xfrm>
            <a:off x="3021330" y="4119245"/>
            <a:ext cx="2215515" cy="922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Swin Transformer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(W_MSA+SW_MSA)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文本框 5"/>
          <p:cNvSpPr txBox="1"/>
          <p:nvPr/>
        </p:nvSpPr>
        <p:spPr>
          <a:xfrm>
            <a:off x="3126740" y="3566160"/>
            <a:ext cx="2004695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Dual up-sample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Text Box 27"/>
          <p:cNvSpPr txBox="1"/>
          <p:nvPr/>
        </p:nvSpPr>
        <p:spPr>
          <a:xfrm>
            <a:off x="1835151" y="3566160"/>
            <a:ext cx="10490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>
                <a:sym typeface="+mn-ea"/>
              </a:rPr>
              <a:t>1024,192</a:t>
            </a:r>
            <a:endParaRPr lang="en-US" altLang="zh-CN" sz="1200"/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132070" y="3473450"/>
            <a:ext cx="3073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5"/>
          <p:cNvSpPr txBox="1"/>
          <p:nvPr/>
        </p:nvSpPr>
        <p:spPr>
          <a:xfrm>
            <a:off x="3034665" y="2551430"/>
            <a:ext cx="2215515" cy="922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Swin Transformer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(W_MSA+SW_MSA)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文本框 5"/>
          <p:cNvSpPr txBox="1"/>
          <p:nvPr/>
        </p:nvSpPr>
        <p:spPr>
          <a:xfrm>
            <a:off x="3140075" y="2025650"/>
            <a:ext cx="2004695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Dual up-sample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918336" y="2025650"/>
            <a:ext cx="9334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>
                <a:sym typeface="+mn-ea"/>
              </a:rPr>
              <a:t>4096,96</a:t>
            </a:r>
            <a:endParaRPr lang="en-US" altLang="zh-CN" sz="1200"/>
          </a:p>
        </p:txBody>
      </p:sp>
      <p:sp>
        <p:nvSpPr>
          <p:cNvPr id="34" name="文本框 5"/>
          <p:cNvSpPr txBox="1"/>
          <p:nvPr/>
        </p:nvSpPr>
        <p:spPr>
          <a:xfrm>
            <a:off x="3034665" y="1014730"/>
            <a:ext cx="2215515" cy="922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Swin Transformer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(W_MSA+SW_MSA)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144770" y="2012950"/>
            <a:ext cx="3073400" cy="12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5"/>
          <p:cNvSpPr txBox="1"/>
          <p:nvPr/>
        </p:nvSpPr>
        <p:spPr>
          <a:xfrm>
            <a:off x="3126740" y="-228600"/>
            <a:ext cx="2004695" cy="3683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up_4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691006" y="-228600"/>
            <a:ext cx="12217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>
                <a:sym typeface="+mn-ea"/>
              </a:rPr>
              <a:t>256,256,96</a:t>
            </a:r>
            <a:endParaRPr lang="en-US" altLang="zh-CN" sz="1200"/>
          </a:p>
        </p:txBody>
      </p:sp>
      <p:sp>
        <p:nvSpPr>
          <p:cNvPr id="29" name="文本框 5"/>
          <p:cNvSpPr txBox="1"/>
          <p:nvPr/>
        </p:nvSpPr>
        <p:spPr>
          <a:xfrm>
            <a:off x="2844165" y="-1500505"/>
            <a:ext cx="2392680" cy="9220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Conv k=3 s=1 p=1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out_c=3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in_c=96</a:t>
            </a:r>
            <a:endParaRPr lang="en-US" altLang="zh-CN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文本框 26"/>
          <p:cNvSpPr txBox="1"/>
          <p:nvPr/>
        </p:nvSpPr>
        <p:spPr>
          <a:xfrm>
            <a:off x="1370965" y="-1223645"/>
            <a:ext cx="147320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dirty="0"/>
              <a:t>256,256,3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0004" y="340426"/>
            <a:ext cx="8799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对于视觉的下游任务，尤其是密集预测任务（检测分割），多尺寸特征很重要，如目标检测的</a:t>
            </a:r>
            <a:r>
              <a:rPr lang="en-US" altLang="zh-CN" dirty="0"/>
              <a:t>FPN(feature pyramid network)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5022" y="1058026"/>
            <a:ext cx="5283482" cy="162761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90004" y="2930987"/>
            <a:ext cx="7097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每一个卷积层出来的特征  感受野不同 能抓住物体不同尺寸的特征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68" y="3300319"/>
            <a:ext cx="5223990" cy="20691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0004" y="5521548"/>
            <a:ext cx="8633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语义分割任务，</a:t>
            </a:r>
            <a:r>
              <a:rPr lang="en-US" altLang="zh-CN" dirty="0" err="1"/>
              <a:t>Unet</a:t>
            </a:r>
            <a:r>
              <a:rPr lang="zh-CN" altLang="en-US" dirty="0"/>
              <a:t>处理不同尺寸的特征方法：</a:t>
            </a:r>
            <a:r>
              <a:rPr lang="en-US" altLang="zh-CN" dirty="0"/>
              <a:t>skip connection</a:t>
            </a:r>
            <a:endParaRPr lang="en-US" altLang="zh-CN" dirty="0"/>
          </a:p>
          <a:p>
            <a:r>
              <a:rPr lang="zh-CN" altLang="en-US" dirty="0"/>
              <a:t>下采样</a:t>
            </a:r>
            <a:r>
              <a:rPr lang="en-US" altLang="zh-CN" dirty="0"/>
              <a:t>+bottleneck+</a:t>
            </a:r>
            <a:r>
              <a:rPr lang="zh-CN" altLang="en-US" dirty="0"/>
              <a:t>上采样</a:t>
            </a:r>
            <a:endParaRPr lang="en-US" altLang="zh-CN" dirty="0"/>
          </a:p>
          <a:p>
            <a:r>
              <a:rPr lang="zh-CN" altLang="en-US" dirty="0"/>
              <a:t>下采样从</a:t>
            </a:r>
            <a:r>
              <a:rPr lang="en-US" altLang="zh-CN" dirty="0"/>
              <a:t>bottleneck</a:t>
            </a:r>
            <a:r>
              <a:rPr lang="zh-CN" altLang="en-US" dirty="0"/>
              <a:t>和上采样的不同</a:t>
            </a:r>
            <a:r>
              <a:rPr lang="en-US" altLang="zh-CN" dirty="0"/>
              <a:t>stage</a:t>
            </a:r>
            <a:r>
              <a:rPr lang="zh-CN" altLang="en-US" dirty="0"/>
              <a:t>拿特征 将高频率的图像细节恢复出来</a:t>
            </a:r>
            <a:endParaRPr lang="en-US" altLang="zh-CN" dirty="0"/>
          </a:p>
          <a:p>
            <a:r>
              <a:rPr lang="zh-CN" altLang="en-US" dirty="0"/>
              <a:t>分割任务得到多尺度特征的其他方法：空洞卷积</a:t>
            </a:r>
            <a:r>
              <a:rPr lang="en-US" altLang="zh-CN" dirty="0"/>
              <a:t>/</a:t>
            </a:r>
            <a:r>
              <a:rPr lang="en-US" altLang="zh-CN" dirty="0" err="1"/>
              <a:t>psp</a:t>
            </a:r>
            <a:r>
              <a:rPr lang="zh-CN" altLang="en-US" dirty="0"/>
              <a:t>层</a:t>
            </a:r>
            <a:r>
              <a:rPr lang="en-US" altLang="zh-CN" dirty="0"/>
              <a:t>/</a:t>
            </a:r>
            <a:r>
              <a:rPr lang="en-US" altLang="zh-CN" dirty="0" err="1"/>
              <a:t>aspp</a:t>
            </a:r>
            <a:r>
              <a:rPr lang="zh-CN" altLang="en-US" dirty="0"/>
              <a:t>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714" y="75210"/>
            <a:ext cx="5217246" cy="5635176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5576076" y="911179"/>
            <a:ext cx="447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096000" y="486888"/>
            <a:ext cx="6012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CNN</a:t>
            </a:r>
            <a:r>
              <a:rPr lang="zh-CN" altLang="en-US" b="1" dirty="0"/>
              <a:t>如何生成多尺度特征：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200" dirty="0"/>
              <a:t>主要是因为有</a:t>
            </a:r>
            <a:r>
              <a:rPr lang="en-US" altLang="zh-CN" sz="1200" dirty="0"/>
              <a:t>pooling</a:t>
            </a:r>
            <a:r>
              <a:rPr lang="zh-CN" altLang="en-US" sz="1200" dirty="0"/>
              <a:t>操作，可以增大卷积核看到的感受野，每次池化的特征可以抓住物体的不同尺寸。（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卷积核尺寸大于</a:t>
            </a:r>
            <a:r>
              <a:rPr lang="en-US" altLang="zh-CN" sz="1200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r>
              <a:rPr lang="zh-CN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的卷积层同样也可以增加感受野</a:t>
            </a:r>
            <a:r>
              <a:rPr lang="zh-CN" altLang="en-US" sz="1200" dirty="0"/>
              <a:t>）</a:t>
            </a:r>
            <a:endParaRPr lang="en-US" altLang="zh-C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755575" y="1632857"/>
            <a:ext cx="647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Swin</a:t>
            </a:r>
            <a:r>
              <a:rPr lang="en-US" altLang="zh-CN" sz="1200" dirty="0"/>
              <a:t>-transformer</a:t>
            </a:r>
            <a:r>
              <a:rPr lang="zh-CN" altLang="en-US" sz="1200" dirty="0"/>
              <a:t>也提出了类似池化的操作：</a:t>
            </a:r>
            <a:r>
              <a:rPr lang="en-US" altLang="zh-CN" sz="1200" b="1" dirty="0">
                <a:solidFill>
                  <a:schemeClr val="accent2"/>
                </a:solidFill>
              </a:rPr>
              <a:t>patch merging (</a:t>
            </a:r>
            <a:r>
              <a:rPr lang="zh-CN" altLang="en-US" sz="1200" b="1" dirty="0">
                <a:solidFill>
                  <a:schemeClr val="accent2"/>
                </a:solidFill>
              </a:rPr>
              <a:t>将相邻的小</a:t>
            </a:r>
            <a:r>
              <a:rPr lang="en-US" altLang="zh-CN" sz="1200" b="1" dirty="0">
                <a:solidFill>
                  <a:schemeClr val="accent2"/>
                </a:solidFill>
              </a:rPr>
              <a:t>patch</a:t>
            </a:r>
            <a:r>
              <a:rPr lang="zh-CN" altLang="en-US" sz="1200" b="1" dirty="0">
                <a:solidFill>
                  <a:schemeClr val="accent2"/>
                </a:solidFill>
              </a:rPr>
              <a:t>合成大</a:t>
            </a:r>
            <a:r>
              <a:rPr lang="en-US" altLang="zh-CN" sz="1200" b="1" dirty="0">
                <a:solidFill>
                  <a:schemeClr val="accent2"/>
                </a:solidFill>
              </a:rPr>
              <a:t>patch)</a:t>
            </a:r>
            <a:endParaRPr lang="en-US" altLang="zh-CN" sz="1200" b="1" dirty="0">
              <a:solidFill>
                <a:schemeClr val="accent2"/>
              </a:solidFill>
            </a:endParaRPr>
          </a:p>
          <a:p>
            <a:r>
              <a:rPr lang="en-US" altLang="zh-CN" sz="1200" b="1" dirty="0">
                <a:solidFill>
                  <a:schemeClr val="accent2"/>
                </a:solidFill>
              </a:rPr>
              <a:t>Merge</a:t>
            </a:r>
            <a:r>
              <a:rPr lang="zh-CN" altLang="en-US" sz="1200" b="1" dirty="0">
                <a:solidFill>
                  <a:schemeClr val="accent2"/>
                </a:solidFill>
              </a:rPr>
              <a:t>的大</a:t>
            </a:r>
            <a:r>
              <a:rPr lang="en-US" altLang="zh-CN" sz="1200" b="1" dirty="0">
                <a:solidFill>
                  <a:schemeClr val="accent2"/>
                </a:solidFill>
              </a:rPr>
              <a:t>patch</a:t>
            </a:r>
            <a:r>
              <a:rPr lang="zh-CN" altLang="en-US" sz="1200" b="1" dirty="0">
                <a:solidFill>
                  <a:schemeClr val="accent2"/>
                </a:solidFill>
              </a:rPr>
              <a:t>可以看到之前小</a:t>
            </a:r>
            <a:r>
              <a:rPr lang="en-US" altLang="zh-CN" sz="1200" b="1" dirty="0">
                <a:solidFill>
                  <a:schemeClr val="accent2"/>
                </a:solidFill>
              </a:rPr>
              <a:t>patch</a:t>
            </a:r>
            <a:r>
              <a:rPr lang="zh-CN" altLang="en-US" sz="1200" b="1" dirty="0">
                <a:solidFill>
                  <a:schemeClr val="accent2"/>
                </a:solidFill>
              </a:rPr>
              <a:t>的内容  感受野自然就增大了  可以抓到多尺度特征</a:t>
            </a:r>
            <a:endParaRPr lang="en-US" altLang="zh-CN" sz="1200" b="1" dirty="0">
              <a:solidFill>
                <a:schemeClr val="accent2"/>
              </a:solidFill>
            </a:endParaRPr>
          </a:p>
          <a:p>
            <a:endParaRPr lang="zh-CN" altLang="en-US" sz="1200" b="1" dirty="0">
              <a:solidFill>
                <a:schemeClr val="accent2"/>
              </a:solidFill>
            </a:endParaRPr>
          </a:p>
        </p:txBody>
      </p:sp>
      <p:cxnSp>
        <p:nvCxnSpPr>
          <p:cNvPr id="13" name="直接箭头连接符 12"/>
          <p:cNvCxnSpPr>
            <a:endCxn id="11" idx="0"/>
          </p:cNvCxnSpPr>
          <p:nvPr/>
        </p:nvCxnSpPr>
        <p:spPr>
          <a:xfrm flipH="1">
            <a:off x="8995559" y="1219200"/>
            <a:ext cx="233547" cy="41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35128" y="964850"/>
            <a:ext cx="1387366" cy="1437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126" y="633002"/>
            <a:ext cx="4500469" cy="3345613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4200144" y="1286466"/>
            <a:ext cx="1103376" cy="46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423065" y="1009403"/>
            <a:ext cx="308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最基本的元素单元  </a:t>
            </a:r>
            <a:r>
              <a:rPr lang="en-US" altLang="zh-CN" dirty="0"/>
              <a:t>4x4pixel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423065" y="1906862"/>
            <a:ext cx="63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如果窗口无重叠部分    孤立自注意力   丧失了全局建模的能力  所以要加上</a:t>
            </a:r>
            <a:r>
              <a:rPr lang="en-US" altLang="zh-CN" dirty="0"/>
              <a:t>shift</a:t>
            </a:r>
            <a:r>
              <a:rPr lang="zh-CN" altLang="en-US" dirty="0"/>
              <a:t>的操作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57200" y="1009403"/>
            <a:ext cx="1341590" cy="134281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484964" y="1360955"/>
            <a:ext cx="1341590" cy="134281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stCxn id="12" idx="1"/>
            <a:endCxn id="12" idx="3"/>
          </p:cNvCxnSpPr>
          <p:nvPr/>
        </p:nvCxnSpPr>
        <p:spPr>
          <a:xfrm>
            <a:off x="2484964" y="2032361"/>
            <a:ext cx="1341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2" idx="0"/>
            <a:endCxn id="12" idx="2"/>
          </p:cNvCxnSpPr>
          <p:nvPr/>
        </p:nvCxnSpPr>
        <p:spPr>
          <a:xfrm>
            <a:off x="3155759" y="1360955"/>
            <a:ext cx="0" cy="134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10" idx="0"/>
            <a:endCxn id="10" idx="2"/>
          </p:cNvCxnSpPr>
          <p:nvPr/>
        </p:nvCxnSpPr>
        <p:spPr>
          <a:xfrm>
            <a:off x="1127995" y="1009403"/>
            <a:ext cx="0" cy="134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0" idx="1"/>
            <a:endCxn id="10" idx="3"/>
          </p:cNvCxnSpPr>
          <p:nvPr/>
        </p:nvCxnSpPr>
        <p:spPr>
          <a:xfrm>
            <a:off x="457200" y="1680809"/>
            <a:ext cx="13415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/>
          <p:cNvCxnSpPr/>
          <p:nvPr/>
        </p:nvCxnSpPr>
        <p:spPr>
          <a:xfrm rot="16200000" flipH="1">
            <a:off x="1479249" y="2671017"/>
            <a:ext cx="1994505" cy="11125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87099" y="4278872"/>
            <a:ext cx="52913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Shifted window</a:t>
            </a:r>
            <a:r>
              <a:rPr lang="zh-CN" altLang="en-US" dirty="0"/>
              <a:t>向右下方整体移动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patch, </a:t>
            </a:r>
            <a:r>
              <a:rPr lang="zh-CN" altLang="en-US" dirty="0"/>
              <a:t>再分成四个部分，上下层窗口区域有重叠，实现窗口间的信息交互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如果没有窗口移动  </a:t>
            </a:r>
            <a:r>
              <a:rPr lang="en-US" altLang="zh-CN" dirty="0"/>
              <a:t>non-lapping</a:t>
            </a:r>
            <a:r>
              <a:rPr lang="zh-CN" altLang="en-US" dirty="0"/>
              <a:t>无重叠  自注意力在小窗口内进行  某个窗口内</a:t>
            </a:r>
            <a:r>
              <a:rPr lang="en-US" altLang="zh-CN" dirty="0"/>
              <a:t>patch</a:t>
            </a:r>
            <a:r>
              <a:rPr lang="zh-CN" altLang="en-US" dirty="0"/>
              <a:t>无法注意到其他其他窗口内</a:t>
            </a:r>
            <a:r>
              <a:rPr lang="en-US" altLang="zh-CN" dirty="0"/>
              <a:t>patch</a:t>
            </a:r>
            <a:r>
              <a:rPr lang="zh-CN" altLang="en-US" dirty="0"/>
              <a:t>的信息  达不到使用</a:t>
            </a:r>
            <a:r>
              <a:rPr lang="en-US" altLang="zh-CN" dirty="0"/>
              <a:t>Transformer</a:t>
            </a:r>
            <a:r>
              <a:rPr lang="zh-CN" altLang="en-US" dirty="0"/>
              <a:t>的初衷（更好的理解上下文），变成孤立自注意力，没有全局建模的能力 </a:t>
            </a:r>
            <a:r>
              <a:rPr lang="en-US" altLang="zh-CN" dirty="0"/>
              <a:t> </a:t>
            </a:r>
            <a:endParaRPr lang="zh-CN" altLang="en-US" dirty="0"/>
          </a:p>
        </p:txBody>
      </p:sp>
      <p:cxnSp>
        <p:nvCxnSpPr>
          <p:cNvPr id="28" name="连接符: 曲线 27"/>
          <p:cNvCxnSpPr/>
          <p:nvPr/>
        </p:nvCxnSpPr>
        <p:spPr>
          <a:xfrm>
            <a:off x="2731008" y="1596234"/>
            <a:ext cx="4233870" cy="243672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2610423" y="1502586"/>
            <a:ext cx="171736" cy="178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056117" y="3486915"/>
            <a:ext cx="4754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L</a:t>
            </a:r>
            <a:r>
              <a:rPr lang="zh-CN" altLang="en-US" dirty="0"/>
              <a:t>层只能和左上区域的</a:t>
            </a:r>
            <a:r>
              <a:rPr lang="en-US" altLang="zh-CN" dirty="0"/>
              <a:t>patch</a:t>
            </a:r>
            <a:r>
              <a:rPr lang="zh-CN" altLang="en-US" dirty="0"/>
              <a:t>信息交互   在</a:t>
            </a:r>
            <a:r>
              <a:rPr lang="en-US" altLang="zh-CN" dirty="0"/>
              <a:t>L+1</a:t>
            </a:r>
            <a:r>
              <a:rPr lang="zh-CN" altLang="en-US" dirty="0"/>
              <a:t>层   所在的窗口改变了  又可以和其他的新的</a:t>
            </a:r>
            <a:r>
              <a:rPr lang="en-US" altLang="zh-CN" dirty="0"/>
              <a:t>patch(L</a:t>
            </a:r>
            <a:r>
              <a:rPr lang="zh-CN" altLang="en-US" dirty="0"/>
              <a:t>层其他窗口里的</a:t>
            </a:r>
            <a:r>
              <a:rPr lang="en-US" altLang="zh-CN" dirty="0"/>
              <a:t>patch)</a:t>
            </a:r>
            <a:r>
              <a:rPr lang="zh-CN" altLang="en-US" dirty="0"/>
              <a:t>信息交互   起到</a:t>
            </a:r>
            <a:r>
              <a:rPr lang="en-US" altLang="zh-CN" dirty="0"/>
              <a:t>cross-window connection</a:t>
            </a:r>
            <a:r>
              <a:rPr lang="zh-CN" altLang="en-US" dirty="0"/>
              <a:t>窗口间的交互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再配合上</a:t>
            </a:r>
            <a:r>
              <a:rPr lang="en-US" altLang="zh-CN" dirty="0"/>
              <a:t>Patch merging  </a:t>
            </a:r>
            <a:r>
              <a:rPr lang="zh-CN" altLang="en-US" dirty="0"/>
              <a:t>每个</a:t>
            </a:r>
            <a:r>
              <a:rPr lang="en-US" altLang="zh-CN" dirty="0"/>
              <a:t>patch</a:t>
            </a:r>
            <a:r>
              <a:rPr lang="zh-CN" altLang="en-US" dirty="0"/>
              <a:t>本身的感受野就很大    移动窗口的操作使得窗口内的局部注意力等效为全局注意力操作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3952"/>
            <a:ext cx="9354118" cy="343908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14412" y="2207172"/>
            <a:ext cx="6053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b="1" dirty="0">
                <a:solidFill>
                  <a:srgbClr val="FF0000"/>
                </a:solidFill>
              </a:rPr>
              <a:t>224,224,3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28823" y="3719376"/>
            <a:ext cx="1084667" cy="584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0070C0"/>
                </a:solidFill>
              </a:rPr>
              <a:t>打成</a:t>
            </a:r>
            <a:r>
              <a:rPr lang="en-US" altLang="zh-CN" sz="800" b="1" dirty="0">
                <a:solidFill>
                  <a:srgbClr val="0070C0"/>
                </a:solidFill>
              </a:rPr>
              <a:t>patch </a:t>
            </a:r>
            <a:r>
              <a:rPr lang="en-US" altLang="zh-CN" sz="800" b="1" dirty="0" err="1">
                <a:solidFill>
                  <a:srgbClr val="0070C0"/>
                </a:solidFill>
              </a:rPr>
              <a:t>Patch_size</a:t>
            </a:r>
            <a:r>
              <a:rPr lang="en-US" altLang="zh-CN" sz="800" b="1" dirty="0">
                <a:solidFill>
                  <a:srgbClr val="0070C0"/>
                </a:solidFill>
              </a:rPr>
              <a:t>=4x4</a:t>
            </a:r>
            <a:endParaRPr lang="en-US" altLang="zh-CN" sz="800" b="1" dirty="0">
              <a:solidFill>
                <a:srgbClr val="0070C0"/>
              </a:solidFill>
            </a:endParaRPr>
          </a:p>
          <a:p>
            <a:r>
              <a:rPr lang="en-US" altLang="zh-CN" sz="800" b="1" dirty="0">
                <a:solidFill>
                  <a:srgbClr val="FF0000"/>
                </a:solidFill>
              </a:rPr>
              <a:t>224/4,224/4,4x4x3</a:t>
            </a:r>
            <a:endParaRPr lang="en-US" altLang="zh-CN" sz="800" b="1" dirty="0">
              <a:solidFill>
                <a:srgbClr val="FF0000"/>
              </a:solidFill>
            </a:endParaRPr>
          </a:p>
          <a:p>
            <a:r>
              <a:rPr lang="en-US" altLang="zh-CN" sz="800" b="1" dirty="0">
                <a:solidFill>
                  <a:srgbClr val="FF0000"/>
                </a:solidFill>
              </a:rPr>
              <a:t>56,56,48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>
            <a:endCxn id="3" idx="0"/>
          </p:cNvCxnSpPr>
          <p:nvPr/>
        </p:nvCxnSpPr>
        <p:spPr>
          <a:xfrm flipH="1">
            <a:off x="971157" y="2572932"/>
            <a:ext cx="25224" cy="1146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4" idx="0"/>
          </p:cNvCxnSpPr>
          <p:nvPr/>
        </p:nvCxnSpPr>
        <p:spPr>
          <a:xfrm>
            <a:off x="1522951" y="2547708"/>
            <a:ext cx="535597" cy="179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07640" y="4344978"/>
            <a:ext cx="1701815" cy="9541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FF0000"/>
                </a:solidFill>
              </a:rPr>
              <a:t>将</a:t>
            </a:r>
            <a:r>
              <a:rPr lang="en-US" altLang="zh-CN" sz="800" b="1" dirty="0">
                <a:solidFill>
                  <a:srgbClr val="FF0000"/>
                </a:solidFill>
              </a:rPr>
              <a:t>token</a:t>
            </a:r>
            <a:r>
              <a:rPr lang="zh-CN" altLang="en-US" sz="800" b="1" dirty="0">
                <a:solidFill>
                  <a:srgbClr val="FF0000"/>
                </a:solidFill>
              </a:rPr>
              <a:t>向量维度变成</a:t>
            </a:r>
            <a:r>
              <a:rPr lang="en-US" altLang="zh-CN" sz="800" b="1" dirty="0">
                <a:solidFill>
                  <a:srgbClr val="FF0000"/>
                </a:solidFill>
              </a:rPr>
              <a:t>Transformer</a:t>
            </a:r>
            <a:r>
              <a:rPr lang="zh-CN" altLang="en-US" sz="800" b="1" dirty="0">
                <a:solidFill>
                  <a:srgbClr val="FF0000"/>
                </a:solidFill>
              </a:rPr>
              <a:t>预设好的值</a:t>
            </a:r>
            <a:r>
              <a:rPr lang="en-US" altLang="zh-CN" sz="800" b="1" dirty="0">
                <a:solidFill>
                  <a:srgbClr val="FF0000"/>
                </a:solidFill>
              </a:rPr>
              <a:t>C   </a:t>
            </a:r>
            <a:r>
              <a:rPr lang="en-US" altLang="zh-CN" sz="800" b="1" dirty="0" err="1">
                <a:solidFill>
                  <a:srgbClr val="FF0000"/>
                </a:solidFill>
              </a:rPr>
              <a:t>Swin</a:t>
            </a:r>
            <a:r>
              <a:rPr lang="en-US" altLang="zh-CN" sz="800" b="1" dirty="0">
                <a:solidFill>
                  <a:srgbClr val="FF0000"/>
                </a:solidFill>
              </a:rPr>
              <a:t>-T C=96</a:t>
            </a:r>
            <a:endParaRPr lang="en-US" altLang="zh-CN" sz="800" b="1" dirty="0">
              <a:solidFill>
                <a:srgbClr val="FF0000"/>
              </a:solidFill>
            </a:endParaRPr>
          </a:p>
          <a:p>
            <a:r>
              <a:rPr lang="en-US" altLang="zh-CN" sz="800" b="1" dirty="0">
                <a:solidFill>
                  <a:srgbClr val="FF0000"/>
                </a:solidFill>
              </a:rPr>
              <a:t>56,56,96 </a:t>
            </a:r>
            <a:r>
              <a:rPr lang="zh-CN" altLang="en-US" sz="800" b="1" dirty="0">
                <a:solidFill>
                  <a:srgbClr val="FF0000"/>
                </a:solidFill>
              </a:rPr>
              <a:t>前面的两个维度会进行</a:t>
            </a:r>
            <a:r>
              <a:rPr lang="en-US" altLang="zh-CN" sz="800" b="1" dirty="0">
                <a:solidFill>
                  <a:srgbClr val="0070C0"/>
                </a:solidFill>
              </a:rPr>
              <a:t>flatten</a:t>
            </a:r>
            <a:r>
              <a:rPr lang="en-US" altLang="zh-CN" sz="800" b="1" dirty="0">
                <a:solidFill>
                  <a:srgbClr val="FF0000"/>
                </a:solidFill>
              </a:rPr>
              <a:t>,</a:t>
            </a:r>
            <a:r>
              <a:rPr lang="zh-CN" altLang="en-US" sz="800" b="1" dirty="0">
                <a:solidFill>
                  <a:srgbClr val="FF0000"/>
                </a:solidFill>
              </a:rPr>
              <a:t>变成序列长度</a:t>
            </a:r>
            <a:r>
              <a:rPr lang="en-US" altLang="zh-CN" sz="800" b="1" dirty="0">
                <a:solidFill>
                  <a:srgbClr val="FF0000"/>
                </a:solidFill>
              </a:rPr>
              <a:t>3136</a:t>
            </a:r>
            <a:r>
              <a:rPr lang="zh-CN" altLang="en-US" sz="800" b="1" dirty="0">
                <a:solidFill>
                  <a:srgbClr val="FF0000"/>
                </a:solidFill>
              </a:rPr>
              <a:t>的</a:t>
            </a:r>
            <a:r>
              <a:rPr lang="en-US" altLang="zh-CN" sz="800" b="1" dirty="0">
                <a:solidFill>
                  <a:srgbClr val="FF0000"/>
                </a:solidFill>
              </a:rPr>
              <a:t>1d token</a:t>
            </a:r>
            <a:endParaRPr lang="en-US" altLang="zh-CN" sz="800" b="1" dirty="0">
              <a:solidFill>
                <a:srgbClr val="FF0000"/>
              </a:solidFill>
            </a:endParaRPr>
          </a:p>
          <a:p>
            <a:r>
              <a:rPr lang="en-US" altLang="zh-CN" sz="800" b="1" dirty="0">
                <a:solidFill>
                  <a:srgbClr val="FF0000"/>
                </a:solidFill>
              </a:rPr>
              <a:t>56x56,96</a:t>
            </a:r>
            <a:endParaRPr lang="en-US" altLang="zh-CN" sz="800" b="1" dirty="0">
              <a:solidFill>
                <a:srgbClr val="FF0000"/>
              </a:solidFill>
            </a:endParaRPr>
          </a:p>
          <a:p>
            <a:r>
              <a:rPr lang="en-US" altLang="zh-CN" sz="800" b="1" dirty="0">
                <a:solidFill>
                  <a:srgbClr val="FF0000"/>
                </a:solidFill>
              </a:rPr>
              <a:t>3136,96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4412" y="102158"/>
            <a:ext cx="43365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Patch Partition + Linear Embedding</a:t>
            </a:r>
            <a:r>
              <a:rPr lang="zh-CN" altLang="en-US" sz="1200" dirty="0"/>
              <a:t>相当于</a:t>
            </a:r>
            <a:r>
              <a:rPr lang="en-US" altLang="zh-CN" sz="1200" dirty="0" err="1"/>
              <a:t>ViT</a:t>
            </a:r>
            <a:r>
              <a:rPr lang="zh-CN" altLang="en-US" sz="1200" dirty="0"/>
              <a:t>的</a:t>
            </a:r>
            <a:r>
              <a:rPr lang="en-US" altLang="zh-CN" sz="1200" dirty="0"/>
              <a:t>patch projection,</a:t>
            </a:r>
            <a:r>
              <a:rPr lang="zh-CN" altLang="en-US" sz="1200" dirty="0"/>
              <a:t>代码中一次卷积操作完成</a:t>
            </a:r>
            <a:endParaRPr lang="zh-CN" altLang="en-US" sz="12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17110" y="5999864"/>
            <a:ext cx="2137803" cy="5847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FF0000"/>
                </a:solidFill>
              </a:rPr>
              <a:t>但是</a:t>
            </a:r>
            <a:r>
              <a:rPr lang="en-US" altLang="zh-CN" sz="800" b="1" dirty="0">
                <a:solidFill>
                  <a:srgbClr val="FF0000"/>
                </a:solidFill>
              </a:rPr>
              <a:t>3136</a:t>
            </a:r>
            <a:r>
              <a:rPr lang="zh-CN" altLang="en-US" sz="800" b="1" dirty="0">
                <a:solidFill>
                  <a:srgbClr val="FF0000"/>
                </a:solidFill>
              </a:rPr>
              <a:t>对于</a:t>
            </a:r>
            <a:r>
              <a:rPr lang="en-US" altLang="zh-CN" sz="800" b="1" dirty="0">
                <a:solidFill>
                  <a:srgbClr val="FF0000"/>
                </a:solidFill>
              </a:rPr>
              <a:t>Transformer</a:t>
            </a:r>
            <a:r>
              <a:rPr lang="zh-CN" altLang="en-US" sz="800" b="1" dirty="0">
                <a:solidFill>
                  <a:srgbClr val="FF0000"/>
                </a:solidFill>
              </a:rPr>
              <a:t>来说序列长度太长，引入</a:t>
            </a:r>
            <a:r>
              <a:rPr lang="zh-CN" altLang="en-US" sz="800" b="1" dirty="0">
                <a:solidFill>
                  <a:srgbClr val="0070C0"/>
                </a:solidFill>
              </a:rPr>
              <a:t>基于窗口的自注意力</a:t>
            </a:r>
            <a:r>
              <a:rPr lang="zh-CN" altLang="en-US" sz="800" b="1" dirty="0">
                <a:solidFill>
                  <a:srgbClr val="FF0000"/>
                </a:solidFill>
              </a:rPr>
              <a:t>计算，每个窗口有</a:t>
            </a:r>
            <a:r>
              <a:rPr lang="en-US" altLang="zh-CN" sz="800" b="1" dirty="0">
                <a:solidFill>
                  <a:srgbClr val="FF0000"/>
                </a:solidFill>
              </a:rPr>
              <a:t>7x7=49</a:t>
            </a:r>
            <a:r>
              <a:rPr lang="zh-CN" altLang="en-US" sz="800" b="1" dirty="0">
                <a:solidFill>
                  <a:srgbClr val="FF0000"/>
                </a:solidFill>
              </a:rPr>
              <a:t>个</a:t>
            </a:r>
            <a:r>
              <a:rPr lang="en-US" altLang="zh-CN" sz="800" b="1" dirty="0">
                <a:solidFill>
                  <a:srgbClr val="FF0000"/>
                </a:solidFill>
              </a:rPr>
              <a:t>patch </a:t>
            </a:r>
            <a:r>
              <a:rPr lang="zh-CN" altLang="en-US" sz="800" b="1" dirty="0">
                <a:solidFill>
                  <a:srgbClr val="FF0000"/>
                </a:solidFill>
              </a:rPr>
              <a:t>序列长度只有</a:t>
            </a:r>
            <a:r>
              <a:rPr lang="en-US" altLang="zh-CN" sz="800" b="1" dirty="0">
                <a:solidFill>
                  <a:srgbClr val="FF0000"/>
                </a:solidFill>
              </a:rPr>
              <a:t>49   </a:t>
            </a:r>
            <a:endParaRPr lang="en-US" altLang="zh-CN" sz="800" b="1" dirty="0">
              <a:solidFill>
                <a:srgbClr val="FF0000"/>
              </a:solidFill>
            </a:endParaRPr>
          </a:p>
          <a:p>
            <a:r>
              <a:rPr lang="zh-CN" altLang="en-US" sz="800" b="1" dirty="0">
                <a:solidFill>
                  <a:srgbClr val="FF0000"/>
                </a:solidFill>
              </a:rPr>
              <a:t>解决了计算复杂度的问题</a:t>
            </a:r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>
            <a:stCxn id="14" idx="2"/>
            <a:endCxn id="19" idx="0"/>
          </p:cNvCxnSpPr>
          <p:nvPr/>
        </p:nvCxnSpPr>
        <p:spPr>
          <a:xfrm flipH="1">
            <a:off x="1586012" y="5299085"/>
            <a:ext cx="472536" cy="700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973846" y="552393"/>
            <a:ext cx="1175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56x56x96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59421" y="3878417"/>
            <a:ext cx="2434197" cy="3385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FF0000"/>
                </a:solidFill>
              </a:rPr>
              <a:t>类似卷积神经网络</a:t>
            </a:r>
            <a:r>
              <a:rPr lang="zh-CN" altLang="en-US" sz="800" b="1" dirty="0">
                <a:solidFill>
                  <a:srgbClr val="0070C0"/>
                </a:solidFill>
              </a:rPr>
              <a:t>池化</a:t>
            </a:r>
            <a:r>
              <a:rPr lang="zh-CN" altLang="en-US" sz="800" b="1" dirty="0">
                <a:solidFill>
                  <a:srgbClr val="FF0000"/>
                </a:solidFill>
              </a:rPr>
              <a:t>的操作，得到多尺度特征</a:t>
            </a:r>
            <a:endParaRPr lang="en-US" altLang="zh-CN" sz="800" b="1" dirty="0">
              <a:solidFill>
                <a:srgbClr val="FF0000"/>
              </a:solidFill>
            </a:endParaRPr>
          </a:p>
          <a:p>
            <a:endParaRPr lang="zh-CN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>
            <a:endCxn id="24" idx="0"/>
          </p:cNvCxnSpPr>
          <p:nvPr/>
        </p:nvCxnSpPr>
        <p:spPr>
          <a:xfrm>
            <a:off x="2837797" y="2572932"/>
            <a:ext cx="838723" cy="130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91403" y="552393"/>
            <a:ext cx="1175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56x56x48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74489" y="548434"/>
            <a:ext cx="1263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28</a:t>
            </a:r>
            <a:r>
              <a:rPr lang="en-US" altLang="zh-CN" sz="1800" b="1" dirty="0">
                <a:solidFill>
                  <a:srgbClr val="FF0000"/>
                </a:solidFill>
              </a:rPr>
              <a:t>x28x</a:t>
            </a:r>
            <a:r>
              <a:rPr lang="en-US" altLang="zh-CN" b="1" dirty="0">
                <a:solidFill>
                  <a:srgbClr val="FF0000"/>
                </a:solidFill>
              </a:rPr>
              <a:t>192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63424" y="548434"/>
            <a:ext cx="1263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14</a:t>
            </a:r>
            <a:r>
              <a:rPr lang="en-US" altLang="zh-CN" sz="1800" b="1" dirty="0">
                <a:solidFill>
                  <a:srgbClr val="FF0000"/>
                </a:solidFill>
              </a:rPr>
              <a:t>x14x384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58788" y="563823"/>
            <a:ext cx="1263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</a:rPr>
              <a:t>7x</a:t>
            </a:r>
            <a:r>
              <a:rPr lang="en-US" altLang="zh-CN" b="1" dirty="0">
                <a:solidFill>
                  <a:srgbClr val="FF0000"/>
                </a:solidFill>
              </a:rPr>
              <a:t>7</a:t>
            </a:r>
            <a:r>
              <a:rPr lang="en-US" altLang="zh-CN" sz="1800" b="1" dirty="0">
                <a:solidFill>
                  <a:srgbClr val="FF0000"/>
                </a:solidFill>
              </a:rPr>
              <a:t>x768</a:t>
            </a:r>
            <a:endParaRPr lang="en-US" altLang="zh-CN" sz="1800" b="1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6621517" y="1942312"/>
            <a:ext cx="500799" cy="2105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98254" y="4047694"/>
            <a:ext cx="2434197" cy="46166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00" b="1" dirty="0">
                <a:solidFill>
                  <a:srgbClr val="FF0000"/>
                </a:solidFill>
              </a:rPr>
              <a:t>做分类：对</a:t>
            </a:r>
            <a:r>
              <a:rPr lang="en-US" altLang="zh-CN" sz="800" b="1" dirty="0">
                <a:solidFill>
                  <a:srgbClr val="FF0000"/>
                </a:solidFill>
              </a:rPr>
              <a:t>7x7x768</a:t>
            </a:r>
            <a:r>
              <a:rPr lang="zh-CN" altLang="en-US" sz="800" b="1" dirty="0">
                <a:solidFill>
                  <a:srgbClr val="FF0000"/>
                </a:solidFill>
              </a:rPr>
              <a:t>特征图进行</a:t>
            </a:r>
            <a:r>
              <a:rPr lang="en-US" altLang="zh-CN" sz="800" b="1" dirty="0">
                <a:solidFill>
                  <a:srgbClr val="0070C0"/>
                </a:solidFill>
              </a:rPr>
              <a:t>global average pooling</a:t>
            </a:r>
            <a:r>
              <a:rPr lang="en-US" altLang="zh-CN" sz="800" b="1" dirty="0">
                <a:solidFill>
                  <a:srgbClr val="FF0000"/>
                </a:solidFill>
              </a:rPr>
              <a:t>   </a:t>
            </a:r>
            <a:r>
              <a:rPr lang="zh-CN" altLang="en-US" sz="800" b="1" dirty="0">
                <a:solidFill>
                  <a:srgbClr val="FF0000"/>
                </a:solidFill>
              </a:rPr>
              <a:t>将</a:t>
            </a:r>
            <a:r>
              <a:rPr lang="en-US" altLang="zh-CN" sz="800" b="1" dirty="0">
                <a:solidFill>
                  <a:srgbClr val="FF0000"/>
                </a:solidFill>
              </a:rPr>
              <a:t>7x7</a:t>
            </a:r>
            <a:r>
              <a:rPr lang="zh-CN" altLang="en-US" sz="800" b="1" dirty="0">
                <a:solidFill>
                  <a:srgbClr val="FF0000"/>
                </a:solidFill>
              </a:rPr>
              <a:t>取平均拉直变成</a:t>
            </a:r>
            <a:r>
              <a:rPr lang="en-US" altLang="zh-CN" sz="800" b="1" dirty="0">
                <a:solidFill>
                  <a:srgbClr val="FF0000"/>
                </a:solidFill>
              </a:rPr>
              <a:t>1   </a:t>
            </a:r>
            <a:r>
              <a:rPr lang="en-US" altLang="zh-CN" sz="800" b="1" dirty="0">
                <a:solidFill>
                  <a:srgbClr val="FF0000"/>
                </a:solidFill>
                <a:sym typeface="Wingdings" panose="05000000000000000000" pitchFamily="2" charset="2"/>
              </a:rPr>
              <a:t> 1x7681x1000</a:t>
            </a:r>
            <a:endParaRPr lang="en-US" altLang="zh-CN" sz="800" b="1" dirty="0">
              <a:solidFill>
                <a:srgbClr val="FF0000"/>
              </a:solidFill>
            </a:endParaRPr>
          </a:p>
          <a:p>
            <a:endParaRPr lang="zh-CN" altLang="en-US" sz="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9396403" y="687369"/>
          <a:ext cx="7701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00"/>
                <a:gridCol w="411755"/>
              </a:tblGrid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9076340" y="969474"/>
          <a:ext cx="7701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00"/>
                <a:gridCol w="411755"/>
              </a:tblGrid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8756277" y="1254240"/>
          <a:ext cx="7701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00"/>
                <a:gridCol w="411755"/>
              </a:tblGrid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96000" y="244800"/>
            <a:ext cx="645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Patch merging:    </a:t>
            </a:r>
            <a:r>
              <a:rPr lang="zh-CN" altLang="en-US" sz="1400" b="1" dirty="0"/>
              <a:t>将临近的小</a:t>
            </a:r>
            <a:r>
              <a:rPr lang="en-US" altLang="zh-CN" sz="1400" b="1" dirty="0"/>
              <a:t>Patch</a:t>
            </a:r>
            <a:r>
              <a:rPr lang="zh-CN" altLang="en-US" sz="1400" b="1" dirty="0"/>
              <a:t>合并成大</a:t>
            </a:r>
            <a:r>
              <a:rPr lang="en-US" altLang="zh-CN" sz="1400" b="1" dirty="0"/>
              <a:t>Patch,</a:t>
            </a:r>
            <a:r>
              <a:rPr lang="zh-CN" altLang="en-US" sz="1400" b="1" dirty="0"/>
              <a:t>起到</a:t>
            </a:r>
            <a:r>
              <a:rPr lang="zh-CN" altLang="en-US" sz="1400" b="1" dirty="0">
                <a:solidFill>
                  <a:schemeClr val="accent2"/>
                </a:solidFill>
              </a:rPr>
              <a:t>下采样</a:t>
            </a:r>
            <a:r>
              <a:rPr lang="zh-CN" altLang="en-US" sz="1400" b="1" dirty="0"/>
              <a:t>特征图的效果</a:t>
            </a:r>
            <a:endParaRPr lang="zh-CN" altLang="en-US" sz="1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117600" y="927188"/>
          <a:ext cx="158955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/>
                <a:gridCol w="411755"/>
                <a:gridCol w="419000"/>
                <a:gridCol w="407645"/>
              </a:tblGrid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633800" y="2902790"/>
            <a:ext cx="56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Tensor H,W,C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2400" y="1535597"/>
            <a:ext cx="34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H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43200" y="2537501"/>
            <a:ext cx="345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W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222800" y="775393"/>
          <a:ext cx="7701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00"/>
                <a:gridCol w="411755"/>
              </a:tblGrid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5518677" y="775393"/>
          <a:ext cx="7701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52"/>
                <a:gridCol w="367003"/>
              </a:tblGrid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222799" y="1789190"/>
          <a:ext cx="7701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00"/>
                <a:gridCol w="411755"/>
              </a:tblGrid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518677" y="1781818"/>
          <a:ext cx="7701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00"/>
                <a:gridCol w="411755"/>
              </a:tblGrid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2887200" y="1620000"/>
            <a:ext cx="123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37999" y="1419945"/>
            <a:ext cx="1231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下采样两倍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每隔一个点选一个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49199" y="2537501"/>
            <a:ext cx="469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W/2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91630" y="1494058"/>
            <a:ext cx="4694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H/2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20954" y="2902790"/>
            <a:ext cx="1040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 Tensorx4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  H/2,W/2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8371200" y="1541713"/>
          <a:ext cx="77015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00"/>
                <a:gridCol w="411755"/>
              </a:tblGrid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2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343757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cxnSp>
        <p:nvCxnSpPr>
          <p:cNvPr id="27" name="直接箭头连接符 26"/>
          <p:cNvCxnSpPr>
            <a:stCxn id="18" idx="3"/>
          </p:cNvCxnSpPr>
          <p:nvPr/>
        </p:nvCxnSpPr>
        <p:spPr>
          <a:xfrm>
            <a:off x="6861108" y="1617169"/>
            <a:ext cx="1418892" cy="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57785" y="1337064"/>
            <a:ext cx="13262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通道维度上拼接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相当于用空间上的维度换取更多通道上的维度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把原来大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tensor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变小，相当于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CNN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的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pooling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607000" y="5880314"/>
            <a:ext cx="1040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 Tensor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  H/2,W/2,2C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9667223" y="3618535"/>
            <a:ext cx="2224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为了和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CNN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保持一致，一般池化后，通道数都会翻倍  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所以采用</a:t>
            </a:r>
            <a:r>
              <a:rPr lang="en-US" altLang="zh-CN" sz="1000" b="1" dirty="0">
                <a:solidFill>
                  <a:schemeClr val="accent2"/>
                </a:solidFill>
              </a:rPr>
              <a:t>1x1conv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将通道数降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2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倍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70536" y="4829678"/>
            <a:ext cx="770155" cy="729887"/>
          </a:xfrm>
          <a:prstGeom prst="rect">
            <a:avLst/>
          </a:prstGeom>
          <a:scene3d>
            <a:camera prst="isometricLeftDown"/>
            <a:lightRig rig="threePt" dir="t"/>
          </a:scene3d>
          <a:sp3d>
            <a:bevelT w="0" h="952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1" name="直接连接符 40"/>
          <p:cNvCxnSpPr>
            <a:stCxn id="36" idx="1"/>
            <a:endCxn id="36" idx="3"/>
          </p:cNvCxnSpPr>
          <p:nvPr/>
        </p:nvCxnSpPr>
        <p:spPr>
          <a:xfrm>
            <a:off x="9270536" y="5194622"/>
            <a:ext cx="770155" cy="0"/>
          </a:xfrm>
          <a:prstGeom prst="line">
            <a:avLst/>
          </a:prstGeom>
          <a:ln>
            <a:solidFill>
              <a:schemeClr val="bg1"/>
            </a:solidFill>
          </a:ln>
          <a:scene3d>
            <a:camera prst="isometricLeftDown"/>
            <a:lightRig rig="threePt" dir="t"/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36" idx="0"/>
            <a:endCxn id="36" idx="0"/>
          </p:cNvCxnSpPr>
          <p:nvPr/>
        </p:nvCxnSpPr>
        <p:spPr>
          <a:xfrm>
            <a:off x="9655614" y="4829678"/>
            <a:ext cx="0" cy="0"/>
          </a:xfrm>
          <a:prstGeom prst="line">
            <a:avLst/>
          </a:prstGeom>
          <a:scene3d>
            <a:camera prst="isometricLeftDown"/>
            <a:lightRig rig="threePt" dir="t"/>
          </a:scene3d>
          <a:sp3d>
            <a:bevelT w="0" h="952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36" idx="0"/>
            <a:endCxn id="36" idx="2"/>
          </p:cNvCxnSpPr>
          <p:nvPr/>
        </p:nvCxnSpPr>
        <p:spPr>
          <a:xfrm>
            <a:off x="9655614" y="4829678"/>
            <a:ext cx="0" cy="729887"/>
          </a:xfrm>
          <a:prstGeom prst="line">
            <a:avLst/>
          </a:prstGeom>
          <a:ln>
            <a:solidFill>
              <a:schemeClr val="bg1"/>
            </a:solidFill>
          </a:ln>
          <a:scene3d>
            <a:camera prst="isometricLeftDown"/>
            <a:lightRig rig="threePt" dir="t"/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10040691" y="4873873"/>
            <a:ext cx="770155" cy="729887"/>
          </a:xfrm>
          <a:prstGeom prst="rect">
            <a:avLst/>
          </a:prstGeom>
          <a:scene3d>
            <a:camera prst="isometricLeftDown"/>
            <a:lightRig rig="threePt" dir="t"/>
          </a:scene3d>
          <a:sp3d>
            <a:bevelT w="0" h="952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0" name="直接连接符 59"/>
          <p:cNvCxnSpPr>
            <a:stCxn id="59" idx="1"/>
            <a:endCxn id="59" idx="3"/>
          </p:cNvCxnSpPr>
          <p:nvPr/>
        </p:nvCxnSpPr>
        <p:spPr>
          <a:xfrm>
            <a:off x="10040691" y="5238817"/>
            <a:ext cx="770155" cy="0"/>
          </a:xfrm>
          <a:prstGeom prst="line">
            <a:avLst/>
          </a:prstGeom>
          <a:ln>
            <a:solidFill>
              <a:schemeClr val="bg1"/>
            </a:solidFill>
          </a:ln>
          <a:scene3d>
            <a:camera prst="isometricLeftDown"/>
            <a:lightRig rig="threePt" dir="t"/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9" idx="0"/>
            <a:endCxn id="59" idx="0"/>
          </p:cNvCxnSpPr>
          <p:nvPr/>
        </p:nvCxnSpPr>
        <p:spPr>
          <a:xfrm>
            <a:off x="10425769" y="4873873"/>
            <a:ext cx="0" cy="0"/>
          </a:xfrm>
          <a:prstGeom prst="line">
            <a:avLst/>
          </a:prstGeom>
          <a:scene3d>
            <a:camera prst="isometricLeftDown"/>
            <a:lightRig rig="threePt" dir="t"/>
          </a:scene3d>
          <a:sp3d>
            <a:bevelT w="0" h="952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9" idx="0"/>
            <a:endCxn id="59" idx="2"/>
          </p:cNvCxnSpPr>
          <p:nvPr/>
        </p:nvCxnSpPr>
        <p:spPr>
          <a:xfrm>
            <a:off x="10425769" y="4873873"/>
            <a:ext cx="0" cy="729887"/>
          </a:xfrm>
          <a:prstGeom prst="line">
            <a:avLst/>
          </a:prstGeom>
          <a:ln>
            <a:solidFill>
              <a:schemeClr val="bg1"/>
            </a:solidFill>
          </a:ln>
          <a:scene3d>
            <a:camera prst="isometricLeftDown"/>
            <a:lightRig rig="threePt" dir="t"/>
          </a:scene3d>
          <a:sp3d>
            <a:bevelT w="0" h="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9158509" y="2986167"/>
            <a:ext cx="1040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 Tensor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  H/2,W/2,4C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4" name="直接箭头连接符 73"/>
          <p:cNvCxnSpPr>
            <a:stCxn id="72" idx="2"/>
          </p:cNvCxnSpPr>
          <p:nvPr/>
        </p:nvCxnSpPr>
        <p:spPr>
          <a:xfrm flipH="1">
            <a:off x="9655614" y="3386277"/>
            <a:ext cx="23218" cy="1116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6" idx="2"/>
            <a:endCxn id="29" idx="1"/>
          </p:cNvCxnSpPr>
          <p:nvPr/>
        </p:nvCxnSpPr>
        <p:spPr>
          <a:xfrm>
            <a:off x="1916000" y="3302900"/>
            <a:ext cx="7691000" cy="277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 rot="1242677">
            <a:off x="3880816" y="4503973"/>
            <a:ext cx="2224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空间大小减半   通道数小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x2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与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CNN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操作完全对等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569" y="169125"/>
            <a:ext cx="113524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Shifted window based self-attention</a:t>
            </a:r>
            <a:endParaRPr lang="en-US" altLang="zh-CN" sz="2000" b="1" dirty="0"/>
          </a:p>
          <a:p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 dirty="0"/>
              <a:t>研究动机：</a:t>
            </a:r>
            <a:r>
              <a:rPr lang="en-US" altLang="zh-CN" sz="1400" b="1" dirty="0"/>
              <a:t>The standard Transformer architecture [64] and its adaptation for image classification [20] both </a:t>
            </a:r>
            <a:r>
              <a:rPr lang="en-US" altLang="zh-CN" sz="1400" b="1" u="sng" dirty="0"/>
              <a:t>conduct global self-attention</a:t>
            </a:r>
            <a:r>
              <a:rPr lang="en-US" altLang="zh-CN" sz="1400" b="1" dirty="0"/>
              <a:t>, where the relationships between a token and all other tokens are computed. </a:t>
            </a:r>
            <a:r>
              <a:rPr lang="en-US" altLang="zh-CN" sz="1400" b="1" dirty="0">
                <a:solidFill>
                  <a:srgbClr val="0070C0"/>
                </a:solidFill>
              </a:rPr>
              <a:t>The global computation leads to quadratic complexity with respect to the number of </a:t>
            </a:r>
            <a:r>
              <a:rPr lang="en-US" altLang="zh-CN" sz="1400" b="1" dirty="0" err="1">
                <a:solidFill>
                  <a:srgbClr val="0070C0"/>
                </a:solidFill>
              </a:rPr>
              <a:t>tokens</a:t>
            </a:r>
            <a:r>
              <a:rPr lang="en-US" altLang="zh-CN" sz="1400" b="1" dirty="0" err="1"/>
              <a:t>,</a:t>
            </a:r>
            <a:r>
              <a:rPr lang="en-US" altLang="zh-CN" sz="1400" b="1" dirty="0" err="1">
                <a:solidFill>
                  <a:srgbClr val="0070C0"/>
                </a:solidFill>
              </a:rPr>
              <a:t>making</a:t>
            </a:r>
            <a:r>
              <a:rPr lang="en-US" altLang="zh-CN" sz="1400" b="1" dirty="0">
                <a:solidFill>
                  <a:srgbClr val="0070C0"/>
                </a:solidFill>
              </a:rPr>
              <a:t> it unsuitable for many vision problems requiring an immense set of tokens for dense prediction or to represent a high-resolution image</a:t>
            </a:r>
            <a:r>
              <a:rPr lang="en-US" altLang="zh-CN" sz="1400" b="1" dirty="0"/>
              <a:t>.</a:t>
            </a:r>
            <a:endParaRPr lang="zh-CN" altLang="en-US" sz="1400" b="1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25715" y="2112135"/>
          <a:ext cx="2880536" cy="2943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67"/>
                <a:gridCol w="360067"/>
                <a:gridCol w="360067"/>
                <a:gridCol w="360067"/>
                <a:gridCol w="314325"/>
                <a:gridCol w="381974"/>
                <a:gridCol w="383902"/>
                <a:gridCol w="360067"/>
              </a:tblGrid>
              <a:tr h="3003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47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  <a:tr h="3829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47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472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472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47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472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779054" y="5080780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56patch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56/7=8window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0" y="3386699"/>
            <a:ext cx="750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56patch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8window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9" name="墨迹 8"/>
              <p14:cNvContentPartPr/>
              <p14:nvPr/>
            </p14:nvContentPartPr>
            <p14:xfrm>
              <a:off x="435004" y="2181848"/>
              <a:ext cx="78480" cy="13248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435004" y="2181848"/>
                <a:ext cx="78480" cy="132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0" name="墨迹 9"/>
              <p14:cNvContentPartPr/>
              <p14:nvPr/>
            </p14:nvContentPartPr>
            <p14:xfrm>
              <a:off x="750364" y="1841288"/>
              <a:ext cx="51840" cy="1767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4"/>
            </p:blipFill>
            <p:spPr>
              <a:xfrm>
                <a:off x="750364" y="1841288"/>
                <a:ext cx="51840" cy="176760"/>
              </a:xfrm>
              <a:prstGeom prst="rect"/>
            </p:spPr>
          </p:pic>
        </mc:Fallback>
      </mc:AlternateContent>
      <p:cxnSp>
        <p:nvCxnSpPr>
          <p:cNvPr id="12" name="连接符: 曲线 11"/>
          <p:cNvCxnSpPr/>
          <p:nvPr/>
        </p:nvCxnSpPr>
        <p:spPr>
          <a:xfrm>
            <a:off x="3428124" y="2314328"/>
            <a:ext cx="1547473" cy="8766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5044966" y="3045898"/>
            <a:ext cx="485578" cy="44774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5" name="墨迹 14"/>
              <p14:cNvContentPartPr/>
              <p14:nvPr/>
            </p14:nvContentPartPr>
            <p14:xfrm>
              <a:off x="5164684" y="2749208"/>
              <a:ext cx="95400" cy="2286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6"/>
            </p:blipFill>
            <p:spPr>
              <a:xfrm>
                <a:off x="5164684" y="2749208"/>
                <a:ext cx="954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6" name="墨迹 15"/>
              <p14:cNvContentPartPr/>
              <p14:nvPr/>
            </p14:nvContentPartPr>
            <p14:xfrm>
              <a:off x="5650324" y="3209288"/>
              <a:ext cx="104760" cy="18324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8"/>
            </p:blipFill>
            <p:spPr>
              <a:xfrm>
                <a:off x="5650324" y="3209288"/>
                <a:ext cx="104760" cy="183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7" name="墨迹 16"/>
              <p14:cNvContentPartPr/>
              <p14:nvPr/>
            </p14:nvContentPartPr>
            <p14:xfrm>
              <a:off x="2226004" y="5448488"/>
              <a:ext cx="360" cy="36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10"/>
            </p:blipFill>
            <p:spPr>
              <a:xfrm>
                <a:off x="2226004" y="5448488"/>
                <a:ext cx="360" cy="360"/>
              </a:xfrm>
              <a:prstGeom prst="rect"/>
            </p:spPr>
          </p:pic>
        </mc:Fallback>
      </mc:AlternateContent>
      <p:sp>
        <p:nvSpPr>
          <p:cNvPr id="18" name="文本框 17"/>
          <p:cNvSpPr txBox="1"/>
          <p:nvPr/>
        </p:nvSpPr>
        <p:spPr>
          <a:xfrm>
            <a:off x="4920597" y="3586754"/>
            <a:ext cx="1547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Window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 内含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m*m(7x7)patch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76004" y="1828688"/>
            <a:ext cx="150120" cy="178200"/>
            <a:chOff x="876004" y="1828688"/>
            <a:chExt cx="15012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19" name="墨迹 18"/>
                <p14:cNvContentPartPr/>
                <p14:nvPr/>
              </p14:nvContentPartPr>
              <p14:xfrm>
                <a:off x="876004" y="1885208"/>
                <a:ext cx="6840" cy="121680"/>
              </p14:xfrm>
            </p:contentPart>
          </mc:Choice>
          <mc:Fallback xmlns="">
            <p:pic>
              <p:nvPicPr>
                <p:cNvPr id="19" name="墨迹 18"/>
              </p:nvPicPr>
              <p:blipFill>
                <a:blip r:embed="rId12"/>
              </p:blipFill>
              <p:spPr>
                <a:xfrm>
                  <a:off x="876004" y="1885208"/>
                  <a:ext cx="6840" cy="12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0" name="墨迹 19"/>
                <p14:cNvContentPartPr/>
                <p14:nvPr/>
              </p14:nvContentPartPr>
              <p14:xfrm>
                <a:off x="893644" y="1904288"/>
                <a:ext cx="26640" cy="48600"/>
              </p14:xfrm>
            </p:contentPart>
          </mc:Choice>
          <mc:Fallback xmlns="">
            <p:pic>
              <p:nvPicPr>
                <p:cNvPr id="20" name="墨迹 19"/>
              </p:nvPicPr>
              <p:blipFill>
                <a:blip r:embed="rId14"/>
              </p:blipFill>
              <p:spPr>
                <a:xfrm>
                  <a:off x="893644" y="1904288"/>
                  <a:ext cx="26640" cy="48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1" name="墨迹 20"/>
                <p14:cNvContentPartPr/>
                <p14:nvPr/>
              </p14:nvContentPartPr>
              <p14:xfrm>
                <a:off x="888964" y="1891688"/>
                <a:ext cx="24120" cy="19800"/>
              </p14:xfrm>
            </p:contentPart>
          </mc:Choice>
          <mc:Fallback xmlns="">
            <p:pic>
              <p:nvPicPr>
                <p:cNvPr id="21" name="墨迹 20"/>
              </p:nvPicPr>
              <p:blipFill>
                <a:blip r:embed="rId16"/>
              </p:blipFill>
              <p:spPr>
                <a:xfrm>
                  <a:off x="888964" y="1891688"/>
                  <a:ext cx="24120" cy="19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3" name="墨迹 22"/>
                <p14:cNvContentPartPr/>
                <p14:nvPr/>
              </p14:nvContentPartPr>
              <p14:xfrm>
                <a:off x="937924" y="1884848"/>
                <a:ext cx="33120" cy="60120"/>
              </p14:xfrm>
            </p:contentPart>
          </mc:Choice>
          <mc:Fallback xmlns="">
            <p:pic>
              <p:nvPicPr>
                <p:cNvPr id="23" name="墨迹 22"/>
              </p:nvPicPr>
              <p:blipFill>
                <a:blip r:embed="rId18"/>
              </p:blipFill>
              <p:spPr>
                <a:xfrm>
                  <a:off x="937924" y="1884848"/>
                  <a:ext cx="33120" cy="60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4" name="墨迹 23"/>
                <p14:cNvContentPartPr/>
                <p14:nvPr/>
              </p14:nvContentPartPr>
              <p14:xfrm>
                <a:off x="970684" y="1891688"/>
                <a:ext cx="49680" cy="360"/>
              </p14:xfrm>
            </p:contentPart>
          </mc:Choice>
          <mc:Fallback xmlns="">
            <p:pic>
              <p:nvPicPr>
                <p:cNvPr id="24" name="墨迹 23"/>
              </p:nvPicPr>
              <p:blipFill>
                <a:blip r:embed="rId20"/>
              </p:blipFill>
              <p:spPr>
                <a:xfrm>
                  <a:off x="970684" y="1891688"/>
                  <a:ext cx="4968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" p14:bwMode="auto">
              <p14:nvContentPartPr>
                <p14:cNvPr id="25" name="墨迹 24"/>
                <p14:cNvContentPartPr/>
                <p14:nvPr/>
              </p14:nvContentPartPr>
              <p14:xfrm>
                <a:off x="1001284" y="1828688"/>
                <a:ext cx="24840" cy="140400"/>
              </p14:xfrm>
            </p:contentPart>
          </mc:Choice>
          <mc:Fallback xmlns="">
            <p:pic>
              <p:nvPicPr>
                <p:cNvPr id="25" name="墨迹 24"/>
              </p:nvPicPr>
              <p:blipFill>
                <a:blip r:embed="rId22"/>
              </p:blipFill>
              <p:spPr>
                <a:xfrm>
                  <a:off x="1001284" y="1828688"/>
                  <a:ext cx="24840" cy="140400"/>
                </a:xfrm>
                <a:prstGeom prst="rect"/>
              </p:spPr>
            </p:pic>
          </mc:Fallback>
        </mc:AlternateContent>
      </p:grpSp>
      <p:cxnSp>
        <p:nvCxnSpPr>
          <p:cNvPr id="28" name="直接箭头连接符 27"/>
          <p:cNvCxnSpPr/>
          <p:nvPr/>
        </p:nvCxnSpPr>
        <p:spPr>
          <a:xfrm>
            <a:off x="6096000" y="3209288"/>
            <a:ext cx="7903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004269" y="2986589"/>
            <a:ext cx="2543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在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8x8=64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个窗口内分别计算自注意力 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输入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Transformer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的序列长度都是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7x7=49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70684" y="6319543"/>
            <a:ext cx="3568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Stage 1</a:t>
            </a:r>
            <a:r>
              <a:rPr lang="zh-CN" altLang="en-US" b="1" dirty="0"/>
              <a:t>的输入</a:t>
            </a:r>
            <a:r>
              <a:rPr lang="en-US" altLang="zh-CN" b="1" dirty="0"/>
              <a:t>56x56x48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6134" y="245307"/>
            <a:ext cx="10515600" cy="1325563"/>
          </a:xfrm>
        </p:spPr>
        <p:txBody>
          <a:bodyPr/>
          <a:lstStyle/>
          <a:p>
            <a:r>
              <a:rPr lang="zh-CN" altLang="en-US" dirty="0"/>
              <a:t>计算复杂度对比</a:t>
            </a:r>
            <a:r>
              <a:rPr lang="en-US" altLang="zh-CN" dirty="0"/>
              <a:t>MSA  </a:t>
            </a:r>
            <a:r>
              <a:rPr lang="en-US" altLang="zh-CN" dirty="0" err="1"/>
              <a:t>v.s</a:t>
            </a:r>
            <a:r>
              <a:rPr lang="en-US" altLang="zh-CN" dirty="0"/>
              <a:t>  W-MSA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5715" y="2112135"/>
          <a:ext cx="288053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67"/>
                <a:gridCol w="360067"/>
                <a:gridCol w="360067"/>
                <a:gridCol w="360067"/>
                <a:gridCol w="314265"/>
                <a:gridCol w="382034"/>
                <a:gridCol w="383902"/>
                <a:gridCol w="360067"/>
              </a:tblGrid>
              <a:tr h="30039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472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/>
                    </a:solidFill>
                  </a:tcPr>
                </a:tc>
              </a:tr>
              <a:tr h="3472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472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472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472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47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47286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779054" y="5080780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W patch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71068" y="3575175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H  patch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89317" y="5613551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err="1">
                <a:solidFill>
                  <a:schemeClr val="bg2">
                    <a:lumMod val="50000"/>
                  </a:schemeClr>
                </a:solidFill>
              </a:rPr>
              <a:t>HxWxC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8" name="墨迹 7"/>
              <p14:cNvContentPartPr/>
              <p14:nvPr/>
            </p14:nvContentPartPr>
            <p14:xfrm>
              <a:off x="5391844" y="1961168"/>
              <a:ext cx="13320" cy="2458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2"/>
            </p:blipFill>
            <p:spPr>
              <a:xfrm>
                <a:off x="5391844" y="1961168"/>
                <a:ext cx="13320" cy="2458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9" name="墨迹 8"/>
              <p14:cNvContentPartPr/>
              <p14:nvPr/>
            </p14:nvContentPartPr>
            <p14:xfrm>
              <a:off x="5417044" y="1951088"/>
              <a:ext cx="443520" cy="504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5417044" y="1951088"/>
                <a:ext cx="443520" cy="50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0" name="墨迹 9"/>
              <p14:cNvContentPartPr/>
              <p14:nvPr/>
            </p14:nvContentPartPr>
            <p14:xfrm>
              <a:off x="5877124" y="1948208"/>
              <a:ext cx="122760" cy="30924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6"/>
            </p:blipFill>
            <p:spPr>
              <a:xfrm>
                <a:off x="5877124" y="1948208"/>
                <a:ext cx="122760" cy="3092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2" name="墨迹 11"/>
              <p14:cNvContentPartPr/>
              <p14:nvPr/>
            </p14:nvContentPartPr>
            <p14:xfrm>
              <a:off x="5410564" y="2263568"/>
              <a:ext cx="56736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8"/>
            </p:blipFill>
            <p:spPr>
              <a:xfrm>
                <a:off x="5410564" y="2263568"/>
                <a:ext cx="567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45" name="墨迹 44"/>
              <p14:cNvContentPartPr/>
              <p14:nvPr/>
            </p14:nvContentPartPr>
            <p14:xfrm>
              <a:off x="1790764" y="5820368"/>
              <a:ext cx="360" cy="36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10"/>
            </p:blipFill>
            <p:spPr>
              <a:xfrm>
                <a:off x="1790764" y="5820368"/>
                <a:ext cx="360" cy="360"/>
              </a:xfrm>
              <a:prstGeom prst="rect"/>
            </p:spPr>
          </p:pic>
        </mc:Fallback>
      </mc:AlternateContent>
      <p:sp>
        <p:nvSpPr>
          <p:cNvPr id="46" name="文本框 45"/>
          <p:cNvSpPr txBox="1"/>
          <p:nvPr/>
        </p:nvSpPr>
        <p:spPr>
          <a:xfrm>
            <a:off x="5417044" y="2600084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MSA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50" name="墨迹 49"/>
              <p14:cNvContentPartPr/>
              <p14:nvPr/>
            </p14:nvContentPartPr>
            <p14:xfrm>
              <a:off x="6400564" y="1598648"/>
              <a:ext cx="170280" cy="17712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12"/>
            </p:blipFill>
            <p:spPr>
              <a:xfrm>
                <a:off x="6400564" y="1598648"/>
                <a:ext cx="170280" cy="177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47" name="墨迹 46"/>
              <p14:cNvContentPartPr/>
              <p14:nvPr/>
            </p14:nvContentPartPr>
            <p14:xfrm>
              <a:off x="6293284" y="1734008"/>
              <a:ext cx="37080" cy="5148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14"/>
            </p:blipFill>
            <p:spPr>
              <a:xfrm>
                <a:off x="6293284" y="1734008"/>
                <a:ext cx="37080" cy="51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48" name="墨迹 47"/>
              <p14:cNvContentPartPr/>
              <p14:nvPr/>
            </p14:nvContentPartPr>
            <p14:xfrm>
              <a:off x="6304444" y="1740128"/>
              <a:ext cx="27360" cy="360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16"/>
            </p:blipFill>
            <p:spPr>
              <a:xfrm>
                <a:off x="6304444" y="1740128"/>
                <a:ext cx="27360" cy="36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51" name="墨迹 50"/>
              <p14:cNvContentPartPr/>
              <p14:nvPr/>
            </p14:nvContentPartPr>
            <p14:xfrm>
              <a:off x="6612964" y="1508648"/>
              <a:ext cx="65160" cy="1368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18"/>
            </p:blipFill>
            <p:spPr>
              <a:xfrm>
                <a:off x="6612964" y="1508648"/>
                <a:ext cx="65160" cy="136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53" name="墨迹 52"/>
              <p14:cNvContentPartPr/>
              <p14:nvPr/>
            </p14:nvContentPartPr>
            <p14:xfrm>
              <a:off x="6495244" y="1954688"/>
              <a:ext cx="11880" cy="3672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20"/>
            </p:blipFill>
            <p:spPr>
              <a:xfrm>
                <a:off x="6495244" y="1954688"/>
                <a:ext cx="11880" cy="367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54" name="墨迹 53"/>
              <p14:cNvContentPartPr/>
              <p14:nvPr/>
            </p14:nvContentPartPr>
            <p14:xfrm>
              <a:off x="6479404" y="1954688"/>
              <a:ext cx="28800" cy="2808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22"/>
            </p:blipFill>
            <p:spPr>
              <a:xfrm>
                <a:off x="6479404" y="1954688"/>
                <a:ext cx="28800" cy="28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56" name="墨迹 55"/>
              <p14:cNvContentPartPr/>
              <p14:nvPr/>
            </p14:nvContentPartPr>
            <p14:xfrm>
              <a:off x="6608644" y="1858568"/>
              <a:ext cx="168480" cy="18180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24"/>
            </p:blipFill>
            <p:spPr>
              <a:xfrm>
                <a:off x="6608644" y="1858568"/>
                <a:ext cx="168480" cy="18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57" name="墨迹 56"/>
              <p14:cNvContentPartPr/>
              <p14:nvPr/>
            </p14:nvContentPartPr>
            <p14:xfrm>
              <a:off x="6829324" y="1809608"/>
              <a:ext cx="360" cy="8208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26"/>
            </p:blipFill>
            <p:spPr>
              <a:xfrm>
                <a:off x="6829324" y="1809608"/>
                <a:ext cx="360" cy="820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58" name="墨迹 57"/>
              <p14:cNvContentPartPr/>
              <p14:nvPr/>
            </p14:nvContentPartPr>
            <p14:xfrm>
              <a:off x="6841564" y="1822568"/>
              <a:ext cx="32400" cy="6732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28"/>
            </p:blipFill>
            <p:spPr>
              <a:xfrm>
                <a:off x="6841564" y="1822568"/>
                <a:ext cx="32400" cy="67320"/>
              </a:xfrm>
              <a:prstGeom prst="rect"/>
            </p:spPr>
          </p:pic>
        </mc:Fallback>
      </mc:AlternateContent>
      <p:grpSp>
        <p:nvGrpSpPr>
          <p:cNvPr id="65" name="组合 64"/>
          <p:cNvGrpSpPr/>
          <p:nvPr/>
        </p:nvGrpSpPr>
        <p:grpSpPr>
          <a:xfrm>
            <a:off x="6514324" y="2087168"/>
            <a:ext cx="297360" cy="145440"/>
            <a:chOff x="6514324" y="2087168"/>
            <a:chExt cx="29736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9" p14:bwMode="auto">
              <p14:nvContentPartPr>
                <p14:cNvPr id="59" name="墨迹 58"/>
                <p14:cNvContentPartPr/>
                <p14:nvPr/>
              </p14:nvContentPartPr>
              <p14:xfrm>
                <a:off x="6514324" y="2112368"/>
                <a:ext cx="12240" cy="31320"/>
              </p14:xfrm>
            </p:contentPart>
          </mc:Choice>
          <mc:Fallback xmlns="">
            <p:pic>
              <p:nvPicPr>
                <p:cNvPr id="59" name="墨迹 58"/>
              </p:nvPicPr>
              <p:blipFill>
                <a:blip r:embed="rId30"/>
              </p:blipFill>
              <p:spPr>
                <a:xfrm>
                  <a:off x="6514324" y="2112368"/>
                  <a:ext cx="12240" cy="31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1" p14:bwMode="auto">
              <p14:nvContentPartPr>
                <p14:cNvPr id="60" name="墨迹 59"/>
                <p14:cNvContentPartPr/>
                <p14:nvPr/>
              </p14:nvContentPartPr>
              <p14:xfrm>
                <a:off x="6517204" y="2106248"/>
                <a:ext cx="16200" cy="26640"/>
              </p14:xfrm>
            </p:contentPart>
          </mc:Choice>
          <mc:Fallback xmlns="">
            <p:pic>
              <p:nvPicPr>
                <p:cNvPr id="60" name="墨迹 59"/>
              </p:nvPicPr>
              <p:blipFill>
                <a:blip r:embed="rId32"/>
              </p:blipFill>
              <p:spPr>
                <a:xfrm>
                  <a:off x="6517204" y="2106248"/>
                  <a:ext cx="16200" cy="26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" p14:bwMode="auto">
              <p14:nvContentPartPr>
                <p14:cNvPr id="63" name="墨迹 62"/>
                <p14:cNvContentPartPr/>
                <p14:nvPr/>
              </p14:nvContentPartPr>
              <p14:xfrm>
                <a:off x="6620884" y="2106608"/>
                <a:ext cx="106560" cy="126000"/>
              </p14:xfrm>
            </p:contentPart>
          </mc:Choice>
          <mc:Fallback xmlns="">
            <p:pic>
              <p:nvPicPr>
                <p:cNvPr id="63" name="墨迹 62"/>
              </p:nvPicPr>
              <p:blipFill>
                <a:blip r:embed="rId34"/>
              </p:blipFill>
              <p:spPr>
                <a:xfrm>
                  <a:off x="6620884" y="2106608"/>
                  <a:ext cx="106560" cy="126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" p14:bwMode="auto">
              <p14:nvContentPartPr>
                <p14:cNvPr id="64" name="墨迹 63"/>
                <p14:cNvContentPartPr/>
                <p14:nvPr/>
              </p14:nvContentPartPr>
              <p14:xfrm>
                <a:off x="6778204" y="2087168"/>
                <a:ext cx="33480" cy="67320"/>
              </p14:xfrm>
            </p:contentPart>
          </mc:Choice>
          <mc:Fallback xmlns="">
            <p:pic>
              <p:nvPicPr>
                <p:cNvPr id="64" name="墨迹 63"/>
              </p:nvPicPr>
              <p:blipFill>
                <a:blip r:embed="rId36"/>
              </p:blipFill>
              <p:spPr>
                <a:xfrm>
                  <a:off x="6778204" y="2087168"/>
                  <a:ext cx="33480" cy="67320"/>
                </a:xfrm>
                <a:prstGeom prst="rect"/>
              </p:spPr>
            </p:pic>
          </mc:Fallback>
        </mc:AlternateContent>
      </p:grpSp>
      <p:grpSp>
        <p:nvGrpSpPr>
          <p:cNvPr id="68" name="组合 67"/>
          <p:cNvGrpSpPr/>
          <p:nvPr/>
        </p:nvGrpSpPr>
        <p:grpSpPr>
          <a:xfrm>
            <a:off x="8027764" y="1242248"/>
            <a:ext cx="650880" cy="353520"/>
            <a:chOff x="8027764" y="1242248"/>
            <a:chExt cx="65088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7" p14:bwMode="auto">
              <p14:nvContentPartPr>
                <p14:cNvPr id="66" name="墨迹 65"/>
                <p14:cNvContentPartPr/>
                <p14:nvPr/>
              </p14:nvContentPartPr>
              <p14:xfrm>
                <a:off x="8027764" y="1263488"/>
                <a:ext cx="614160" cy="332280"/>
              </p14:xfrm>
            </p:contentPart>
          </mc:Choice>
          <mc:Fallback xmlns="">
            <p:pic>
              <p:nvPicPr>
                <p:cNvPr id="66" name="墨迹 65"/>
              </p:nvPicPr>
              <p:blipFill>
                <a:blip r:embed="rId38"/>
              </p:blipFill>
              <p:spPr>
                <a:xfrm>
                  <a:off x="8027764" y="1263488"/>
                  <a:ext cx="614160" cy="332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" p14:bwMode="auto">
              <p14:nvContentPartPr>
                <p14:cNvPr id="67" name="墨迹 66"/>
                <p14:cNvContentPartPr/>
                <p14:nvPr/>
              </p14:nvContentPartPr>
              <p14:xfrm>
                <a:off x="8614204" y="1242248"/>
                <a:ext cx="64440" cy="76680"/>
              </p14:xfrm>
            </p:contentPart>
          </mc:Choice>
          <mc:Fallback xmlns="">
            <p:pic>
              <p:nvPicPr>
                <p:cNvPr id="67" name="墨迹 66"/>
              </p:nvPicPr>
              <p:blipFill>
                <a:blip r:embed="rId40"/>
              </p:blipFill>
              <p:spPr>
                <a:xfrm>
                  <a:off x="8614204" y="1242248"/>
                  <a:ext cx="64440" cy="76680"/>
                </a:xfrm>
                <a:prstGeom prst="rect"/>
              </p:spPr>
            </p:pic>
          </mc:Fallback>
        </mc:AlternateContent>
      </p:grpSp>
      <p:sp>
        <p:nvSpPr>
          <p:cNvPr id="69" name="文本框 68"/>
          <p:cNvSpPr txBox="1"/>
          <p:nvPr/>
        </p:nvSpPr>
        <p:spPr>
          <a:xfrm>
            <a:off x="8835105" y="1108538"/>
            <a:ext cx="1153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自注意力矩阵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7711969" y="2289487"/>
            <a:ext cx="11533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加权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6205084" y="1601168"/>
            <a:ext cx="3413520" cy="887400"/>
            <a:chOff x="6205084" y="1601168"/>
            <a:chExt cx="3413520" cy="88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1" p14:bwMode="auto">
              <p14:nvContentPartPr>
                <p14:cNvPr id="14" name="墨迹 13"/>
                <p14:cNvContentPartPr/>
                <p14:nvPr/>
              </p14:nvContentPartPr>
              <p14:xfrm>
                <a:off x="6205084" y="1716008"/>
                <a:ext cx="776160" cy="334080"/>
              </p14:xfrm>
            </p:contentPart>
          </mc:Choice>
          <mc:Fallback xmlns="">
            <p:pic>
              <p:nvPicPr>
                <p:cNvPr id="14" name="墨迹 13"/>
              </p:nvPicPr>
              <p:blipFill>
                <a:blip r:embed="rId42"/>
              </p:blipFill>
              <p:spPr>
                <a:xfrm>
                  <a:off x="6205084" y="1716008"/>
                  <a:ext cx="776160" cy="334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3" p14:bwMode="auto">
              <p14:nvContentPartPr>
                <p14:cNvPr id="15" name="墨迹 14"/>
                <p14:cNvContentPartPr/>
                <p14:nvPr/>
              </p14:nvContentPartPr>
              <p14:xfrm>
                <a:off x="6211564" y="2056928"/>
                <a:ext cx="770400" cy="18000"/>
              </p14:xfrm>
            </p:contentPart>
          </mc:Choice>
          <mc:Fallback xmlns="">
            <p:pic>
              <p:nvPicPr>
                <p:cNvPr id="15" name="墨迹 14"/>
              </p:nvPicPr>
              <p:blipFill>
                <a:blip r:embed="rId44"/>
              </p:blipFill>
              <p:spPr>
                <a:xfrm>
                  <a:off x="6211564" y="2056928"/>
                  <a:ext cx="770400" cy="18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5" p14:bwMode="auto">
              <p14:nvContentPartPr>
                <p14:cNvPr id="17" name="墨迹 16"/>
                <p14:cNvContentPartPr/>
                <p14:nvPr/>
              </p14:nvContentPartPr>
              <p14:xfrm>
                <a:off x="6217684" y="2074568"/>
                <a:ext cx="770040" cy="306360"/>
              </p14:xfrm>
            </p:contentPart>
          </mc:Choice>
          <mc:Fallback xmlns="">
            <p:pic>
              <p:nvPicPr>
                <p:cNvPr id="17" name="墨迹 16"/>
              </p:nvPicPr>
              <p:blipFill>
                <a:blip r:embed="rId46"/>
              </p:blipFill>
              <p:spPr>
                <a:xfrm>
                  <a:off x="6217684" y="2074568"/>
                  <a:ext cx="770040" cy="306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7" p14:bwMode="auto">
              <p14:nvContentPartPr>
                <p14:cNvPr id="19" name="墨迹 18"/>
                <p14:cNvContentPartPr/>
                <p14:nvPr/>
              </p14:nvContentPartPr>
              <p14:xfrm>
                <a:off x="7087084" y="1601168"/>
                <a:ext cx="140400" cy="121680"/>
              </p14:xfrm>
            </p:contentPart>
          </mc:Choice>
          <mc:Fallback xmlns="">
            <p:pic>
              <p:nvPicPr>
                <p:cNvPr id="19" name="墨迹 18"/>
              </p:nvPicPr>
              <p:blipFill>
                <a:blip r:embed="rId48"/>
              </p:blipFill>
              <p:spPr>
                <a:xfrm>
                  <a:off x="7087084" y="1601168"/>
                  <a:ext cx="140400" cy="12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9" p14:bwMode="auto">
              <p14:nvContentPartPr>
                <p14:cNvPr id="20" name="墨迹 19"/>
                <p14:cNvContentPartPr/>
                <p14:nvPr/>
              </p14:nvContentPartPr>
              <p14:xfrm>
                <a:off x="7152244" y="1602968"/>
                <a:ext cx="56520" cy="212760"/>
              </p14:xfrm>
            </p:contentPart>
          </mc:Choice>
          <mc:Fallback xmlns="">
            <p:pic>
              <p:nvPicPr>
                <p:cNvPr id="20" name="墨迹 19"/>
              </p:nvPicPr>
              <p:blipFill>
                <a:blip r:embed="rId50"/>
              </p:blipFill>
              <p:spPr>
                <a:xfrm>
                  <a:off x="7152244" y="1602968"/>
                  <a:ext cx="56520" cy="212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1" p14:bwMode="auto">
              <p14:nvContentPartPr>
                <p14:cNvPr id="22" name="墨迹 21"/>
                <p14:cNvContentPartPr/>
                <p14:nvPr/>
              </p14:nvContentPartPr>
              <p14:xfrm>
                <a:off x="7106164" y="1973768"/>
                <a:ext cx="100800" cy="200880"/>
              </p14:xfrm>
            </p:contentPart>
          </mc:Choice>
          <mc:Fallback xmlns="">
            <p:pic>
              <p:nvPicPr>
                <p:cNvPr id="22" name="墨迹 21"/>
              </p:nvPicPr>
              <p:blipFill>
                <a:blip r:embed="rId52"/>
              </p:blipFill>
              <p:spPr>
                <a:xfrm>
                  <a:off x="7106164" y="1973768"/>
                  <a:ext cx="100800" cy="200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3" p14:bwMode="auto">
              <p14:nvContentPartPr>
                <p14:cNvPr id="24" name="墨迹 23"/>
                <p14:cNvContentPartPr/>
                <p14:nvPr/>
              </p14:nvContentPartPr>
              <p14:xfrm>
                <a:off x="7113364" y="2377328"/>
                <a:ext cx="73080" cy="111240"/>
              </p14:xfrm>
            </p:contentPart>
          </mc:Choice>
          <mc:Fallback xmlns="">
            <p:pic>
              <p:nvPicPr>
                <p:cNvPr id="24" name="墨迹 23"/>
              </p:nvPicPr>
              <p:blipFill>
                <a:blip r:embed="rId54"/>
              </p:blipFill>
              <p:spPr>
                <a:xfrm>
                  <a:off x="7113364" y="2377328"/>
                  <a:ext cx="73080" cy="111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5" p14:bwMode="auto">
              <p14:nvContentPartPr>
                <p14:cNvPr id="25" name="墨迹 24"/>
                <p14:cNvContentPartPr/>
                <p14:nvPr/>
              </p14:nvContentPartPr>
              <p14:xfrm>
                <a:off x="7188964" y="2362208"/>
                <a:ext cx="1440" cy="2880"/>
              </p14:xfrm>
            </p:contentPart>
          </mc:Choice>
          <mc:Fallback xmlns="">
            <p:pic>
              <p:nvPicPr>
                <p:cNvPr id="25" name="墨迹 24"/>
              </p:nvPicPr>
              <p:blipFill>
                <a:blip r:embed="rId56"/>
              </p:blipFill>
              <p:spPr>
                <a:xfrm>
                  <a:off x="7188964" y="2362208"/>
                  <a:ext cx="1440" cy="2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7" p14:bwMode="auto">
              <p14:nvContentPartPr>
                <p14:cNvPr id="27" name="墨迹 26"/>
                <p14:cNvContentPartPr/>
                <p14:nvPr/>
              </p14:nvContentPartPr>
              <p14:xfrm>
                <a:off x="7333684" y="1689008"/>
                <a:ext cx="89640" cy="392040"/>
              </p14:xfrm>
            </p:contentPart>
          </mc:Choice>
          <mc:Fallback xmlns="">
            <p:pic>
              <p:nvPicPr>
                <p:cNvPr id="27" name="墨迹 26"/>
              </p:nvPicPr>
              <p:blipFill>
                <a:blip r:embed="rId58"/>
              </p:blipFill>
              <p:spPr>
                <a:xfrm>
                  <a:off x="7333684" y="1689008"/>
                  <a:ext cx="89640" cy="392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9" p14:bwMode="auto">
              <p14:nvContentPartPr>
                <p14:cNvPr id="29" name="墨迹 28"/>
                <p14:cNvContentPartPr/>
                <p14:nvPr/>
              </p14:nvContentPartPr>
              <p14:xfrm>
                <a:off x="7434844" y="1803488"/>
                <a:ext cx="253080" cy="32040"/>
              </p14:xfrm>
            </p:contentPart>
          </mc:Choice>
          <mc:Fallback xmlns="">
            <p:pic>
              <p:nvPicPr>
                <p:cNvPr id="29" name="墨迹 28"/>
              </p:nvPicPr>
              <p:blipFill>
                <a:blip r:embed="rId60"/>
              </p:blipFill>
              <p:spPr>
                <a:xfrm>
                  <a:off x="7434844" y="1803488"/>
                  <a:ext cx="253080" cy="32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1" p14:bwMode="auto">
              <p14:nvContentPartPr>
                <p14:cNvPr id="30" name="墨迹 29"/>
                <p14:cNvContentPartPr/>
                <p14:nvPr/>
              </p14:nvContentPartPr>
              <p14:xfrm>
                <a:off x="7649404" y="1790888"/>
                <a:ext cx="64440" cy="98640"/>
              </p14:xfrm>
            </p:contentPart>
          </mc:Choice>
          <mc:Fallback xmlns="">
            <p:pic>
              <p:nvPicPr>
                <p:cNvPr id="30" name="墨迹 29"/>
              </p:nvPicPr>
              <p:blipFill>
                <a:blip r:embed="rId62"/>
              </p:blipFill>
              <p:spPr>
                <a:xfrm>
                  <a:off x="7649404" y="1790888"/>
                  <a:ext cx="64440" cy="98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3" p14:bwMode="auto">
              <p14:nvContentPartPr>
                <p14:cNvPr id="32" name="墨迹 31"/>
                <p14:cNvContentPartPr/>
                <p14:nvPr/>
              </p14:nvContentPartPr>
              <p14:xfrm>
                <a:off x="7834444" y="1689728"/>
                <a:ext cx="98640" cy="170640"/>
              </p14:xfrm>
            </p:contentPart>
          </mc:Choice>
          <mc:Fallback xmlns="">
            <p:pic>
              <p:nvPicPr>
                <p:cNvPr id="32" name="墨迹 31"/>
              </p:nvPicPr>
              <p:blipFill>
                <a:blip r:embed="rId64"/>
              </p:blipFill>
              <p:spPr>
                <a:xfrm>
                  <a:off x="7834444" y="1689728"/>
                  <a:ext cx="98640" cy="170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5" p14:bwMode="auto">
              <p14:nvContentPartPr>
                <p14:cNvPr id="33" name="墨迹 32"/>
                <p14:cNvContentPartPr/>
                <p14:nvPr/>
              </p14:nvContentPartPr>
              <p14:xfrm>
                <a:off x="7933084" y="1658408"/>
                <a:ext cx="50760" cy="201960"/>
              </p14:xfrm>
            </p:contentPart>
          </mc:Choice>
          <mc:Fallback xmlns="">
            <p:pic>
              <p:nvPicPr>
                <p:cNvPr id="33" name="墨迹 32"/>
              </p:nvPicPr>
              <p:blipFill>
                <a:blip r:embed="rId66"/>
              </p:blipFill>
              <p:spPr>
                <a:xfrm>
                  <a:off x="7933084" y="1658408"/>
                  <a:ext cx="50760" cy="201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7" p14:bwMode="auto">
              <p14:nvContentPartPr>
                <p14:cNvPr id="34" name="墨迹 33"/>
                <p14:cNvContentPartPr/>
                <p14:nvPr/>
              </p14:nvContentPartPr>
              <p14:xfrm>
                <a:off x="7907884" y="1790888"/>
                <a:ext cx="51480" cy="360"/>
              </p14:xfrm>
            </p:contentPart>
          </mc:Choice>
          <mc:Fallback xmlns="">
            <p:pic>
              <p:nvPicPr>
                <p:cNvPr id="34" name="墨迹 33"/>
              </p:nvPicPr>
              <p:blipFill>
                <a:blip r:embed="rId68"/>
              </p:blipFill>
              <p:spPr>
                <a:xfrm>
                  <a:off x="7907884" y="1790888"/>
                  <a:ext cx="5148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69" p14:bwMode="auto">
              <p14:nvContentPartPr>
                <p14:cNvPr id="36" name="墨迹 35"/>
                <p14:cNvContentPartPr/>
                <p14:nvPr/>
              </p14:nvContentPartPr>
              <p14:xfrm>
                <a:off x="7340524" y="2123168"/>
                <a:ext cx="950400" cy="356040"/>
              </p14:xfrm>
            </p:contentPart>
          </mc:Choice>
          <mc:Fallback xmlns="">
            <p:pic>
              <p:nvPicPr>
                <p:cNvPr id="36" name="墨迹 35"/>
              </p:nvPicPr>
              <p:blipFill>
                <a:blip r:embed="rId70"/>
              </p:blipFill>
              <p:spPr>
                <a:xfrm>
                  <a:off x="7340524" y="2123168"/>
                  <a:ext cx="950400" cy="356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1" p14:bwMode="auto">
              <p14:nvContentPartPr>
                <p14:cNvPr id="37" name="墨迹 36"/>
                <p14:cNvContentPartPr/>
                <p14:nvPr/>
              </p14:nvContentPartPr>
              <p14:xfrm>
                <a:off x="7989964" y="1753088"/>
                <a:ext cx="284400" cy="131760"/>
              </p14:xfrm>
            </p:contentPart>
          </mc:Choice>
          <mc:Fallback xmlns="">
            <p:pic>
              <p:nvPicPr>
                <p:cNvPr id="37" name="墨迹 36"/>
              </p:nvPicPr>
              <p:blipFill>
                <a:blip r:embed="rId72"/>
              </p:blipFill>
              <p:spPr>
                <a:xfrm>
                  <a:off x="7989964" y="1753088"/>
                  <a:ext cx="284400" cy="131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3" p14:bwMode="auto">
              <p14:nvContentPartPr>
                <p14:cNvPr id="38" name="墨迹 37"/>
                <p14:cNvContentPartPr/>
                <p14:nvPr/>
              </p14:nvContentPartPr>
              <p14:xfrm>
                <a:off x="8190484" y="1891688"/>
                <a:ext cx="205200" cy="177480"/>
              </p14:xfrm>
            </p:contentPart>
          </mc:Choice>
          <mc:Fallback xmlns="">
            <p:pic>
              <p:nvPicPr>
                <p:cNvPr id="38" name="墨迹 37"/>
              </p:nvPicPr>
              <p:blipFill>
                <a:blip r:embed="rId74"/>
              </p:blipFill>
              <p:spPr>
                <a:xfrm>
                  <a:off x="8190484" y="1891688"/>
                  <a:ext cx="205200" cy="177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5" p14:bwMode="auto">
              <p14:nvContentPartPr>
                <p14:cNvPr id="39" name="墨迹 38"/>
                <p14:cNvContentPartPr/>
                <p14:nvPr/>
              </p14:nvContentPartPr>
              <p14:xfrm>
                <a:off x="8273644" y="1942088"/>
                <a:ext cx="61560" cy="110520"/>
              </p14:xfrm>
            </p:contentPart>
          </mc:Choice>
          <mc:Fallback xmlns="">
            <p:pic>
              <p:nvPicPr>
                <p:cNvPr id="39" name="墨迹 38"/>
              </p:nvPicPr>
              <p:blipFill>
                <a:blip r:embed="rId76"/>
              </p:blipFill>
              <p:spPr>
                <a:xfrm>
                  <a:off x="8273644" y="1942088"/>
                  <a:ext cx="61560" cy="110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7" p14:bwMode="auto">
              <p14:nvContentPartPr>
                <p14:cNvPr id="40" name="墨迹 39"/>
                <p14:cNvContentPartPr/>
                <p14:nvPr/>
              </p14:nvContentPartPr>
              <p14:xfrm>
                <a:off x="8266084" y="1961168"/>
                <a:ext cx="83160" cy="68760"/>
              </p14:xfrm>
            </p:contentPart>
          </mc:Choice>
          <mc:Fallback xmlns="">
            <p:pic>
              <p:nvPicPr>
                <p:cNvPr id="40" name="墨迹 39"/>
              </p:nvPicPr>
              <p:blipFill>
                <a:blip r:embed="rId78"/>
              </p:blipFill>
              <p:spPr>
                <a:xfrm>
                  <a:off x="8266084" y="1961168"/>
                  <a:ext cx="83160" cy="68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9" p14:bwMode="auto">
              <p14:nvContentPartPr>
                <p14:cNvPr id="42" name="墨迹 41"/>
                <p14:cNvContentPartPr/>
                <p14:nvPr/>
              </p14:nvContentPartPr>
              <p14:xfrm>
                <a:off x="8418724" y="1992128"/>
                <a:ext cx="258120" cy="6840"/>
              </p14:xfrm>
            </p:contentPart>
          </mc:Choice>
          <mc:Fallback xmlns="">
            <p:pic>
              <p:nvPicPr>
                <p:cNvPr id="42" name="墨迹 41"/>
              </p:nvPicPr>
              <p:blipFill>
                <a:blip r:embed="rId80"/>
              </p:blipFill>
              <p:spPr>
                <a:xfrm>
                  <a:off x="8418724" y="1992128"/>
                  <a:ext cx="258120" cy="6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1" p14:bwMode="auto">
              <p14:nvContentPartPr>
                <p14:cNvPr id="43" name="墨迹 42"/>
                <p14:cNvContentPartPr/>
                <p14:nvPr/>
              </p14:nvContentPartPr>
              <p14:xfrm>
                <a:off x="8620324" y="1942088"/>
                <a:ext cx="56880" cy="97200"/>
              </p14:xfrm>
            </p:contentPart>
          </mc:Choice>
          <mc:Fallback xmlns="">
            <p:pic>
              <p:nvPicPr>
                <p:cNvPr id="43" name="墨迹 42"/>
              </p:nvPicPr>
              <p:blipFill>
                <a:blip r:embed="rId82"/>
              </p:blipFill>
              <p:spPr>
                <a:xfrm>
                  <a:off x="8620324" y="1942088"/>
                  <a:ext cx="56880" cy="97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3" p14:bwMode="auto">
              <p14:nvContentPartPr>
                <p14:cNvPr id="74" name="墨迹 73"/>
                <p14:cNvContentPartPr/>
                <p14:nvPr/>
              </p14:nvContentPartPr>
              <p14:xfrm>
                <a:off x="8775844" y="1929488"/>
                <a:ext cx="21600" cy="231480"/>
              </p14:xfrm>
            </p:contentPart>
          </mc:Choice>
          <mc:Fallback xmlns="">
            <p:pic>
              <p:nvPicPr>
                <p:cNvPr id="74" name="墨迹 73"/>
              </p:nvPicPr>
              <p:blipFill>
                <a:blip r:embed="rId84"/>
              </p:blipFill>
              <p:spPr>
                <a:xfrm>
                  <a:off x="8775844" y="1929488"/>
                  <a:ext cx="21600" cy="231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5" p14:bwMode="auto">
              <p14:nvContentPartPr>
                <p14:cNvPr id="75" name="墨迹 74"/>
                <p14:cNvContentPartPr/>
                <p14:nvPr/>
              </p14:nvContentPartPr>
              <p14:xfrm>
                <a:off x="8816164" y="1916888"/>
                <a:ext cx="51840" cy="88200"/>
              </p14:xfrm>
            </p:contentPart>
          </mc:Choice>
          <mc:Fallback xmlns="">
            <p:pic>
              <p:nvPicPr>
                <p:cNvPr id="75" name="墨迹 74"/>
              </p:nvPicPr>
              <p:blipFill>
                <a:blip r:embed="rId86"/>
              </p:blipFill>
              <p:spPr>
                <a:xfrm>
                  <a:off x="8816164" y="1916888"/>
                  <a:ext cx="51840" cy="88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7" p14:bwMode="auto">
              <p14:nvContentPartPr>
                <p14:cNvPr id="76" name="墨迹 75"/>
                <p14:cNvContentPartPr/>
                <p14:nvPr/>
              </p14:nvContentPartPr>
              <p14:xfrm>
                <a:off x="8904364" y="1923008"/>
                <a:ext cx="30960" cy="81000"/>
              </p14:xfrm>
            </p:contentPart>
          </mc:Choice>
          <mc:Fallback xmlns="">
            <p:pic>
              <p:nvPicPr>
                <p:cNvPr id="76" name="墨迹 75"/>
              </p:nvPicPr>
              <p:blipFill>
                <a:blip r:embed="rId88"/>
              </p:blipFill>
              <p:spPr>
                <a:xfrm>
                  <a:off x="8904364" y="1923008"/>
                  <a:ext cx="30960" cy="81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9" p14:bwMode="auto">
              <p14:nvContentPartPr>
                <p14:cNvPr id="77" name="墨迹 76"/>
                <p14:cNvContentPartPr/>
                <p14:nvPr/>
              </p14:nvContentPartPr>
              <p14:xfrm>
                <a:off x="8965924" y="1933088"/>
                <a:ext cx="52920" cy="86040"/>
              </p14:xfrm>
            </p:contentPart>
          </mc:Choice>
          <mc:Fallback xmlns="">
            <p:pic>
              <p:nvPicPr>
                <p:cNvPr id="77" name="墨迹 76"/>
              </p:nvPicPr>
              <p:blipFill>
                <a:blip r:embed="rId90"/>
              </p:blipFill>
              <p:spPr>
                <a:xfrm>
                  <a:off x="8965924" y="1933088"/>
                  <a:ext cx="52920" cy="86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1" p14:bwMode="auto">
              <p14:nvContentPartPr>
                <p14:cNvPr id="78" name="墨迹 77"/>
                <p14:cNvContentPartPr/>
                <p14:nvPr/>
              </p14:nvContentPartPr>
              <p14:xfrm>
                <a:off x="9087244" y="1872968"/>
                <a:ext cx="6840" cy="360"/>
              </p14:xfrm>
            </p:contentPart>
          </mc:Choice>
          <mc:Fallback xmlns="">
            <p:pic>
              <p:nvPicPr>
                <p:cNvPr id="78" name="墨迹 77"/>
              </p:nvPicPr>
              <p:blipFill>
                <a:blip r:embed="rId92"/>
              </p:blipFill>
              <p:spPr>
                <a:xfrm>
                  <a:off x="9087244" y="1872968"/>
                  <a:ext cx="684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3" p14:bwMode="auto">
              <p14:nvContentPartPr>
                <p14:cNvPr id="79" name="墨迹 78"/>
                <p14:cNvContentPartPr/>
                <p14:nvPr/>
              </p14:nvContentPartPr>
              <p14:xfrm>
                <a:off x="9022444" y="1942088"/>
                <a:ext cx="65160" cy="250560"/>
              </p14:xfrm>
            </p:contentPart>
          </mc:Choice>
          <mc:Fallback xmlns="">
            <p:pic>
              <p:nvPicPr>
                <p:cNvPr id="79" name="墨迹 78"/>
              </p:nvPicPr>
              <p:blipFill>
                <a:blip r:embed="rId94"/>
              </p:blipFill>
              <p:spPr>
                <a:xfrm>
                  <a:off x="9022444" y="1942088"/>
                  <a:ext cx="65160" cy="250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5" p14:bwMode="auto">
              <p14:nvContentPartPr>
                <p14:cNvPr id="80" name="墨迹 79"/>
                <p14:cNvContentPartPr/>
                <p14:nvPr/>
              </p14:nvContentPartPr>
              <p14:xfrm>
                <a:off x="9156724" y="1909328"/>
                <a:ext cx="76320" cy="127080"/>
              </p14:xfrm>
            </p:contentPart>
          </mc:Choice>
          <mc:Fallback xmlns="">
            <p:pic>
              <p:nvPicPr>
                <p:cNvPr id="80" name="墨迹 79"/>
              </p:nvPicPr>
              <p:blipFill>
                <a:blip r:embed="rId96"/>
              </p:blipFill>
              <p:spPr>
                <a:xfrm>
                  <a:off x="9156724" y="1909328"/>
                  <a:ext cx="76320" cy="127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7" p14:bwMode="auto">
              <p14:nvContentPartPr>
                <p14:cNvPr id="81" name="墨迹 80"/>
                <p14:cNvContentPartPr/>
                <p14:nvPr/>
              </p14:nvContentPartPr>
              <p14:xfrm>
                <a:off x="9249604" y="1929488"/>
                <a:ext cx="31680" cy="83160"/>
              </p14:xfrm>
            </p:contentPart>
          </mc:Choice>
          <mc:Fallback xmlns="">
            <p:pic>
              <p:nvPicPr>
                <p:cNvPr id="81" name="墨迹 80"/>
              </p:nvPicPr>
              <p:blipFill>
                <a:blip r:embed="rId98"/>
              </p:blipFill>
              <p:spPr>
                <a:xfrm>
                  <a:off x="9249604" y="1929488"/>
                  <a:ext cx="31680" cy="83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9" p14:bwMode="auto">
              <p14:nvContentPartPr>
                <p14:cNvPr id="82" name="墨迹 81"/>
                <p14:cNvContentPartPr/>
                <p14:nvPr/>
              </p14:nvContentPartPr>
              <p14:xfrm>
                <a:off x="9282724" y="1929488"/>
                <a:ext cx="20520" cy="21600"/>
              </p14:xfrm>
            </p:contentPart>
          </mc:Choice>
          <mc:Fallback xmlns="">
            <p:pic>
              <p:nvPicPr>
                <p:cNvPr id="82" name="墨迹 81"/>
              </p:nvPicPr>
              <p:blipFill>
                <a:blip r:embed="rId100"/>
              </p:blipFill>
              <p:spPr>
                <a:xfrm>
                  <a:off x="9282724" y="1929488"/>
                  <a:ext cx="20520" cy="21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1" p14:bwMode="auto">
              <p14:nvContentPartPr>
                <p14:cNvPr id="83" name="墨迹 82"/>
                <p14:cNvContentPartPr/>
                <p14:nvPr/>
              </p14:nvContentPartPr>
              <p14:xfrm>
                <a:off x="9314044" y="1929488"/>
                <a:ext cx="49680" cy="360"/>
              </p14:xfrm>
            </p:contentPart>
          </mc:Choice>
          <mc:Fallback xmlns="">
            <p:pic>
              <p:nvPicPr>
                <p:cNvPr id="83" name="墨迹 82"/>
              </p:nvPicPr>
              <p:blipFill>
                <a:blip r:embed="rId102"/>
              </p:blipFill>
              <p:spPr>
                <a:xfrm>
                  <a:off x="9314044" y="1929488"/>
                  <a:ext cx="4968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3" p14:bwMode="auto">
              <p14:nvContentPartPr>
                <p14:cNvPr id="84" name="墨迹 83"/>
                <p14:cNvContentPartPr/>
                <p14:nvPr/>
              </p14:nvContentPartPr>
              <p14:xfrm>
                <a:off x="9326284" y="1879088"/>
                <a:ext cx="66960" cy="165240"/>
              </p14:xfrm>
            </p:contentPart>
          </mc:Choice>
          <mc:Fallback xmlns="">
            <p:pic>
              <p:nvPicPr>
                <p:cNvPr id="84" name="墨迹 83"/>
              </p:nvPicPr>
              <p:blipFill>
                <a:blip r:embed="rId104"/>
              </p:blipFill>
              <p:spPr>
                <a:xfrm>
                  <a:off x="9326284" y="1879088"/>
                  <a:ext cx="66960" cy="165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5" p14:bwMode="auto">
              <p14:nvContentPartPr>
                <p14:cNvPr id="85" name="墨迹 84"/>
                <p14:cNvContentPartPr/>
                <p14:nvPr/>
              </p14:nvContentPartPr>
              <p14:xfrm>
                <a:off x="9408724" y="1910768"/>
                <a:ext cx="360" cy="360"/>
              </p14:xfrm>
            </p:contentPart>
          </mc:Choice>
          <mc:Fallback xmlns="">
            <p:pic>
              <p:nvPicPr>
                <p:cNvPr id="85" name="墨迹 84"/>
              </p:nvPicPr>
              <p:blipFill>
                <a:blip r:embed="rId10"/>
              </p:blipFill>
              <p:spPr>
                <a:xfrm>
                  <a:off x="9408724" y="1910768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6" p14:bwMode="auto">
              <p14:nvContentPartPr>
                <p14:cNvPr id="86" name="墨迹 85"/>
                <p14:cNvContentPartPr/>
                <p14:nvPr/>
              </p14:nvContentPartPr>
              <p14:xfrm>
                <a:off x="9414844" y="1948568"/>
                <a:ext cx="360" cy="74880"/>
              </p14:xfrm>
            </p:contentPart>
          </mc:Choice>
          <mc:Fallback xmlns="">
            <p:pic>
              <p:nvPicPr>
                <p:cNvPr id="86" name="墨迹 85"/>
              </p:nvPicPr>
              <p:blipFill>
                <a:blip r:embed="rId107"/>
              </p:blipFill>
              <p:spPr>
                <a:xfrm>
                  <a:off x="9414844" y="1948568"/>
                  <a:ext cx="360" cy="74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08" p14:bwMode="auto">
              <p14:nvContentPartPr>
                <p14:cNvPr id="87" name="墨迹 86"/>
                <p14:cNvContentPartPr/>
                <p14:nvPr/>
              </p14:nvContentPartPr>
              <p14:xfrm>
                <a:off x="9464884" y="1940288"/>
                <a:ext cx="52920" cy="73080"/>
              </p14:xfrm>
            </p:contentPart>
          </mc:Choice>
          <mc:Fallback xmlns="">
            <p:pic>
              <p:nvPicPr>
                <p:cNvPr id="87" name="墨迹 86"/>
              </p:nvPicPr>
              <p:blipFill>
                <a:blip r:embed="rId109"/>
              </p:blipFill>
              <p:spPr>
                <a:xfrm>
                  <a:off x="9464884" y="1940288"/>
                  <a:ext cx="52920" cy="73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0" p14:bwMode="auto">
              <p14:nvContentPartPr>
                <p14:cNvPr id="89" name="墨迹 88"/>
                <p14:cNvContentPartPr/>
                <p14:nvPr/>
              </p14:nvContentPartPr>
              <p14:xfrm>
                <a:off x="9559924" y="1929488"/>
                <a:ext cx="58680" cy="69120"/>
              </p14:xfrm>
            </p:contentPart>
          </mc:Choice>
          <mc:Fallback xmlns="">
            <p:pic>
              <p:nvPicPr>
                <p:cNvPr id="89" name="墨迹 88"/>
              </p:nvPicPr>
              <p:blipFill>
                <a:blip r:embed="rId111"/>
              </p:blipFill>
              <p:spPr>
                <a:xfrm>
                  <a:off x="9559924" y="1929488"/>
                  <a:ext cx="58680" cy="6912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112" p14:bwMode="auto">
            <p14:nvContentPartPr>
              <p14:cNvPr id="91" name="墨迹 90"/>
              <p14:cNvContentPartPr/>
              <p14:nvPr/>
            </p14:nvContentPartPr>
            <p14:xfrm>
              <a:off x="9594124" y="1879088"/>
              <a:ext cx="167760" cy="260280"/>
            </p14:xfrm>
          </p:contentPart>
        </mc:Choice>
        <mc:Fallback xmlns="">
          <p:pic>
            <p:nvPicPr>
              <p:cNvPr id="91" name="墨迹 90"/>
            </p:nvPicPr>
            <p:blipFill>
              <a:blip r:embed="rId113"/>
            </p:blipFill>
            <p:spPr>
              <a:xfrm>
                <a:off x="9594124" y="1879088"/>
                <a:ext cx="167760" cy="260280"/>
              </a:xfrm>
              <a:prstGeom prst="rect"/>
            </p:spPr>
          </p:pic>
        </mc:Fallback>
      </mc:AlternateContent>
      <p:grpSp>
        <p:nvGrpSpPr>
          <p:cNvPr id="97" name="组合 96"/>
          <p:cNvGrpSpPr/>
          <p:nvPr/>
        </p:nvGrpSpPr>
        <p:grpSpPr>
          <a:xfrm>
            <a:off x="9818404" y="1860368"/>
            <a:ext cx="327600" cy="232920"/>
            <a:chOff x="9818404" y="1860368"/>
            <a:chExt cx="32760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14" p14:bwMode="auto">
              <p14:nvContentPartPr>
                <p14:cNvPr id="92" name="墨迹 91"/>
                <p14:cNvContentPartPr/>
                <p14:nvPr/>
              </p14:nvContentPartPr>
              <p14:xfrm>
                <a:off x="9818404" y="1929488"/>
                <a:ext cx="7200" cy="101880"/>
              </p14:xfrm>
            </p:contentPart>
          </mc:Choice>
          <mc:Fallback xmlns="">
            <p:pic>
              <p:nvPicPr>
                <p:cNvPr id="92" name="墨迹 91"/>
              </p:nvPicPr>
              <p:blipFill>
                <a:blip r:embed="rId115"/>
              </p:blipFill>
              <p:spPr>
                <a:xfrm>
                  <a:off x="9818404" y="1929488"/>
                  <a:ext cx="7200" cy="101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6" p14:bwMode="auto">
              <p14:nvContentPartPr>
                <p14:cNvPr id="93" name="墨迹 92"/>
                <p14:cNvContentPartPr/>
                <p14:nvPr/>
              </p14:nvContentPartPr>
              <p14:xfrm>
                <a:off x="9818764" y="1934528"/>
                <a:ext cx="108000" cy="89280"/>
              </p14:xfrm>
            </p:contentPart>
          </mc:Choice>
          <mc:Fallback xmlns="">
            <p:pic>
              <p:nvPicPr>
                <p:cNvPr id="93" name="墨迹 92"/>
              </p:nvPicPr>
              <p:blipFill>
                <a:blip r:embed="rId117"/>
              </p:blipFill>
              <p:spPr>
                <a:xfrm>
                  <a:off x="9818764" y="1934528"/>
                  <a:ext cx="108000" cy="89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8" p14:bwMode="auto">
              <p14:nvContentPartPr>
                <p14:cNvPr id="94" name="墨迹 93"/>
                <p14:cNvContentPartPr/>
                <p14:nvPr/>
              </p14:nvContentPartPr>
              <p14:xfrm>
                <a:off x="9969964" y="1860368"/>
                <a:ext cx="56160" cy="165960"/>
              </p14:xfrm>
            </p:contentPart>
          </mc:Choice>
          <mc:Fallback xmlns="">
            <p:pic>
              <p:nvPicPr>
                <p:cNvPr id="94" name="墨迹 93"/>
              </p:nvPicPr>
              <p:blipFill>
                <a:blip r:embed="rId119"/>
              </p:blipFill>
              <p:spPr>
                <a:xfrm>
                  <a:off x="9969964" y="1860368"/>
                  <a:ext cx="56160" cy="165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20" p14:bwMode="auto">
              <p14:nvContentPartPr>
                <p14:cNvPr id="95" name="墨迹 94"/>
                <p14:cNvContentPartPr/>
                <p14:nvPr/>
              </p14:nvContentPartPr>
              <p14:xfrm>
                <a:off x="10076884" y="1860368"/>
                <a:ext cx="14040" cy="232920"/>
              </p14:xfrm>
            </p:contentPart>
          </mc:Choice>
          <mc:Fallback xmlns="">
            <p:pic>
              <p:nvPicPr>
                <p:cNvPr id="95" name="墨迹 94"/>
              </p:nvPicPr>
              <p:blipFill>
                <a:blip r:embed="rId121"/>
              </p:blipFill>
              <p:spPr>
                <a:xfrm>
                  <a:off x="10076884" y="1860368"/>
                  <a:ext cx="14040" cy="232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22" p14:bwMode="auto">
              <p14:nvContentPartPr>
                <p14:cNvPr id="96" name="墨迹 95"/>
                <p14:cNvContentPartPr/>
                <p14:nvPr/>
              </p14:nvContentPartPr>
              <p14:xfrm>
                <a:off x="10089844" y="1860368"/>
                <a:ext cx="56160" cy="133560"/>
              </p14:xfrm>
            </p:contentPart>
          </mc:Choice>
          <mc:Fallback xmlns="">
            <p:pic>
              <p:nvPicPr>
                <p:cNvPr id="96" name="墨迹 95"/>
              </p:nvPicPr>
              <p:blipFill>
                <a:blip r:embed="rId123"/>
              </p:blipFill>
              <p:spPr>
                <a:xfrm>
                  <a:off x="10089844" y="1860368"/>
                  <a:ext cx="56160" cy="133560"/>
                </a:xfrm>
                <a:prstGeom prst="rect"/>
              </p:spPr>
            </p:pic>
          </mc:Fallback>
        </mc:AlternateContent>
      </p:grpSp>
      <p:grpSp>
        <p:nvGrpSpPr>
          <p:cNvPr id="100" name="组合 99"/>
          <p:cNvGrpSpPr/>
          <p:nvPr/>
        </p:nvGrpSpPr>
        <p:grpSpPr>
          <a:xfrm>
            <a:off x="10278844" y="1929488"/>
            <a:ext cx="225720" cy="89280"/>
            <a:chOff x="10278844" y="1929488"/>
            <a:chExt cx="225720" cy="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24" p14:bwMode="auto">
              <p14:nvContentPartPr>
                <p14:cNvPr id="98" name="墨迹 97"/>
                <p14:cNvContentPartPr/>
                <p14:nvPr/>
              </p14:nvContentPartPr>
              <p14:xfrm>
                <a:off x="10278844" y="1979888"/>
                <a:ext cx="201600" cy="360"/>
              </p14:xfrm>
            </p:contentPart>
          </mc:Choice>
          <mc:Fallback xmlns="">
            <p:pic>
              <p:nvPicPr>
                <p:cNvPr id="98" name="墨迹 97"/>
              </p:nvPicPr>
              <p:blipFill>
                <a:blip r:embed="rId125"/>
              </p:blipFill>
              <p:spPr>
                <a:xfrm>
                  <a:off x="10278844" y="1979888"/>
                  <a:ext cx="20160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26" p14:bwMode="auto">
              <p14:nvContentPartPr>
                <p14:cNvPr id="99" name="墨迹 98"/>
                <p14:cNvContentPartPr/>
                <p14:nvPr/>
              </p14:nvContentPartPr>
              <p14:xfrm>
                <a:off x="10449484" y="1929488"/>
                <a:ext cx="55080" cy="89280"/>
              </p14:xfrm>
            </p:contentPart>
          </mc:Choice>
          <mc:Fallback xmlns="">
            <p:pic>
              <p:nvPicPr>
                <p:cNvPr id="99" name="墨迹 98"/>
              </p:nvPicPr>
              <p:blipFill>
                <a:blip r:embed="rId127"/>
              </p:blipFill>
              <p:spPr>
                <a:xfrm>
                  <a:off x="10449484" y="1929488"/>
                  <a:ext cx="55080" cy="89280"/>
                </a:xfrm>
                <a:prstGeom prst="rect"/>
              </p:spPr>
            </p:pic>
          </mc:Fallback>
        </mc:AlternateContent>
      </p:grpSp>
      <p:grpSp>
        <p:nvGrpSpPr>
          <p:cNvPr id="109" name="组合 108"/>
          <p:cNvGrpSpPr/>
          <p:nvPr/>
        </p:nvGrpSpPr>
        <p:grpSpPr>
          <a:xfrm>
            <a:off x="5385364" y="2333048"/>
            <a:ext cx="356760" cy="121320"/>
            <a:chOff x="5385364" y="2333048"/>
            <a:chExt cx="356760" cy="1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28" p14:bwMode="auto">
              <p14:nvContentPartPr>
                <p14:cNvPr id="103" name="墨迹 102"/>
                <p14:cNvContentPartPr/>
                <p14:nvPr/>
              </p14:nvContentPartPr>
              <p14:xfrm>
                <a:off x="5385364" y="2333048"/>
                <a:ext cx="45000" cy="119880"/>
              </p14:xfrm>
            </p:contentPart>
          </mc:Choice>
          <mc:Fallback xmlns="">
            <p:pic>
              <p:nvPicPr>
                <p:cNvPr id="103" name="墨迹 102"/>
              </p:nvPicPr>
              <p:blipFill>
                <a:blip r:embed="rId129"/>
              </p:blipFill>
              <p:spPr>
                <a:xfrm>
                  <a:off x="5385364" y="2333048"/>
                  <a:ext cx="45000" cy="119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0" p14:bwMode="auto">
              <p14:nvContentPartPr>
                <p14:cNvPr id="104" name="墨迹 103"/>
                <p14:cNvContentPartPr/>
                <p14:nvPr/>
              </p14:nvContentPartPr>
              <p14:xfrm>
                <a:off x="5448364" y="2377328"/>
                <a:ext cx="87840" cy="67320"/>
              </p14:xfrm>
            </p:contentPart>
          </mc:Choice>
          <mc:Fallback xmlns="">
            <p:pic>
              <p:nvPicPr>
                <p:cNvPr id="104" name="墨迹 103"/>
              </p:nvPicPr>
              <p:blipFill>
                <a:blip r:embed="rId131"/>
              </p:blipFill>
              <p:spPr>
                <a:xfrm>
                  <a:off x="5448364" y="2377328"/>
                  <a:ext cx="87840" cy="67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2" p14:bwMode="auto">
              <p14:nvContentPartPr>
                <p14:cNvPr id="105" name="墨迹 104"/>
                <p14:cNvContentPartPr/>
                <p14:nvPr/>
              </p14:nvContentPartPr>
              <p14:xfrm>
                <a:off x="5574364" y="2389928"/>
                <a:ext cx="25560" cy="37440"/>
              </p14:xfrm>
            </p:contentPart>
          </mc:Choice>
          <mc:Fallback xmlns="">
            <p:pic>
              <p:nvPicPr>
                <p:cNvPr id="105" name="墨迹 104"/>
              </p:nvPicPr>
              <p:blipFill>
                <a:blip r:embed="rId133"/>
              </p:blipFill>
              <p:spPr>
                <a:xfrm>
                  <a:off x="5574364" y="2389928"/>
                  <a:ext cx="25560" cy="37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4" p14:bwMode="auto">
              <p14:nvContentPartPr>
                <p14:cNvPr id="106" name="墨迹 105"/>
                <p14:cNvContentPartPr/>
                <p14:nvPr/>
              </p14:nvContentPartPr>
              <p14:xfrm>
                <a:off x="5581924" y="2389928"/>
                <a:ext cx="24840" cy="36720"/>
              </p14:xfrm>
            </p:contentPart>
          </mc:Choice>
          <mc:Fallback xmlns="">
            <p:pic>
              <p:nvPicPr>
                <p:cNvPr id="106" name="墨迹 105"/>
              </p:nvPicPr>
              <p:blipFill>
                <a:blip r:embed="rId135"/>
              </p:blipFill>
              <p:spPr>
                <a:xfrm>
                  <a:off x="5581924" y="2389928"/>
                  <a:ext cx="24840" cy="36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6" p14:bwMode="auto">
              <p14:nvContentPartPr>
                <p14:cNvPr id="108" name="墨迹 107"/>
                <p14:cNvContentPartPr/>
                <p14:nvPr/>
              </p14:nvContentPartPr>
              <p14:xfrm>
                <a:off x="5687044" y="2339528"/>
                <a:ext cx="55080" cy="114840"/>
              </p14:xfrm>
            </p:contentPart>
          </mc:Choice>
          <mc:Fallback xmlns="">
            <p:pic>
              <p:nvPicPr>
                <p:cNvPr id="108" name="墨迹 107"/>
              </p:nvPicPr>
              <p:blipFill>
                <a:blip r:embed="rId137"/>
              </p:blipFill>
              <p:spPr>
                <a:xfrm>
                  <a:off x="5687044" y="2339528"/>
                  <a:ext cx="55080" cy="114840"/>
                </a:xfrm>
                <a:prstGeom prst="rect"/>
              </p:spPr>
            </p:pic>
          </mc:Fallback>
        </mc:AlternateContent>
      </p:grpSp>
      <p:grpSp>
        <p:nvGrpSpPr>
          <p:cNvPr id="115" name="组合 114"/>
          <p:cNvGrpSpPr/>
          <p:nvPr/>
        </p:nvGrpSpPr>
        <p:grpSpPr>
          <a:xfrm>
            <a:off x="6984124" y="1299128"/>
            <a:ext cx="362160" cy="185040"/>
            <a:chOff x="6984124" y="1299128"/>
            <a:chExt cx="36216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38" p14:bwMode="auto">
              <p14:nvContentPartPr>
                <p14:cNvPr id="110" name="墨迹 109"/>
                <p14:cNvContentPartPr/>
                <p14:nvPr/>
              </p14:nvContentPartPr>
              <p14:xfrm>
                <a:off x="6984124" y="1299128"/>
                <a:ext cx="47520" cy="163440"/>
              </p14:xfrm>
            </p:contentPart>
          </mc:Choice>
          <mc:Fallback xmlns="">
            <p:pic>
              <p:nvPicPr>
                <p:cNvPr id="110" name="墨迹 109"/>
              </p:nvPicPr>
              <p:blipFill>
                <a:blip r:embed="rId139"/>
              </p:blipFill>
              <p:spPr>
                <a:xfrm>
                  <a:off x="6984124" y="1299128"/>
                  <a:ext cx="47520" cy="163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40" p14:bwMode="auto">
              <p14:nvContentPartPr>
                <p14:cNvPr id="111" name="墨迹 110"/>
                <p14:cNvContentPartPr/>
                <p14:nvPr/>
              </p14:nvContentPartPr>
              <p14:xfrm>
                <a:off x="7067644" y="1393448"/>
                <a:ext cx="52560" cy="60840"/>
              </p14:xfrm>
            </p:contentPart>
          </mc:Choice>
          <mc:Fallback xmlns="">
            <p:pic>
              <p:nvPicPr>
                <p:cNvPr id="111" name="墨迹 110"/>
              </p:nvPicPr>
              <p:blipFill>
                <a:blip r:embed="rId141"/>
              </p:blipFill>
              <p:spPr>
                <a:xfrm>
                  <a:off x="7067644" y="1393448"/>
                  <a:ext cx="52560" cy="60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42" p14:bwMode="auto">
              <p14:nvContentPartPr>
                <p14:cNvPr id="112" name="墨迹 111"/>
                <p14:cNvContentPartPr/>
                <p14:nvPr/>
              </p14:nvContentPartPr>
              <p14:xfrm>
                <a:off x="7157284" y="1387328"/>
                <a:ext cx="30240" cy="49680"/>
              </p14:xfrm>
            </p:contentPart>
          </mc:Choice>
          <mc:Fallback xmlns="">
            <p:pic>
              <p:nvPicPr>
                <p:cNvPr id="112" name="墨迹 111"/>
              </p:nvPicPr>
              <p:blipFill>
                <a:blip r:embed="rId143"/>
              </p:blipFill>
              <p:spPr>
                <a:xfrm>
                  <a:off x="7157284" y="1387328"/>
                  <a:ext cx="30240" cy="49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44" p14:bwMode="auto">
              <p14:nvContentPartPr>
                <p14:cNvPr id="113" name="墨迹 112"/>
                <p14:cNvContentPartPr/>
                <p14:nvPr/>
              </p14:nvContentPartPr>
              <p14:xfrm>
                <a:off x="7170964" y="1406408"/>
                <a:ext cx="18360" cy="31680"/>
              </p14:xfrm>
            </p:contentPart>
          </mc:Choice>
          <mc:Fallback xmlns="">
            <p:pic>
              <p:nvPicPr>
                <p:cNvPr id="113" name="墨迹 112"/>
              </p:nvPicPr>
              <p:blipFill>
                <a:blip r:embed="rId145"/>
              </p:blipFill>
              <p:spPr>
                <a:xfrm>
                  <a:off x="7170964" y="1406408"/>
                  <a:ext cx="18360" cy="31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46" p14:bwMode="auto">
              <p14:nvContentPartPr>
                <p14:cNvPr id="114" name="墨迹 113"/>
                <p14:cNvContentPartPr/>
                <p14:nvPr/>
              </p14:nvContentPartPr>
              <p14:xfrm>
                <a:off x="7205884" y="1350248"/>
                <a:ext cx="140400" cy="133920"/>
              </p14:xfrm>
            </p:contentPart>
          </mc:Choice>
          <mc:Fallback xmlns="">
            <p:pic>
              <p:nvPicPr>
                <p:cNvPr id="114" name="墨迹 113"/>
              </p:nvPicPr>
              <p:blipFill>
                <a:blip r:embed="rId147"/>
              </p:blipFill>
              <p:spPr>
                <a:xfrm>
                  <a:off x="7205884" y="1350248"/>
                  <a:ext cx="140400" cy="133920"/>
                </a:xfrm>
                <a:prstGeom prst="rect"/>
              </p:spPr>
            </p:pic>
          </mc:Fallback>
        </mc:AlternateContent>
      </p:grpSp>
      <p:grpSp>
        <p:nvGrpSpPr>
          <p:cNvPr id="122" name="组合 121"/>
          <p:cNvGrpSpPr/>
          <p:nvPr/>
        </p:nvGrpSpPr>
        <p:grpSpPr>
          <a:xfrm>
            <a:off x="7695484" y="1879088"/>
            <a:ext cx="337680" cy="144720"/>
            <a:chOff x="7695484" y="1879088"/>
            <a:chExt cx="337680" cy="1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48" p14:bwMode="auto">
              <p14:nvContentPartPr>
                <p14:cNvPr id="116" name="墨迹 115"/>
                <p14:cNvContentPartPr/>
                <p14:nvPr/>
              </p14:nvContentPartPr>
              <p14:xfrm>
                <a:off x="7695484" y="1879088"/>
                <a:ext cx="42480" cy="122400"/>
              </p14:xfrm>
            </p:contentPart>
          </mc:Choice>
          <mc:Fallback xmlns="">
            <p:pic>
              <p:nvPicPr>
                <p:cNvPr id="116" name="墨迹 115"/>
              </p:nvPicPr>
              <p:blipFill>
                <a:blip r:embed="rId149"/>
              </p:blipFill>
              <p:spPr>
                <a:xfrm>
                  <a:off x="7695484" y="1879088"/>
                  <a:ext cx="42480" cy="122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0" p14:bwMode="auto">
              <p14:nvContentPartPr>
                <p14:cNvPr id="117" name="墨迹 116"/>
                <p14:cNvContentPartPr/>
                <p14:nvPr/>
              </p14:nvContentPartPr>
              <p14:xfrm>
                <a:off x="7731124" y="1944608"/>
                <a:ext cx="63360" cy="70200"/>
              </p14:xfrm>
            </p:contentPart>
          </mc:Choice>
          <mc:Fallback xmlns="">
            <p:pic>
              <p:nvPicPr>
                <p:cNvPr id="117" name="墨迹 116"/>
              </p:nvPicPr>
              <p:blipFill>
                <a:blip r:embed="rId151"/>
              </p:blipFill>
              <p:spPr>
                <a:xfrm>
                  <a:off x="7731124" y="1944608"/>
                  <a:ext cx="63360" cy="70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2" p14:bwMode="auto">
              <p14:nvContentPartPr>
                <p14:cNvPr id="118" name="墨迹 117"/>
                <p14:cNvContentPartPr/>
                <p14:nvPr/>
              </p14:nvContentPartPr>
              <p14:xfrm>
                <a:off x="7832284" y="1954688"/>
                <a:ext cx="12240" cy="36000"/>
              </p14:xfrm>
            </p:contentPart>
          </mc:Choice>
          <mc:Fallback xmlns="">
            <p:pic>
              <p:nvPicPr>
                <p:cNvPr id="118" name="墨迹 117"/>
              </p:nvPicPr>
              <p:blipFill>
                <a:blip r:embed="rId153"/>
              </p:blipFill>
              <p:spPr>
                <a:xfrm>
                  <a:off x="7832284" y="1954688"/>
                  <a:ext cx="12240" cy="36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4" p14:bwMode="auto">
              <p14:nvContentPartPr>
                <p14:cNvPr id="119" name="墨迹 118"/>
                <p14:cNvContentPartPr/>
                <p14:nvPr/>
              </p14:nvContentPartPr>
              <p14:xfrm>
                <a:off x="7828324" y="1967288"/>
                <a:ext cx="29160" cy="26640"/>
              </p14:xfrm>
            </p:contentPart>
          </mc:Choice>
          <mc:Fallback xmlns="">
            <p:pic>
              <p:nvPicPr>
                <p:cNvPr id="119" name="墨迹 118"/>
              </p:nvPicPr>
              <p:blipFill>
                <a:blip r:embed="rId155"/>
              </p:blipFill>
              <p:spPr>
                <a:xfrm>
                  <a:off x="7828324" y="1967288"/>
                  <a:ext cx="29160" cy="26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6" p14:bwMode="auto">
              <p14:nvContentPartPr>
                <p14:cNvPr id="120" name="墨迹 119"/>
                <p14:cNvContentPartPr/>
                <p14:nvPr/>
              </p14:nvContentPartPr>
              <p14:xfrm>
                <a:off x="7914364" y="1891688"/>
                <a:ext cx="38880" cy="132120"/>
              </p14:xfrm>
            </p:contentPart>
          </mc:Choice>
          <mc:Fallback xmlns="">
            <p:pic>
              <p:nvPicPr>
                <p:cNvPr id="120" name="墨迹 119"/>
              </p:nvPicPr>
              <p:blipFill>
                <a:blip r:embed="rId157"/>
              </p:blipFill>
              <p:spPr>
                <a:xfrm>
                  <a:off x="7914364" y="1891688"/>
                  <a:ext cx="38880" cy="132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8" p14:bwMode="auto">
              <p14:nvContentPartPr>
                <p14:cNvPr id="121" name="墨迹 120"/>
                <p14:cNvContentPartPr/>
                <p14:nvPr/>
              </p14:nvContentPartPr>
              <p14:xfrm>
                <a:off x="7976644" y="1942088"/>
                <a:ext cx="56520" cy="80280"/>
              </p14:xfrm>
            </p:contentPart>
          </mc:Choice>
          <mc:Fallback xmlns="">
            <p:pic>
              <p:nvPicPr>
                <p:cNvPr id="121" name="墨迹 120"/>
              </p:nvPicPr>
              <p:blipFill>
                <a:blip r:embed="rId159"/>
              </p:blipFill>
              <p:spPr>
                <a:xfrm>
                  <a:off x="7976644" y="1942088"/>
                  <a:ext cx="56520" cy="80280"/>
                </a:xfrm>
                <a:prstGeom prst="rect"/>
              </p:spPr>
            </p:pic>
          </mc:Fallback>
        </mc:AlternateContent>
      </p:grpSp>
      <p:grpSp>
        <p:nvGrpSpPr>
          <p:cNvPr id="125" name="组合 124"/>
          <p:cNvGrpSpPr/>
          <p:nvPr/>
        </p:nvGrpSpPr>
        <p:grpSpPr>
          <a:xfrm>
            <a:off x="6589924" y="2364728"/>
            <a:ext cx="110880" cy="592200"/>
            <a:chOff x="6589924" y="2364728"/>
            <a:chExt cx="110880" cy="59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60" p14:bwMode="auto">
              <p14:nvContentPartPr>
                <p14:cNvPr id="123" name="墨迹 122"/>
                <p14:cNvContentPartPr/>
                <p14:nvPr/>
              </p14:nvContentPartPr>
              <p14:xfrm>
                <a:off x="6627364" y="2364728"/>
                <a:ext cx="19440" cy="579960"/>
              </p14:xfrm>
            </p:contentPart>
          </mc:Choice>
          <mc:Fallback xmlns="">
            <p:pic>
              <p:nvPicPr>
                <p:cNvPr id="123" name="墨迹 122"/>
              </p:nvPicPr>
              <p:blipFill>
                <a:blip r:embed="rId161"/>
              </p:blipFill>
              <p:spPr>
                <a:xfrm>
                  <a:off x="6627364" y="2364728"/>
                  <a:ext cx="19440" cy="579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62" p14:bwMode="auto">
              <p14:nvContentPartPr>
                <p14:cNvPr id="124" name="墨迹 123"/>
                <p14:cNvContentPartPr/>
                <p14:nvPr/>
              </p14:nvContentPartPr>
              <p14:xfrm>
                <a:off x="6589924" y="2894288"/>
                <a:ext cx="110880" cy="62640"/>
              </p14:xfrm>
            </p:contentPart>
          </mc:Choice>
          <mc:Fallback xmlns="">
            <p:pic>
              <p:nvPicPr>
                <p:cNvPr id="124" name="墨迹 123"/>
              </p:nvPicPr>
              <p:blipFill>
                <a:blip r:embed="rId163"/>
              </p:blipFill>
              <p:spPr>
                <a:xfrm>
                  <a:off x="6589924" y="2894288"/>
                  <a:ext cx="110880" cy="62640"/>
                </a:xfrm>
                <a:prstGeom prst="rect"/>
              </p:spPr>
            </p:pic>
          </mc:Fallback>
        </mc:AlternateContent>
      </p:grpSp>
      <p:grpSp>
        <p:nvGrpSpPr>
          <p:cNvPr id="141" name="组合 140"/>
          <p:cNvGrpSpPr/>
          <p:nvPr/>
        </p:nvGrpSpPr>
        <p:grpSpPr>
          <a:xfrm>
            <a:off x="6211564" y="3070688"/>
            <a:ext cx="1485000" cy="267480"/>
            <a:chOff x="6211564" y="3070688"/>
            <a:chExt cx="148500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64" p14:bwMode="auto">
              <p14:nvContentPartPr>
                <p14:cNvPr id="126" name="墨迹 125"/>
                <p14:cNvContentPartPr/>
                <p14:nvPr/>
              </p14:nvContentPartPr>
              <p14:xfrm>
                <a:off x="6211564" y="3113888"/>
                <a:ext cx="156600" cy="173160"/>
              </p14:xfrm>
            </p:contentPart>
          </mc:Choice>
          <mc:Fallback xmlns="">
            <p:pic>
              <p:nvPicPr>
                <p:cNvPr id="126" name="墨迹 125"/>
              </p:nvPicPr>
              <p:blipFill>
                <a:blip r:embed="rId165"/>
              </p:blipFill>
              <p:spPr>
                <a:xfrm>
                  <a:off x="6211564" y="3113888"/>
                  <a:ext cx="156600" cy="173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66" p14:bwMode="auto">
              <p14:nvContentPartPr>
                <p14:cNvPr id="127" name="墨迹 126"/>
                <p14:cNvContentPartPr/>
                <p14:nvPr/>
              </p14:nvContentPartPr>
              <p14:xfrm>
                <a:off x="6400564" y="3091208"/>
                <a:ext cx="38520" cy="100800"/>
              </p14:xfrm>
            </p:contentPart>
          </mc:Choice>
          <mc:Fallback xmlns="">
            <p:pic>
              <p:nvPicPr>
                <p:cNvPr id="127" name="墨迹 126"/>
              </p:nvPicPr>
              <p:blipFill>
                <a:blip r:embed="rId167"/>
              </p:blipFill>
              <p:spPr>
                <a:xfrm>
                  <a:off x="6400564" y="3091208"/>
                  <a:ext cx="38520" cy="100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68" p14:bwMode="auto">
              <p14:nvContentPartPr>
                <p14:cNvPr id="128" name="墨迹 127"/>
                <p14:cNvContentPartPr/>
                <p14:nvPr/>
              </p14:nvContentPartPr>
              <p14:xfrm>
                <a:off x="6488764" y="3266528"/>
                <a:ext cx="360" cy="6840"/>
              </p14:xfrm>
            </p:contentPart>
          </mc:Choice>
          <mc:Fallback xmlns="">
            <p:pic>
              <p:nvPicPr>
                <p:cNvPr id="128" name="墨迹 127"/>
              </p:nvPicPr>
              <p:blipFill>
                <a:blip r:embed="rId169"/>
              </p:blipFill>
              <p:spPr>
                <a:xfrm>
                  <a:off x="6488764" y="3266528"/>
                  <a:ext cx="360" cy="6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0" p14:bwMode="auto">
              <p14:nvContentPartPr>
                <p14:cNvPr id="129" name="墨迹 128"/>
                <p14:cNvContentPartPr/>
                <p14:nvPr/>
              </p14:nvContentPartPr>
              <p14:xfrm>
                <a:off x="6583444" y="3140168"/>
                <a:ext cx="152280" cy="153000"/>
              </p14:xfrm>
            </p:contentPart>
          </mc:Choice>
          <mc:Fallback xmlns="">
            <p:pic>
              <p:nvPicPr>
                <p:cNvPr id="129" name="墨迹 128"/>
              </p:nvPicPr>
              <p:blipFill>
                <a:blip r:embed="rId171"/>
              </p:blipFill>
              <p:spPr>
                <a:xfrm>
                  <a:off x="6583444" y="3140168"/>
                  <a:ext cx="152280" cy="153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2" p14:bwMode="auto">
              <p14:nvContentPartPr>
                <p14:cNvPr id="131" name="墨迹 130"/>
                <p14:cNvContentPartPr/>
                <p14:nvPr/>
              </p14:nvContentPartPr>
              <p14:xfrm>
                <a:off x="6787924" y="3070688"/>
                <a:ext cx="10440" cy="90720"/>
              </p14:xfrm>
            </p:contentPart>
          </mc:Choice>
          <mc:Fallback xmlns="">
            <p:pic>
              <p:nvPicPr>
                <p:cNvPr id="131" name="墨迹 130"/>
              </p:nvPicPr>
              <p:blipFill>
                <a:blip r:embed="rId173"/>
              </p:blipFill>
              <p:spPr>
                <a:xfrm>
                  <a:off x="6787924" y="3070688"/>
                  <a:ext cx="10440" cy="90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4" p14:bwMode="auto">
              <p14:nvContentPartPr>
                <p14:cNvPr id="132" name="墨迹 131"/>
                <p14:cNvContentPartPr/>
                <p14:nvPr/>
              </p14:nvContentPartPr>
              <p14:xfrm>
                <a:off x="6804124" y="3115328"/>
                <a:ext cx="32040" cy="46440"/>
              </p14:xfrm>
            </p:contentPart>
          </mc:Choice>
          <mc:Fallback xmlns="">
            <p:pic>
              <p:nvPicPr>
                <p:cNvPr id="132" name="墨迹 131"/>
              </p:nvPicPr>
              <p:blipFill>
                <a:blip r:embed="rId175"/>
              </p:blipFill>
              <p:spPr>
                <a:xfrm>
                  <a:off x="6804124" y="3115328"/>
                  <a:ext cx="32040" cy="46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6" p14:bwMode="auto">
              <p14:nvContentPartPr>
                <p14:cNvPr id="133" name="墨迹 132"/>
                <p14:cNvContentPartPr/>
                <p14:nvPr/>
              </p14:nvContentPartPr>
              <p14:xfrm>
                <a:off x="6886204" y="3323048"/>
                <a:ext cx="360" cy="360"/>
              </p14:xfrm>
            </p:contentPart>
          </mc:Choice>
          <mc:Fallback xmlns="">
            <p:pic>
              <p:nvPicPr>
                <p:cNvPr id="133" name="墨迹 132"/>
              </p:nvPicPr>
              <p:blipFill>
                <a:blip r:embed="rId177"/>
              </p:blipFill>
              <p:spPr>
                <a:xfrm>
                  <a:off x="6886204" y="3323048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8" p14:bwMode="auto">
              <p14:nvContentPartPr>
                <p14:cNvPr id="135" name="墨迹 134"/>
                <p14:cNvContentPartPr/>
                <p14:nvPr/>
              </p14:nvContentPartPr>
              <p14:xfrm>
                <a:off x="6968284" y="3197048"/>
                <a:ext cx="187560" cy="141120"/>
              </p14:xfrm>
            </p:contentPart>
          </mc:Choice>
          <mc:Fallback xmlns="">
            <p:pic>
              <p:nvPicPr>
                <p:cNvPr id="135" name="墨迹 134"/>
              </p:nvPicPr>
              <p:blipFill>
                <a:blip r:embed="rId179"/>
              </p:blipFill>
              <p:spPr>
                <a:xfrm>
                  <a:off x="6968284" y="3197048"/>
                  <a:ext cx="187560" cy="141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80" p14:bwMode="auto">
              <p14:nvContentPartPr>
                <p14:cNvPr id="136" name="墨迹 135"/>
                <p14:cNvContentPartPr/>
                <p14:nvPr/>
              </p14:nvContentPartPr>
              <p14:xfrm>
                <a:off x="7195444" y="3134048"/>
                <a:ext cx="31320" cy="33120"/>
              </p14:xfrm>
            </p:contentPart>
          </mc:Choice>
          <mc:Fallback xmlns="">
            <p:pic>
              <p:nvPicPr>
                <p:cNvPr id="136" name="墨迹 135"/>
              </p:nvPicPr>
              <p:blipFill>
                <a:blip r:embed="rId181"/>
              </p:blipFill>
              <p:spPr>
                <a:xfrm>
                  <a:off x="7195444" y="3134048"/>
                  <a:ext cx="31320" cy="33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82" p14:bwMode="auto">
              <p14:nvContentPartPr>
                <p14:cNvPr id="137" name="墨迹 136"/>
                <p14:cNvContentPartPr/>
                <p14:nvPr/>
              </p14:nvContentPartPr>
              <p14:xfrm>
                <a:off x="7357084" y="3177248"/>
                <a:ext cx="121320" cy="96840"/>
              </p14:xfrm>
            </p:contentPart>
          </mc:Choice>
          <mc:Fallback xmlns="">
            <p:pic>
              <p:nvPicPr>
                <p:cNvPr id="137" name="墨迹 136"/>
              </p:nvPicPr>
              <p:blipFill>
                <a:blip r:embed="rId183"/>
              </p:blipFill>
              <p:spPr>
                <a:xfrm>
                  <a:off x="7357084" y="3177248"/>
                  <a:ext cx="121320" cy="96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84" p14:bwMode="auto">
              <p14:nvContentPartPr>
                <p14:cNvPr id="138" name="墨迹 137"/>
                <p14:cNvContentPartPr/>
                <p14:nvPr/>
              </p14:nvContentPartPr>
              <p14:xfrm>
                <a:off x="7378324" y="3228368"/>
                <a:ext cx="81720" cy="6840"/>
              </p14:xfrm>
            </p:contentPart>
          </mc:Choice>
          <mc:Fallback xmlns="">
            <p:pic>
              <p:nvPicPr>
                <p:cNvPr id="138" name="墨迹 137"/>
              </p:nvPicPr>
              <p:blipFill>
                <a:blip r:embed="rId185"/>
              </p:blipFill>
              <p:spPr>
                <a:xfrm>
                  <a:off x="7378324" y="3228368"/>
                  <a:ext cx="81720" cy="6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86" p14:bwMode="auto">
              <p14:nvContentPartPr>
                <p14:cNvPr id="140" name="墨迹 139"/>
                <p14:cNvContentPartPr/>
                <p14:nvPr/>
              </p14:nvContentPartPr>
              <p14:xfrm>
                <a:off x="7573084" y="3127208"/>
                <a:ext cx="123480" cy="198000"/>
              </p14:xfrm>
            </p:contentPart>
          </mc:Choice>
          <mc:Fallback xmlns="">
            <p:pic>
              <p:nvPicPr>
                <p:cNvPr id="140" name="墨迹 139"/>
              </p:nvPicPr>
              <p:blipFill>
                <a:blip r:embed="rId187"/>
              </p:blipFill>
              <p:spPr>
                <a:xfrm>
                  <a:off x="7573084" y="3127208"/>
                  <a:ext cx="123480" cy="198000"/>
                </a:xfrm>
                <a:prstGeom prst="rect"/>
              </p:spPr>
            </p:pic>
          </mc:Fallback>
        </mc:AlternateContent>
      </p:grpSp>
      <p:grpSp>
        <p:nvGrpSpPr>
          <p:cNvPr id="151" name="组合 150"/>
          <p:cNvGrpSpPr/>
          <p:nvPr/>
        </p:nvGrpSpPr>
        <p:grpSpPr>
          <a:xfrm>
            <a:off x="6633844" y="3480728"/>
            <a:ext cx="95040" cy="218160"/>
            <a:chOff x="6633844" y="3480728"/>
            <a:chExt cx="9504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88" p14:bwMode="auto">
              <p14:nvContentPartPr>
                <p14:cNvPr id="149" name="墨迹 148"/>
                <p14:cNvContentPartPr/>
                <p14:nvPr/>
              </p14:nvContentPartPr>
              <p14:xfrm>
                <a:off x="6665524" y="3480728"/>
                <a:ext cx="360" cy="189000"/>
              </p14:xfrm>
            </p:contentPart>
          </mc:Choice>
          <mc:Fallback xmlns="">
            <p:pic>
              <p:nvPicPr>
                <p:cNvPr id="149" name="墨迹 148"/>
              </p:nvPicPr>
              <p:blipFill>
                <a:blip r:embed="rId189"/>
              </p:blipFill>
              <p:spPr>
                <a:xfrm>
                  <a:off x="6665524" y="3480728"/>
                  <a:ext cx="360" cy="18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0" p14:bwMode="auto">
              <p14:nvContentPartPr>
                <p14:cNvPr id="150" name="墨迹 149"/>
                <p14:cNvContentPartPr/>
                <p14:nvPr/>
              </p14:nvContentPartPr>
              <p14:xfrm>
                <a:off x="6633844" y="3626528"/>
                <a:ext cx="95040" cy="72360"/>
              </p14:xfrm>
            </p:contentPart>
          </mc:Choice>
          <mc:Fallback xmlns="">
            <p:pic>
              <p:nvPicPr>
                <p:cNvPr id="150" name="墨迹 149"/>
              </p:nvPicPr>
              <p:blipFill>
                <a:blip r:embed="rId191"/>
              </p:blipFill>
              <p:spPr>
                <a:xfrm>
                  <a:off x="6633844" y="3626528"/>
                  <a:ext cx="95040" cy="723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192" p14:bwMode="auto">
            <p14:nvContentPartPr>
              <p14:cNvPr id="157" name="墨迹 156"/>
              <p14:cNvContentPartPr/>
              <p14:nvPr/>
            </p14:nvContentPartPr>
            <p14:xfrm>
              <a:off x="6376804" y="3837128"/>
              <a:ext cx="113760" cy="275040"/>
            </p14:xfrm>
          </p:contentPart>
        </mc:Choice>
        <mc:Fallback xmlns="">
          <p:pic>
            <p:nvPicPr>
              <p:cNvPr id="157" name="墨迹 156"/>
            </p:nvPicPr>
            <p:blipFill>
              <a:blip r:embed="rId193"/>
            </p:blipFill>
            <p:spPr>
              <a:xfrm>
                <a:off x="6376804" y="3837128"/>
                <a:ext cx="113760" cy="275040"/>
              </a:xfrm>
              <a:prstGeom prst="rect"/>
            </p:spPr>
          </p:pic>
        </mc:Fallback>
      </mc:AlternateContent>
      <p:grpSp>
        <p:nvGrpSpPr>
          <p:cNvPr id="175" name="组合 174"/>
          <p:cNvGrpSpPr/>
          <p:nvPr/>
        </p:nvGrpSpPr>
        <p:grpSpPr>
          <a:xfrm>
            <a:off x="7245484" y="2125328"/>
            <a:ext cx="542520" cy="176400"/>
            <a:chOff x="7245484" y="2125328"/>
            <a:chExt cx="54252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194" p14:bwMode="auto">
              <p14:nvContentPartPr>
                <p14:cNvPr id="158" name="墨迹 157"/>
                <p14:cNvContentPartPr/>
                <p14:nvPr/>
              </p14:nvContentPartPr>
              <p14:xfrm>
                <a:off x="7245484" y="2169248"/>
                <a:ext cx="63720" cy="113400"/>
              </p14:xfrm>
            </p:contentPart>
          </mc:Choice>
          <mc:Fallback xmlns="">
            <p:pic>
              <p:nvPicPr>
                <p:cNvPr id="158" name="墨迹 157"/>
              </p:nvPicPr>
              <p:blipFill>
                <a:blip r:embed="rId195"/>
              </p:blipFill>
              <p:spPr>
                <a:xfrm>
                  <a:off x="7245484" y="2169248"/>
                  <a:ext cx="63720" cy="113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6" p14:bwMode="auto">
              <p14:nvContentPartPr>
                <p14:cNvPr id="159" name="墨迹 158"/>
                <p14:cNvContentPartPr/>
                <p14:nvPr/>
              </p14:nvContentPartPr>
              <p14:xfrm>
                <a:off x="7251964" y="2181848"/>
                <a:ext cx="360" cy="94320"/>
              </p14:xfrm>
            </p:contentPart>
          </mc:Choice>
          <mc:Fallback xmlns="">
            <p:pic>
              <p:nvPicPr>
                <p:cNvPr id="159" name="墨迹 158"/>
              </p:nvPicPr>
              <p:blipFill>
                <a:blip r:embed="rId197"/>
              </p:blipFill>
              <p:spPr>
                <a:xfrm>
                  <a:off x="7251964" y="2181848"/>
                  <a:ext cx="360" cy="94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8" p14:bwMode="auto">
              <p14:nvContentPartPr>
                <p14:cNvPr id="160" name="墨迹 159"/>
                <p14:cNvContentPartPr/>
                <p14:nvPr/>
              </p14:nvContentPartPr>
              <p14:xfrm>
                <a:off x="7251964" y="2163128"/>
                <a:ext cx="360" cy="6840"/>
              </p14:xfrm>
            </p:contentPart>
          </mc:Choice>
          <mc:Fallback xmlns="">
            <p:pic>
              <p:nvPicPr>
                <p:cNvPr id="160" name="墨迹 159"/>
              </p:nvPicPr>
              <p:blipFill>
                <a:blip r:embed="rId199"/>
              </p:blipFill>
              <p:spPr>
                <a:xfrm>
                  <a:off x="7251964" y="2163128"/>
                  <a:ext cx="360" cy="6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0" p14:bwMode="auto">
              <p14:nvContentPartPr>
                <p14:cNvPr id="161" name="墨迹 160"/>
                <p14:cNvContentPartPr/>
                <p14:nvPr/>
              </p14:nvContentPartPr>
              <p14:xfrm>
                <a:off x="7295884" y="2146208"/>
                <a:ext cx="65520" cy="4320"/>
              </p14:xfrm>
            </p:contentPart>
          </mc:Choice>
          <mc:Fallback xmlns="">
            <p:pic>
              <p:nvPicPr>
                <p:cNvPr id="161" name="墨迹 160"/>
              </p:nvPicPr>
              <p:blipFill>
                <a:blip r:embed="rId201"/>
              </p:blipFill>
              <p:spPr>
                <a:xfrm>
                  <a:off x="7295884" y="2146208"/>
                  <a:ext cx="65520" cy="4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2" p14:bwMode="auto">
              <p14:nvContentPartPr>
                <p14:cNvPr id="162" name="墨迹 161"/>
                <p14:cNvContentPartPr/>
                <p14:nvPr/>
              </p14:nvContentPartPr>
              <p14:xfrm>
                <a:off x="7346284" y="2144048"/>
                <a:ext cx="6840" cy="56160"/>
              </p14:xfrm>
            </p:contentPart>
          </mc:Choice>
          <mc:Fallback xmlns="">
            <p:pic>
              <p:nvPicPr>
                <p:cNvPr id="162" name="墨迹 161"/>
              </p:nvPicPr>
              <p:blipFill>
                <a:blip r:embed="rId203"/>
              </p:blipFill>
              <p:spPr>
                <a:xfrm>
                  <a:off x="7346284" y="2144048"/>
                  <a:ext cx="6840" cy="56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4" p14:bwMode="auto">
              <p14:nvContentPartPr>
                <p14:cNvPr id="164" name="墨迹 163"/>
                <p14:cNvContentPartPr/>
                <p14:nvPr/>
              </p14:nvContentPartPr>
              <p14:xfrm>
                <a:off x="7352764" y="2144048"/>
                <a:ext cx="28440" cy="8640"/>
              </p14:xfrm>
            </p:contentPart>
          </mc:Choice>
          <mc:Fallback xmlns="">
            <p:pic>
              <p:nvPicPr>
                <p:cNvPr id="164" name="墨迹 163"/>
              </p:nvPicPr>
              <p:blipFill>
                <a:blip r:embed="rId205"/>
              </p:blipFill>
              <p:spPr>
                <a:xfrm>
                  <a:off x="7352764" y="2144048"/>
                  <a:ext cx="28440" cy="8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6" p14:bwMode="auto">
              <p14:nvContentPartPr>
                <p14:cNvPr id="165" name="墨迹 164"/>
                <p14:cNvContentPartPr/>
                <p14:nvPr/>
              </p14:nvContentPartPr>
              <p14:xfrm>
                <a:off x="7389484" y="2213168"/>
                <a:ext cx="66600" cy="83160"/>
              </p14:xfrm>
            </p:contentPart>
          </mc:Choice>
          <mc:Fallback xmlns="">
            <p:pic>
              <p:nvPicPr>
                <p:cNvPr id="165" name="墨迹 164"/>
              </p:nvPicPr>
              <p:blipFill>
                <a:blip r:embed="rId207"/>
              </p:blipFill>
              <p:spPr>
                <a:xfrm>
                  <a:off x="7389484" y="2213168"/>
                  <a:ext cx="66600" cy="83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08" p14:bwMode="auto">
              <p14:nvContentPartPr>
                <p14:cNvPr id="166" name="墨迹 165"/>
                <p14:cNvContentPartPr/>
                <p14:nvPr/>
              </p14:nvContentPartPr>
              <p14:xfrm>
                <a:off x="7423324" y="2251328"/>
                <a:ext cx="35640" cy="360"/>
              </p14:xfrm>
            </p:contentPart>
          </mc:Choice>
          <mc:Fallback xmlns="">
            <p:pic>
              <p:nvPicPr>
                <p:cNvPr id="166" name="墨迹 165"/>
              </p:nvPicPr>
              <p:blipFill>
                <a:blip r:embed="rId209"/>
              </p:blipFill>
              <p:spPr>
                <a:xfrm>
                  <a:off x="7423324" y="2251328"/>
                  <a:ext cx="3564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0" p14:bwMode="auto">
              <p14:nvContentPartPr>
                <p14:cNvPr id="167" name="墨迹 166"/>
                <p14:cNvContentPartPr/>
                <p14:nvPr/>
              </p14:nvContentPartPr>
              <p14:xfrm>
                <a:off x="7481284" y="2163128"/>
                <a:ext cx="10800" cy="128160"/>
              </p14:xfrm>
            </p:contentPart>
          </mc:Choice>
          <mc:Fallback xmlns="">
            <p:pic>
              <p:nvPicPr>
                <p:cNvPr id="167" name="墨迹 166"/>
              </p:nvPicPr>
              <p:blipFill>
                <a:blip r:embed="rId211"/>
              </p:blipFill>
              <p:spPr>
                <a:xfrm>
                  <a:off x="7481284" y="2163128"/>
                  <a:ext cx="10800" cy="128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2" p14:bwMode="auto">
              <p14:nvContentPartPr>
                <p14:cNvPr id="168" name="墨迹 167"/>
                <p14:cNvContentPartPr/>
                <p14:nvPr/>
              </p14:nvContentPartPr>
              <p14:xfrm>
                <a:off x="7485244" y="2155928"/>
                <a:ext cx="46080" cy="145800"/>
              </p14:xfrm>
            </p:contentPart>
          </mc:Choice>
          <mc:Fallback xmlns="">
            <p:pic>
              <p:nvPicPr>
                <p:cNvPr id="168" name="墨迹 167"/>
              </p:nvPicPr>
              <p:blipFill>
                <a:blip r:embed="rId213"/>
              </p:blipFill>
              <p:spPr>
                <a:xfrm>
                  <a:off x="7485244" y="2155928"/>
                  <a:ext cx="46080" cy="145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4" p14:bwMode="auto">
              <p14:nvContentPartPr>
                <p14:cNvPr id="170" name="墨迹 169"/>
                <p14:cNvContentPartPr/>
                <p14:nvPr/>
              </p14:nvContentPartPr>
              <p14:xfrm>
                <a:off x="7572364" y="2131448"/>
                <a:ext cx="47160" cy="64800"/>
              </p14:xfrm>
            </p:contentPart>
          </mc:Choice>
          <mc:Fallback xmlns="">
            <p:pic>
              <p:nvPicPr>
                <p:cNvPr id="170" name="墨迹 169"/>
              </p:nvPicPr>
              <p:blipFill>
                <a:blip r:embed="rId215"/>
              </p:blipFill>
              <p:spPr>
                <a:xfrm>
                  <a:off x="7572364" y="2131448"/>
                  <a:ext cx="47160" cy="64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6" p14:bwMode="auto">
              <p14:nvContentPartPr>
                <p14:cNvPr id="171" name="墨迹 170"/>
                <p14:cNvContentPartPr/>
                <p14:nvPr/>
              </p14:nvContentPartPr>
              <p14:xfrm>
                <a:off x="7636444" y="2137568"/>
                <a:ext cx="23400" cy="57240"/>
              </p14:xfrm>
            </p:contentPart>
          </mc:Choice>
          <mc:Fallback xmlns="">
            <p:pic>
              <p:nvPicPr>
                <p:cNvPr id="171" name="墨迹 170"/>
              </p:nvPicPr>
              <p:blipFill>
                <a:blip r:embed="rId217"/>
              </p:blipFill>
              <p:spPr>
                <a:xfrm>
                  <a:off x="7636444" y="2137568"/>
                  <a:ext cx="23400" cy="57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18" p14:bwMode="auto">
              <p14:nvContentPartPr>
                <p14:cNvPr id="172" name="墨迹 171"/>
                <p14:cNvContentPartPr/>
                <p14:nvPr/>
              </p14:nvContentPartPr>
              <p14:xfrm>
                <a:off x="7627804" y="2150168"/>
                <a:ext cx="40680" cy="35280"/>
              </p14:xfrm>
            </p:contentPart>
          </mc:Choice>
          <mc:Fallback xmlns="">
            <p:pic>
              <p:nvPicPr>
                <p:cNvPr id="172" name="墨迹 171"/>
              </p:nvPicPr>
              <p:blipFill>
                <a:blip r:embed="rId219"/>
              </p:blipFill>
              <p:spPr>
                <a:xfrm>
                  <a:off x="7627804" y="2150168"/>
                  <a:ext cx="40680" cy="35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20" p14:bwMode="auto">
              <p14:nvContentPartPr>
                <p14:cNvPr id="173" name="墨迹 172"/>
                <p14:cNvContentPartPr/>
                <p14:nvPr/>
              </p14:nvContentPartPr>
              <p14:xfrm>
                <a:off x="7693324" y="2125328"/>
                <a:ext cx="26640" cy="65160"/>
              </p14:xfrm>
            </p:contentPart>
          </mc:Choice>
          <mc:Fallback xmlns="">
            <p:pic>
              <p:nvPicPr>
                <p:cNvPr id="173" name="墨迹 172"/>
              </p:nvPicPr>
              <p:blipFill>
                <a:blip r:embed="rId221"/>
              </p:blipFill>
              <p:spPr>
                <a:xfrm>
                  <a:off x="7693324" y="2125328"/>
                  <a:ext cx="26640" cy="65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22" p14:bwMode="auto">
              <p14:nvContentPartPr>
                <p14:cNvPr id="174" name="墨迹 173"/>
                <p14:cNvContentPartPr/>
                <p14:nvPr/>
              </p14:nvContentPartPr>
              <p14:xfrm>
                <a:off x="7743004" y="2156288"/>
                <a:ext cx="45000" cy="33120"/>
              </p14:xfrm>
            </p:contentPart>
          </mc:Choice>
          <mc:Fallback xmlns="">
            <p:pic>
              <p:nvPicPr>
                <p:cNvPr id="174" name="墨迹 173"/>
              </p:nvPicPr>
              <p:blipFill>
                <a:blip r:embed="rId223"/>
              </p:blipFill>
              <p:spPr>
                <a:xfrm>
                  <a:off x="7743004" y="2156288"/>
                  <a:ext cx="45000" cy="33120"/>
                </a:xfrm>
                <a:prstGeom prst="rect"/>
              </p:spPr>
            </p:pic>
          </mc:Fallback>
        </mc:AlternateContent>
      </p:grpSp>
      <p:grpSp>
        <p:nvGrpSpPr>
          <p:cNvPr id="205" name="组合 204"/>
          <p:cNvGrpSpPr/>
          <p:nvPr/>
        </p:nvGrpSpPr>
        <p:grpSpPr>
          <a:xfrm>
            <a:off x="9079684" y="2277248"/>
            <a:ext cx="512280" cy="197280"/>
            <a:chOff x="9079684" y="2277248"/>
            <a:chExt cx="51228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24" p14:bwMode="auto">
              <p14:nvContentPartPr>
                <p14:cNvPr id="200" name="墨迹 199"/>
                <p14:cNvContentPartPr/>
                <p14:nvPr/>
              </p14:nvContentPartPr>
              <p14:xfrm>
                <a:off x="9079684" y="2277248"/>
                <a:ext cx="225360" cy="177840"/>
              </p14:xfrm>
            </p:contentPart>
          </mc:Choice>
          <mc:Fallback xmlns="">
            <p:pic>
              <p:nvPicPr>
                <p:cNvPr id="200" name="墨迹 199"/>
              </p:nvPicPr>
              <p:blipFill>
                <a:blip r:embed="rId225"/>
              </p:blipFill>
              <p:spPr>
                <a:xfrm>
                  <a:off x="9079684" y="2277248"/>
                  <a:ext cx="225360" cy="177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26" p14:bwMode="auto">
              <p14:nvContentPartPr>
                <p14:cNvPr id="201" name="墨迹 200"/>
                <p14:cNvContentPartPr/>
                <p14:nvPr/>
              </p14:nvContentPartPr>
              <p14:xfrm>
                <a:off x="9301444" y="2339528"/>
                <a:ext cx="57960" cy="78120"/>
              </p14:xfrm>
            </p:contentPart>
          </mc:Choice>
          <mc:Fallback xmlns="">
            <p:pic>
              <p:nvPicPr>
                <p:cNvPr id="201" name="墨迹 200"/>
              </p:nvPicPr>
              <p:blipFill>
                <a:blip r:embed="rId227"/>
              </p:blipFill>
              <p:spPr>
                <a:xfrm>
                  <a:off x="9301444" y="2339528"/>
                  <a:ext cx="57960" cy="78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28" p14:bwMode="auto">
              <p14:nvContentPartPr>
                <p14:cNvPr id="202" name="墨迹 201"/>
                <p14:cNvContentPartPr/>
                <p14:nvPr/>
              </p14:nvContentPartPr>
              <p14:xfrm>
                <a:off x="9265084" y="2352128"/>
                <a:ext cx="99720" cy="65160"/>
              </p14:xfrm>
            </p:contentPart>
          </mc:Choice>
          <mc:Fallback xmlns="">
            <p:pic>
              <p:nvPicPr>
                <p:cNvPr id="202" name="墨迹 201"/>
              </p:nvPicPr>
              <p:blipFill>
                <a:blip r:embed="rId229"/>
              </p:blipFill>
              <p:spPr>
                <a:xfrm>
                  <a:off x="9265084" y="2352128"/>
                  <a:ext cx="99720" cy="65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0" p14:bwMode="auto">
              <p14:nvContentPartPr>
                <p14:cNvPr id="203" name="墨迹 202"/>
                <p14:cNvContentPartPr/>
                <p14:nvPr/>
              </p14:nvContentPartPr>
              <p14:xfrm>
                <a:off x="9426364" y="2315048"/>
                <a:ext cx="165600" cy="159480"/>
              </p14:xfrm>
            </p:contentPart>
          </mc:Choice>
          <mc:Fallback xmlns="">
            <p:pic>
              <p:nvPicPr>
                <p:cNvPr id="203" name="墨迹 202"/>
              </p:nvPicPr>
              <p:blipFill>
                <a:blip r:embed="rId231"/>
              </p:blipFill>
              <p:spPr>
                <a:xfrm>
                  <a:off x="9426364" y="2315048"/>
                  <a:ext cx="165600" cy="159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2" p14:bwMode="auto">
              <p14:nvContentPartPr>
                <p14:cNvPr id="204" name="墨迹 203"/>
                <p14:cNvContentPartPr/>
                <p14:nvPr/>
              </p14:nvContentPartPr>
              <p14:xfrm>
                <a:off x="9503404" y="2320448"/>
                <a:ext cx="17280" cy="5400"/>
              </p14:xfrm>
            </p:contentPart>
          </mc:Choice>
          <mc:Fallback xmlns="">
            <p:pic>
              <p:nvPicPr>
                <p:cNvPr id="204" name="墨迹 203"/>
              </p:nvPicPr>
              <p:blipFill>
                <a:blip r:embed="rId233"/>
              </p:blipFill>
              <p:spPr>
                <a:xfrm>
                  <a:off x="9503404" y="2320448"/>
                  <a:ext cx="17280" cy="5400"/>
                </a:xfrm>
                <a:prstGeom prst="rect"/>
              </p:spPr>
            </p:pic>
          </mc:Fallback>
        </mc:AlternateContent>
      </p:grpSp>
      <p:grpSp>
        <p:nvGrpSpPr>
          <p:cNvPr id="221" name="组合 220"/>
          <p:cNvGrpSpPr/>
          <p:nvPr/>
        </p:nvGrpSpPr>
        <p:grpSpPr>
          <a:xfrm>
            <a:off x="10733884" y="1860368"/>
            <a:ext cx="554040" cy="221400"/>
            <a:chOff x="10733884" y="1860368"/>
            <a:chExt cx="55404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34" p14:bwMode="auto">
              <p14:nvContentPartPr>
                <p14:cNvPr id="216" name="墨迹 215"/>
                <p14:cNvContentPartPr/>
                <p14:nvPr/>
              </p14:nvContentPartPr>
              <p14:xfrm>
                <a:off x="10733884" y="1860368"/>
                <a:ext cx="49680" cy="201960"/>
              </p14:xfrm>
            </p:contentPart>
          </mc:Choice>
          <mc:Fallback xmlns="">
            <p:pic>
              <p:nvPicPr>
                <p:cNvPr id="216" name="墨迹 215"/>
              </p:nvPicPr>
              <p:blipFill>
                <a:blip r:embed="rId235"/>
              </p:blipFill>
              <p:spPr>
                <a:xfrm>
                  <a:off x="10733884" y="1860368"/>
                  <a:ext cx="49680" cy="201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6" p14:bwMode="auto">
              <p14:nvContentPartPr>
                <p14:cNvPr id="217" name="墨迹 216"/>
                <p14:cNvContentPartPr/>
                <p14:nvPr/>
              </p14:nvContentPartPr>
              <p14:xfrm>
                <a:off x="10827844" y="1973768"/>
                <a:ext cx="111960" cy="89280"/>
              </p14:xfrm>
            </p:contentPart>
          </mc:Choice>
          <mc:Fallback xmlns="">
            <p:pic>
              <p:nvPicPr>
                <p:cNvPr id="217" name="墨迹 216"/>
              </p:nvPicPr>
              <p:blipFill>
                <a:blip r:embed="rId237"/>
              </p:blipFill>
              <p:spPr>
                <a:xfrm>
                  <a:off x="10827844" y="1973768"/>
                  <a:ext cx="111960" cy="89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8" p14:bwMode="auto">
              <p14:nvContentPartPr>
                <p14:cNvPr id="218" name="墨迹 217"/>
                <p14:cNvContentPartPr/>
                <p14:nvPr/>
              </p14:nvContentPartPr>
              <p14:xfrm>
                <a:off x="11004244" y="1961168"/>
                <a:ext cx="54000" cy="89280"/>
              </p14:xfrm>
            </p:contentPart>
          </mc:Choice>
          <mc:Fallback xmlns="">
            <p:pic>
              <p:nvPicPr>
                <p:cNvPr id="218" name="墨迹 217"/>
              </p:nvPicPr>
              <p:blipFill>
                <a:blip r:embed="rId239"/>
              </p:blipFill>
              <p:spPr>
                <a:xfrm>
                  <a:off x="11004244" y="1961168"/>
                  <a:ext cx="54000" cy="89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40" p14:bwMode="auto">
              <p14:nvContentPartPr>
                <p14:cNvPr id="219" name="墨迹 218"/>
                <p14:cNvContentPartPr/>
                <p14:nvPr/>
              </p14:nvContentPartPr>
              <p14:xfrm>
                <a:off x="10983004" y="1973768"/>
                <a:ext cx="84600" cy="72720"/>
              </p14:xfrm>
            </p:contentPart>
          </mc:Choice>
          <mc:Fallback xmlns="">
            <p:pic>
              <p:nvPicPr>
                <p:cNvPr id="219" name="墨迹 218"/>
              </p:nvPicPr>
              <p:blipFill>
                <a:blip r:embed="rId241"/>
              </p:blipFill>
              <p:spPr>
                <a:xfrm>
                  <a:off x="10983004" y="1973768"/>
                  <a:ext cx="84600" cy="72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42" p14:bwMode="auto">
              <p14:nvContentPartPr>
                <p14:cNvPr id="220" name="墨迹 219"/>
                <p14:cNvContentPartPr/>
                <p14:nvPr/>
              </p14:nvContentPartPr>
              <p14:xfrm>
                <a:off x="11083804" y="1910408"/>
                <a:ext cx="204120" cy="171360"/>
              </p14:xfrm>
            </p:contentPart>
          </mc:Choice>
          <mc:Fallback xmlns="">
            <p:pic>
              <p:nvPicPr>
                <p:cNvPr id="220" name="墨迹 219"/>
              </p:nvPicPr>
              <p:blipFill>
                <a:blip r:embed="rId243"/>
              </p:blipFill>
              <p:spPr>
                <a:xfrm>
                  <a:off x="11083804" y="1910408"/>
                  <a:ext cx="204120" cy="1713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244" p14:bwMode="auto">
            <p14:nvContentPartPr>
              <p14:cNvPr id="222" name="墨迹 221"/>
              <p14:cNvContentPartPr/>
              <p14:nvPr/>
            </p14:nvContentPartPr>
            <p14:xfrm>
              <a:off x="11458204" y="2900768"/>
              <a:ext cx="360" cy="360"/>
            </p14:xfrm>
          </p:contentPart>
        </mc:Choice>
        <mc:Fallback xmlns="">
          <p:pic>
            <p:nvPicPr>
              <p:cNvPr id="222" name="墨迹 221"/>
            </p:nvPicPr>
            <p:blipFill>
              <a:blip r:embed="rId177"/>
            </p:blipFill>
            <p:spPr>
              <a:xfrm>
                <a:off x="11458204" y="2900768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5" p14:bwMode="auto">
            <p14:nvContentPartPr>
              <p14:cNvPr id="237" name="墨迹 236"/>
              <p14:cNvContentPartPr/>
              <p14:nvPr/>
            </p14:nvContentPartPr>
            <p14:xfrm>
              <a:off x="9049444" y="1071968"/>
              <a:ext cx="360" cy="360"/>
            </p14:xfrm>
          </p:contentPart>
        </mc:Choice>
        <mc:Fallback xmlns="">
          <p:pic>
            <p:nvPicPr>
              <p:cNvPr id="237" name="墨迹 236"/>
            </p:nvPicPr>
            <p:blipFill>
              <a:blip r:embed="rId177"/>
            </p:blipFill>
            <p:spPr>
              <a:xfrm>
                <a:off x="9049444" y="1071968"/>
                <a:ext cx="360" cy="360"/>
              </a:xfrm>
              <a:prstGeom prst="rect"/>
            </p:spPr>
          </p:pic>
        </mc:Fallback>
      </mc:AlternateContent>
      <p:grpSp>
        <p:nvGrpSpPr>
          <p:cNvPr id="247" name="组合 246"/>
          <p:cNvGrpSpPr/>
          <p:nvPr/>
        </p:nvGrpSpPr>
        <p:grpSpPr>
          <a:xfrm>
            <a:off x="7560844" y="543128"/>
            <a:ext cx="2036160" cy="1197360"/>
            <a:chOff x="7560844" y="543128"/>
            <a:chExt cx="2036160" cy="119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46" p14:bwMode="auto">
              <p14:nvContentPartPr>
                <p14:cNvPr id="238" name="墨迹 237"/>
                <p14:cNvContentPartPr/>
                <p14:nvPr/>
              </p14:nvContentPartPr>
              <p14:xfrm>
                <a:off x="7560844" y="709448"/>
                <a:ext cx="1371600" cy="1031040"/>
              </p14:xfrm>
            </p:contentPart>
          </mc:Choice>
          <mc:Fallback xmlns="">
            <p:pic>
              <p:nvPicPr>
                <p:cNvPr id="238" name="墨迹 237"/>
              </p:nvPicPr>
              <p:blipFill>
                <a:blip r:embed="rId247"/>
              </p:blipFill>
              <p:spPr>
                <a:xfrm>
                  <a:off x="7560844" y="709448"/>
                  <a:ext cx="1371600" cy="1031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48" p14:bwMode="auto">
              <p14:nvContentPartPr>
                <p14:cNvPr id="239" name="墨迹 238"/>
                <p14:cNvContentPartPr/>
                <p14:nvPr/>
              </p14:nvContentPartPr>
              <p14:xfrm>
                <a:off x="8885284" y="677408"/>
                <a:ext cx="135720" cy="84600"/>
              </p14:xfrm>
            </p:contentPart>
          </mc:Choice>
          <mc:Fallback xmlns="">
            <p:pic>
              <p:nvPicPr>
                <p:cNvPr id="239" name="墨迹 238"/>
              </p:nvPicPr>
              <p:blipFill>
                <a:blip r:embed="rId249"/>
              </p:blipFill>
              <p:spPr>
                <a:xfrm>
                  <a:off x="8885284" y="677408"/>
                  <a:ext cx="135720" cy="84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50" p14:bwMode="auto">
              <p14:nvContentPartPr>
                <p14:cNvPr id="240" name="墨迹 239"/>
                <p14:cNvContentPartPr/>
                <p14:nvPr/>
              </p14:nvContentPartPr>
              <p14:xfrm>
                <a:off x="9200644" y="548528"/>
                <a:ext cx="102960" cy="210240"/>
              </p14:xfrm>
            </p:contentPart>
          </mc:Choice>
          <mc:Fallback xmlns="">
            <p:pic>
              <p:nvPicPr>
                <p:cNvPr id="240" name="墨迹 239"/>
              </p:nvPicPr>
              <p:blipFill>
                <a:blip r:embed="rId251"/>
              </p:blipFill>
              <p:spPr>
                <a:xfrm>
                  <a:off x="9200644" y="548528"/>
                  <a:ext cx="102960" cy="210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52" p14:bwMode="auto">
              <p14:nvContentPartPr>
                <p14:cNvPr id="241" name="墨迹 240"/>
                <p14:cNvContentPartPr/>
                <p14:nvPr/>
              </p14:nvContentPartPr>
              <p14:xfrm>
                <a:off x="9343924" y="645008"/>
                <a:ext cx="111600" cy="78840"/>
              </p14:xfrm>
            </p:contentPart>
          </mc:Choice>
          <mc:Fallback xmlns="">
            <p:pic>
              <p:nvPicPr>
                <p:cNvPr id="241" name="墨迹 240"/>
              </p:nvPicPr>
              <p:blipFill>
                <a:blip r:embed="rId253"/>
              </p:blipFill>
              <p:spPr>
                <a:xfrm>
                  <a:off x="9343924" y="645008"/>
                  <a:ext cx="111600" cy="78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54" p14:bwMode="auto">
              <p14:nvContentPartPr>
                <p14:cNvPr id="242" name="墨迹 241"/>
                <p14:cNvContentPartPr/>
                <p14:nvPr/>
              </p14:nvContentPartPr>
              <p14:xfrm>
                <a:off x="9441484" y="611528"/>
                <a:ext cx="49680" cy="149040"/>
              </p14:xfrm>
            </p:contentPart>
          </mc:Choice>
          <mc:Fallback xmlns="">
            <p:pic>
              <p:nvPicPr>
                <p:cNvPr id="242" name="墨迹 241"/>
              </p:nvPicPr>
              <p:blipFill>
                <a:blip r:embed="rId255"/>
              </p:blipFill>
              <p:spPr>
                <a:xfrm>
                  <a:off x="9441484" y="611528"/>
                  <a:ext cx="49680" cy="149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56" p14:bwMode="auto">
              <p14:nvContentPartPr>
                <p14:cNvPr id="245" name="墨迹 244"/>
                <p14:cNvContentPartPr/>
                <p14:nvPr/>
              </p14:nvContentPartPr>
              <p14:xfrm>
                <a:off x="9136564" y="592448"/>
                <a:ext cx="47160" cy="185760"/>
              </p14:xfrm>
            </p:contentPart>
          </mc:Choice>
          <mc:Fallback xmlns="">
            <p:pic>
              <p:nvPicPr>
                <p:cNvPr id="245" name="墨迹 244"/>
              </p:nvPicPr>
              <p:blipFill>
                <a:blip r:embed="rId257"/>
              </p:blipFill>
              <p:spPr>
                <a:xfrm>
                  <a:off x="9136564" y="592448"/>
                  <a:ext cx="47160" cy="185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58" p14:bwMode="auto">
              <p14:nvContentPartPr>
                <p14:cNvPr id="246" name="墨迹 245"/>
                <p14:cNvContentPartPr/>
                <p14:nvPr/>
              </p14:nvContentPartPr>
              <p14:xfrm>
                <a:off x="9552364" y="543128"/>
                <a:ext cx="44640" cy="56880"/>
              </p14:xfrm>
            </p:contentPart>
          </mc:Choice>
          <mc:Fallback xmlns="">
            <p:pic>
              <p:nvPicPr>
                <p:cNvPr id="246" name="墨迹 245"/>
              </p:nvPicPr>
              <p:blipFill>
                <a:blip r:embed="rId259"/>
              </p:blipFill>
              <p:spPr>
                <a:xfrm>
                  <a:off x="9552364" y="543128"/>
                  <a:ext cx="44640" cy="5688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260" p14:bwMode="auto">
            <p14:nvContentPartPr>
              <p14:cNvPr id="248" name="墨迹 247"/>
              <p14:cNvContentPartPr/>
              <p14:nvPr/>
            </p14:nvContentPartPr>
            <p14:xfrm>
              <a:off x="9634444" y="623408"/>
              <a:ext cx="162360" cy="148320"/>
            </p14:xfrm>
          </p:contentPart>
        </mc:Choice>
        <mc:Fallback xmlns="">
          <p:pic>
            <p:nvPicPr>
              <p:cNvPr id="248" name="墨迹 247"/>
            </p:nvPicPr>
            <p:blipFill>
              <a:blip r:embed="rId261"/>
            </p:blipFill>
            <p:spPr>
              <a:xfrm>
                <a:off x="9634444" y="623408"/>
                <a:ext cx="162360" cy="1483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2" p14:bwMode="auto">
            <p14:nvContentPartPr>
              <p14:cNvPr id="256" name="墨迹 255"/>
              <p14:cNvContentPartPr/>
              <p14:nvPr/>
            </p14:nvContentPartPr>
            <p14:xfrm>
              <a:off x="9073204" y="3250688"/>
              <a:ext cx="64440" cy="101160"/>
            </p14:xfrm>
          </p:contentPart>
        </mc:Choice>
        <mc:Fallback xmlns="">
          <p:pic>
            <p:nvPicPr>
              <p:cNvPr id="256" name="墨迹 255"/>
            </p:nvPicPr>
            <p:blipFill>
              <a:blip r:embed="rId263"/>
            </p:blipFill>
            <p:spPr>
              <a:xfrm>
                <a:off x="9073204" y="3250688"/>
                <a:ext cx="64440" cy="101160"/>
              </a:xfrm>
              <a:prstGeom prst="rect"/>
            </p:spPr>
          </p:pic>
        </mc:Fallback>
      </mc:AlternateContent>
      <p:grpSp>
        <p:nvGrpSpPr>
          <p:cNvPr id="259" name="组合 258"/>
          <p:cNvGrpSpPr/>
          <p:nvPr/>
        </p:nvGrpSpPr>
        <p:grpSpPr>
          <a:xfrm>
            <a:off x="8292004" y="2112368"/>
            <a:ext cx="702360" cy="1299240"/>
            <a:chOff x="8292004" y="2112368"/>
            <a:chExt cx="702360" cy="12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64" p14:bwMode="auto">
              <p14:nvContentPartPr>
                <p14:cNvPr id="206" name="墨迹 205"/>
                <p14:cNvContentPartPr/>
                <p14:nvPr/>
              </p14:nvContentPartPr>
              <p14:xfrm>
                <a:off x="8440324" y="2156288"/>
                <a:ext cx="49320" cy="126720"/>
              </p14:xfrm>
            </p:contentPart>
          </mc:Choice>
          <mc:Fallback xmlns="">
            <p:pic>
              <p:nvPicPr>
                <p:cNvPr id="206" name="墨迹 205"/>
              </p:nvPicPr>
              <p:blipFill>
                <a:blip r:embed="rId265"/>
              </p:blipFill>
              <p:spPr>
                <a:xfrm>
                  <a:off x="8440324" y="2156288"/>
                  <a:ext cx="49320" cy="126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66" p14:bwMode="auto">
              <p14:nvContentPartPr>
                <p14:cNvPr id="207" name="墨迹 206"/>
                <p14:cNvContentPartPr/>
                <p14:nvPr/>
              </p14:nvContentPartPr>
              <p14:xfrm>
                <a:off x="8519164" y="2225768"/>
                <a:ext cx="75600" cy="87480"/>
              </p14:xfrm>
            </p:contentPart>
          </mc:Choice>
          <mc:Fallback xmlns="">
            <p:pic>
              <p:nvPicPr>
                <p:cNvPr id="207" name="墨迹 206"/>
              </p:nvPicPr>
              <p:blipFill>
                <a:blip r:embed="rId267"/>
              </p:blipFill>
              <p:spPr>
                <a:xfrm>
                  <a:off x="8519164" y="2225768"/>
                  <a:ext cx="75600" cy="87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68" p14:bwMode="auto">
              <p14:nvContentPartPr>
                <p14:cNvPr id="208" name="墨迹 207"/>
                <p14:cNvContentPartPr/>
                <p14:nvPr/>
              </p14:nvContentPartPr>
              <p14:xfrm>
                <a:off x="8620324" y="2244848"/>
                <a:ext cx="46440" cy="66960"/>
              </p14:xfrm>
            </p:contentPart>
          </mc:Choice>
          <mc:Fallback xmlns="">
            <p:pic>
              <p:nvPicPr>
                <p:cNvPr id="208" name="墨迹 207"/>
              </p:nvPicPr>
              <p:blipFill>
                <a:blip r:embed="rId269"/>
              </p:blipFill>
              <p:spPr>
                <a:xfrm>
                  <a:off x="8620324" y="2244848"/>
                  <a:ext cx="46440" cy="66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0" p14:bwMode="auto">
              <p14:nvContentPartPr>
                <p14:cNvPr id="209" name="墨迹 208"/>
                <p14:cNvContentPartPr/>
                <p14:nvPr/>
              </p14:nvContentPartPr>
              <p14:xfrm>
                <a:off x="8643724" y="2257448"/>
                <a:ext cx="27720" cy="12600"/>
              </p14:xfrm>
            </p:contentPart>
          </mc:Choice>
          <mc:Fallback xmlns="">
            <p:pic>
              <p:nvPicPr>
                <p:cNvPr id="209" name="墨迹 208"/>
              </p:nvPicPr>
              <p:blipFill>
                <a:blip r:embed="rId271"/>
              </p:blipFill>
              <p:spPr>
                <a:xfrm>
                  <a:off x="8643724" y="2257448"/>
                  <a:ext cx="27720" cy="12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2" p14:bwMode="auto">
              <p14:nvContentPartPr>
                <p14:cNvPr id="210" name="墨迹 209"/>
                <p14:cNvContentPartPr/>
                <p14:nvPr/>
              </p14:nvContentPartPr>
              <p14:xfrm>
                <a:off x="8601604" y="2326928"/>
                <a:ext cx="360" cy="360"/>
              </p14:xfrm>
            </p:contentPart>
          </mc:Choice>
          <mc:Fallback xmlns="">
            <p:pic>
              <p:nvPicPr>
                <p:cNvPr id="210" name="墨迹 209"/>
              </p:nvPicPr>
              <p:blipFill>
                <a:blip r:embed="rId177"/>
              </p:blipFill>
              <p:spPr>
                <a:xfrm>
                  <a:off x="8601604" y="2326928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3" p14:bwMode="auto">
              <p14:nvContentPartPr>
                <p14:cNvPr id="212" name="墨迹 211"/>
                <p14:cNvContentPartPr/>
                <p14:nvPr/>
              </p14:nvContentPartPr>
              <p14:xfrm>
                <a:off x="8586484" y="2263568"/>
                <a:ext cx="78480" cy="42120"/>
              </p14:xfrm>
            </p:contentPart>
          </mc:Choice>
          <mc:Fallback xmlns="">
            <p:pic>
              <p:nvPicPr>
                <p:cNvPr id="212" name="墨迹 211"/>
              </p:nvPicPr>
              <p:blipFill>
                <a:blip r:embed="rId274"/>
              </p:blipFill>
              <p:spPr>
                <a:xfrm>
                  <a:off x="8586484" y="2263568"/>
                  <a:ext cx="78480" cy="42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5" p14:bwMode="auto">
              <p14:nvContentPartPr>
                <p14:cNvPr id="214" name="墨迹 213"/>
                <p14:cNvContentPartPr/>
                <p14:nvPr/>
              </p14:nvContentPartPr>
              <p14:xfrm>
                <a:off x="8663524" y="2213168"/>
                <a:ext cx="165600" cy="108720"/>
              </p14:xfrm>
            </p:contentPart>
          </mc:Choice>
          <mc:Fallback xmlns="">
            <p:pic>
              <p:nvPicPr>
                <p:cNvPr id="214" name="墨迹 213"/>
              </p:nvPicPr>
              <p:blipFill>
                <a:blip r:embed="rId276"/>
              </p:blipFill>
              <p:spPr>
                <a:xfrm>
                  <a:off x="8663524" y="2213168"/>
                  <a:ext cx="165600" cy="108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7" p14:bwMode="auto">
              <p14:nvContentPartPr>
                <p14:cNvPr id="249" name="墨迹 248"/>
                <p14:cNvContentPartPr/>
                <p14:nvPr/>
              </p14:nvContentPartPr>
              <p14:xfrm>
                <a:off x="8292004" y="2112368"/>
                <a:ext cx="187920" cy="1112040"/>
              </p14:xfrm>
            </p:contentPart>
          </mc:Choice>
          <mc:Fallback xmlns="">
            <p:pic>
              <p:nvPicPr>
                <p:cNvPr id="249" name="墨迹 248"/>
              </p:nvPicPr>
              <p:blipFill>
                <a:blip r:embed="rId278"/>
              </p:blipFill>
              <p:spPr>
                <a:xfrm>
                  <a:off x="8292004" y="2112368"/>
                  <a:ext cx="187920" cy="1112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9" p14:bwMode="auto">
              <p14:nvContentPartPr>
                <p14:cNvPr id="251" name="墨迹 250"/>
                <p14:cNvContentPartPr/>
                <p14:nvPr/>
              </p14:nvContentPartPr>
              <p14:xfrm>
                <a:off x="8374084" y="3184448"/>
                <a:ext cx="152280" cy="101520"/>
              </p14:xfrm>
            </p:contentPart>
          </mc:Choice>
          <mc:Fallback xmlns="">
            <p:pic>
              <p:nvPicPr>
                <p:cNvPr id="251" name="墨迹 250"/>
              </p:nvPicPr>
              <p:blipFill>
                <a:blip r:embed="rId280"/>
              </p:blipFill>
              <p:spPr>
                <a:xfrm>
                  <a:off x="8374084" y="3184448"/>
                  <a:ext cx="152280" cy="101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81" p14:bwMode="auto">
              <p14:nvContentPartPr>
                <p14:cNvPr id="253" name="墨迹 252"/>
                <p14:cNvContentPartPr/>
                <p14:nvPr/>
              </p14:nvContentPartPr>
              <p14:xfrm>
                <a:off x="8677204" y="3165368"/>
                <a:ext cx="76320" cy="190440"/>
              </p14:xfrm>
            </p:contentPart>
          </mc:Choice>
          <mc:Fallback xmlns="">
            <p:pic>
              <p:nvPicPr>
                <p:cNvPr id="253" name="墨迹 252"/>
              </p:nvPicPr>
              <p:blipFill>
                <a:blip r:embed="rId282"/>
              </p:blipFill>
              <p:spPr>
                <a:xfrm>
                  <a:off x="8677204" y="3165368"/>
                  <a:ext cx="76320" cy="190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83" p14:bwMode="auto">
              <p14:nvContentPartPr>
                <p14:cNvPr id="254" name="墨迹 253"/>
                <p14:cNvContentPartPr/>
                <p14:nvPr/>
              </p14:nvContentPartPr>
              <p14:xfrm>
                <a:off x="8847484" y="3258968"/>
                <a:ext cx="145080" cy="96840"/>
              </p14:xfrm>
            </p:contentPart>
          </mc:Choice>
          <mc:Fallback xmlns="">
            <p:pic>
              <p:nvPicPr>
                <p:cNvPr id="254" name="墨迹 253"/>
              </p:nvPicPr>
              <p:blipFill>
                <a:blip r:embed="rId284"/>
              </p:blipFill>
              <p:spPr>
                <a:xfrm>
                  <a:off x="8847484" y="3258968"/>
                  <a:ext cx="145080" cy="96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85" p14:bwMode="auto">
              <p14:nvContentPartPr>
                <p14:cNvPr id="257" name="墨迹 256"/>
                <p14:cNvContentPartPr/>
                <p14:nvPr/>
              </p14:nvContentPartPr>
              <p14:xfrm>
                <a:off x="8968804" y="3197048"/>
                <a:ext cx="25560" cy="214560"/>
              </p14:xfrm>
            </p:contentPart>
          </mc:Choice>
          <mc:Fallback xmlns="">
            <p:pic>
              <p:nvPicPr>
                <p:cNvPr id="257" name="墨迹 256"/>
              </p:nvPicPr>
              <p:blipFill>
                <a:blip r:embed="rId286"/>
              </p:blipFill>
              <p:spPr>
                <a:xfrm>
                  <a:off x="8968804" y="3197048"/>
                  <a:ext cx="25560" cy="214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87" p14:bwMode="auto">
              <p14:nvContentPartPr>
                <p14:cNvPr id="258" name="墨迹 257"/>
                <p14:cNvContentPartPr/>
                <p14:nvPr/>
              </p14:nvContentPartPr>
              <p14:xfrm>
                <a:off x="8594764" y="3184448"/>
                <a:ext cx="66960" cy="217440"/>
              </p14:xfrm>
            </p:contentPart>
          </mc:Choice>
          <mc:Fallback xmlns="">
            <p:pic>
              <p:nvPicPr>
                <p:cNvPr id="258" name="墨迹 257"/>
              </p:nvPicPr>
              <p:blipFill>
                <a:blip r:embed="rId288"/>
              </p:blipFill>
              <p:spPr>
                <a:xfrm>
                  <a:off x="8594764" y="3184448"/>
                  <a:ext cx="66960" cy="2174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289" p14:bwMode="auto">
            <p14:nvContentPartPr>
              <p14:cNvPr id="260" name="墨迹 259"/>
              <p14:cNvContentPartPr/>
              <p14:nvPr/>
            </p14:nvContentPartPr>
            <p14:xfrm>
              <a:off x="9042604" y="3140168"/>
              <a:ext cx="32760" cy="76680"/>
            </p14:xfrm>
          </p:contentPart>
        </mc:Choice>
        <mc:Fallback xmlns="">
          <p:pic>
            <p:nvPicPr>
              <p:cNvPr id="260" name="墨迹 259"/>
            </p:nvPicPr>
            <p:blipFill>
              <a:blip r:embed="rId290"/>
            </p:blipFill>
            <p:spPr>
              <a:xfrm>
                <a:off x="9042604" y="3140168"/>
                <a:ext cx="32760" cy="76680"/>
              </a:xfrm>
              <a:prstGeom prst="rect"/>
            </p:spPr>
          </p:pic>
        </mc:Fallback>
      </mc:AlternateContent>
      <p:grpSp>
        <p:nvGrpSpPr>
          <p:cNvPr id="263" name="组合 262"/>
          <p:cNvGrpSpPr/>
          <p:nvPr/>
        </p:nvGrpSpPr>
        <p:grpSpPr>
          <a:xfrm>
            <a:off x="9829924" y="2207048"/>
            <a:ext cx="138960" cy="1323000"/>
            <a:chOff x="9829924" y="2207048"/>
            <a:chExt cx="138960" cy="13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91" p14:bwMode="auto">
              <p14:nvContentPartPr>
                <p14:cNvPr id="261" name="墨迹 260"/>
                <p14:cNvContentPartPr/>
                <p14:nvPr/>
              </p14:nvContentPartPr>
              <p14:xfrm>
                <a:off x="9837484" y="2207048"/>
                <a:ext cx="30600" cy="1299960"/>
              </p14:xfrm>
            </p:contentPart>
          </mc:Choice>
          <mc:Fallback xmlns="">
            <p:pic>
              <p:nvPicPr>
                <p:cNvPr id="261" name="墨迹 260"/>
              </p:nvPicPr>
              <p:blipFill>
                <a:blip r:embed="rId292"/>
              </p:blipFill>
              <p:spPr>
                <a:xfrm>
                  <a:off x="9837484" y="2207048"/>
                  <a:ext cx="30600" cy="1299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93" p14:bwMode="auto">
              <p14:nvContentPartPr>
                <p14:cNvPr id="262" name="墨迹 261"/>
                <p14:cNvContentPartPr/>
                <p14:nvPr/>
              </p14:nvContentPartPr>
              <p14:xfrm>
                <a:off x="9829924" y="3446888"/>
                <a:ext cx="138960" cy="83160"/>
              </p14:xfrm>
            </p:contentPart>
          </mc:Choice>
          <mc:Fallback xmlns="">
            <p:pic>
              <p:nvPicPr>
                <p:cNvPr id="262" name="墨迹 261"/>
              </p:nvPicPr>
              <p:blipFill>
                <a:blip r:embed="rId294"/>
              </p:blipFill>
              <p:spPr>
                <a:xfrm>
                  <a:off x="9829924" y="3446888"/>
                  <a:ext cx="138960" cy="83160"/>
                </a:xfrm>
                <a:prstGeom prst="rect"/>
              </p:spPr>
            </p:pic>
          </mc:Fallback>
        </mc:AlternateContent>
      </p:grpSp>
      <p:grpSp>
        <p:nvGrpSpPr>
          <p:cNvPr id="270" name="组合 269"/>
          <p:cNvGrpSpPr/>
          <p:nvPr/>
        </p:nvGrpSpPr>
        <p:grpSpPr>
          <a:xfrm>
            <a:off x="10253284" y="3493688"/>
            <a:ext cx="573480" cy="221400"/>
            <a:chOff x="10253284" y="3493688"/>
            <a:chExt cx="57348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95" p14:bwMode="auto">
              <p14:nvContentPartPr>
                <p14:cNvPr id="267" name="墨迹 266"/>
                <p14:cNvContentPartPr/>
                <p14:nvPr/>
              </p14:nvContentPartPr>
              <p14:xfrm>
                <a:off x="10253284" y="3493688"/>
                <a:ext cx="54000" cy="173520"/>
              </p14:xfrm>
            </p:contentPart>
          </mc:Choice>
          <mc:Fallback xmlns="">
            <p:pic>
              <p:nvPicPr>
                <p:cNvPr id="267" name="墨迹 266"/>
              </p:nvPicPr>
              <p:blipFill>
                <a:blip r:embed="rId296"/>
              </p:blipFill>
              <p:spPr>
                <a:xfrm>
                  <a:off x="10253284" y="3493688"/>
                  <a:ext cx="54000" cy="173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97" p14:bwMode="auto">
              <p14:nvContentPartPr>
                <p14:cNvPr id="268" name="墨迹 267"/>
                <p14:cNvContentPartPr/>
                <p14:nvPr/>
              </p14:nvContentPartPr>
              <p14:xfrm>
                <a:off x="10384684" y="3575408"/>
                <a:ext cx="153720" cy="124920"/>
              </p14:xfrm>
            </p:contentPart>
          </mc:Choice>
          <mc:Fallback xmlns="">
            <p:pic>
              <p:nvPicPr>
                <p:cNvPr id="268" name="墨迹 267"/>
              </p:nvPicPr>
              <p:blipFill>
                <a:blip r:embed="rId298"/>
              </p:blipFill>
              <p:spPr>
                <a:xfrm>
                  <a:off x="10384684" y="3575408"/>
                  <a:ext cx="153720" cy="124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99" p14:bwMode="auto">
              <p14:nvContentPartPr>
                <p14:cNvPr id="269" name="墨迹 268"/>
                <p14:cNvContentPartPr/>
                <p14:nvPr/>
              </p14:nvContentPartPr>
              <p14:xfrm>
                <a:off x="10656124" y="3574328"/>
                <a:ext cx="170640" cy="140760"/>
              </p14:xfrm>
            </p:contentPart>
          </mc:Choice>
          <mc:Fallback xmlns="">
            <p:pic>
              <p:nvPicPr>
                <p:cNvPr id="269" name="墨迹 268"/>
              </p:nvPicPr>
              <p:blipFill>
                <a:blip r:embed="rId300"/>
              </p:blipFill>
              <p:spPr>
                <a:xfrm>
                  <a:off x="10656124" y="3574328"/>
                  <a:ext cx="170640" cy="1407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301" p14:bwMode="auto">
            <p14:nvContentPartPr>
              <p14:cNvPr id="271" name="墨迹 270"/>
              <p14:cNvContentPartPr/>
              <p14:nvPr/>
            </p14:nvContentPartPr>
            <p14:xfrm>
              <a:off x="10850884" y="3537608"/>
              <a:ext cx="183240" cy="101520"/>
            </p14:xfrm>
          </p:contentPart>
        </mc:Choice>
        <mc:Fallback xmlns="">
          <p:pic>
            <p:nvPicPr>
              <p:cNvPr id="271" name="墨迹 270"/>
            </p:nvPicPr>
            <p:blipFill>
              <a:blip r:embed="rId302"/>
            </p:blipFill>
            <p:spPr>
              <a:xfrm>
                <a:off x="10850884" y="3537608"/>
                <a:ext cx="183240" cy="101520"/>
              </a:xfrm>
              <a:prstGeom prst="rect"/>
            </p:spPr>
          </p:pic>
        </mc:Fallback>
      </mc:AlternateContent>
      <p:grpSp>
        <p:nvGrpSpPr>
          <p:cNvPr id="273" name="组合 272"/>
          <p:cNvGrpSpPr/>
          <p:nvPr/>
        </p:nvGrpSpPr>
        <p:grpSpPr>
          <a:xfrm>
            <a:off x="6627364" y="3764768"/>
            <a:ext cx="3822480" cy="723240"/>
            <a:chOff x="6627364" y="3764768"/>
            <a:chExt cx="3822480" cy="72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03" p14:bwMode="auto">
              <p14:nvContentPartPr>
                <p14:cNvPr id="152" name="墨迹 151"/>
                <p14:cNvContentPartPr/>
                <p14:nvPr/>
              </p14:nvContentPartPr>
              <p14:xfrm>
                <a:off x="6627364" y="3764768"/>
                <a:ext cx="125280" cy="389160"/>
              </p14:xfrm>
            </p:contentPart>
          </mc:Choice>
          <mc:Fallback xmlns="">
            <p:pic>
              <p:nvPicPr>
                <p:cNvPr id="152" name="墨迹 151"/>
              </p:nvPicPr>
              <p:blipFill>
                <a:blip r:embed="rId304"/>
              </p:blipFill>
              <p:spPr>
                <a:xfrm>
                  <a:off x="6627364" y="3764768"/>
                  <a:ext cx="125280" cy="389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05" p14:bwMode="auto">
              <p14:nvContentPartPr>
                <p14:cNvPr id="153" name="墨迹 152"/>
                <p14:cNvContentPartPr/>
                <p14:nvPr/>
              </p14:nvContentPartPr>
              <p14:xfrm>
                <a:off x="6835804" y="4004888"/>
                <a:ext cx="215640" cy="109440"/>
              </p14:xfrm>
            </p:contentPart>
          </mc:Choice>
          <mc:Fallback xmlns="">
            <p:pic>
              <p:nvPicPr>
                <p:cNvPr id="153" name="墨迹 152"/>
              </p:nvPicPr>
              <p:blipFill>
                <a:blip r:embed="rId306"/>
              </p:blipFill>
              <p:spPr>
                <a:xfrm>
                  <a:off x="6835804" y="4004888"/>
                  <a:ext cx="215640" cy="109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07" p14:bwMode="auto">
              <p14:nvContentPartPr>
                <p14:cNvPr id="154" name="墨迹 153"/>
                <p14:cNvContentPartPr/>
                <p14:nvPr/>
              </p14:nvContentPartPr>
              <p14:xfrm>
                <a:off x="7182484" y="3840368"/>
                <a:ext cx="164160" cy="272880"/>
              </p14:xfrm>
            </p:contentPart>
          </mc:Choice>
          <mc:Fallback xmlns="">
            <p:pic>
              <p:nvPicPr>
                <p:cNvPr id="154" name="墨迹 153"/>
              </p:nvPicPr>
              <p:blipFill>
                <a:blip r:embed="rId308"/>
              </p:blipFill>
              <p:spPr>
                <a:xfrm>
                  <a:off x="7182484" y="3840368"/>
                  <a:ext cx="164160" cy="272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09" p14:bwMode="auto">
              <p14:nvContentPartPr>
                <p14:cNvPr id="155" name="墨迹 154"/>
                <p14:cNvContentPartPr/>
                <p14:nvPr/>
              </p14:nvContentPartPr>
              <p14:xfrm>
                <a:off x="7390924" y="3802568"/>
                <a:ext cx="82440" cy="76320"/>
              </p14:xfrm>
            </p:contentPart>
          </mc:Choice>
          <mc:Fallback xmlns="">
            <p:pic>
              <p:nvPicPr>
                <p:cNvPr id="155" name="墨迹 154"/>
              </p:nvPicPr>
              <p:blipFill>
                <a:blip r:embed="rId310"/>
              </p:blipFill>
              <p:spPr>
                <a:xfrm>
                  <a:off x="7390924" y="3802568"/>
                  <a:ext cx="82440" cy="76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11" p14:bwMode="auto">
              <p14:nvContentPartPr>
                <p14:cNvPr id="272" name="墨迹 271"/>
                <p14:cNvContentPartPr/>
                <p14:nvPr/>
              </p14:nvContentPartPr>
              <p14:xfrm>
                <a:off x="7220284" y="4148888"/>
                <a:ext cx="3229560" cy="339120"/>
              </p14:xfrm>
            </p:contentPart>
          </mc:Choice>
          <mc:Fallback xmlns="">
            <p:pic>
              <p:nvPicPr>
                <p:cNvPr id="272" name="墨迹 271"/>
              </p:nvPicPr>
              <p:blipFill>
                <a:blip r:embed="rId312"/>
              </p:blipFill>
              <p:spPr>
                <a:xfrm>
                  <a:off x="7220284" y="4148888"/>
                  <a:ext cx="3229560" cy="33912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313" p14:bwMode="auto">
            <p14:nvContentPartPr>
              <p14:cNvPr id="292" name="墨迹 291"/>
              <p14:cNvContentPartPr/>
              <p14:nvPr/>
            </p14:nvContentPartPr>
            <p14:xfrm>
              <a:off x="9541204" y="1286168"/>
              <a:ext cx="360" cy="360"/>
            </p14:xfrm>
          </p:contentPart>
        </mc:Choice>
        <mc:Fallback xmlns="">
          <p:pic>
            <p:nvPicPr>
              <p:cNvPr id="292" name="墨迹 291"/>
            </p:nvPicPr>
            <p:blipFill>
              <a:blip r:embed="rId177"/>
            </p:blipFill>
            <p:spPr>
              <a:xfrm>
                <a:off x="9541204" y="1286168"/>
                <a:ext cx="360" cy="360"/>
              </a:xfrm>
              <a:prstGeom prst="rect"/>
            </p:spPr>
          </p:pic>
        </mc:Fallback>
      </mc:AlternateContent>
      <p:sp>
        <p:nvSpPr>
          <p:cNvPr id="293" name="文本框 292"/>
          <p:cNvSpPr txBox="1"/>
          <p:nvPr/>
        </p:nvSpPr>
        <p:spPr>
          <a:xfrm>
            <a:off x="7007884" y="5096777"/>
            <a:ext cx="407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W-MSA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在每个窗口内计算自注意力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输入序列长度由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H*W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M*M,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代入上式得到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11" name="组合 310"/>
          <p:cNvGrpSpPr/>
          <p:nvPr/>
        </p:nvGrpSpPr>
        <p:grpSpPr>
          <a:xfrm>
            <a:off x="7819324" y="5460368"/>
            <a:ext cx="1631880" cy="221040"/>
            <a:chOff x="7819324" y="5460368"/>
            <a:chExt cx="163188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14" p14:bwMode="auto">
              <p14:nvContentPartPr>
                <p14:cNvPr id="294" name="墨迹 293"/>
                <p14:cNvContentPartPr/>
                <p14:nvPr/>
              </p14:nvContentPartPr>
              <p14:xfrm>
                <a:off x="7819324" y="5492408"/>
                <a:ext cx="124920" cy="108000"/>
              </p14:xfrm>
            </p:contentPart>
          </mc:Choice>
          <mc:Fallback xmlns="">
            <p:pic>
              <p:nvPicPr>
                <p:cNvPr id="294" name="墨迹 293"/>
              </p:nvPicPr>
              <p:blipFill>
                <a:blip r:embed="rId315"/>
              </p:blipFill>
              <p:spPr>
                <a:xfrm>
                  <a:off x="7819324" y="5492408"/>
                  <a:ext cx="124920" cy="108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16" p14:bwMode="auto">
              <p14:nvContentPartPr>
                <p14:cNvPr id="295" name="墨迹 294"/>
                <p14:cNvContentPartPr/>
                <p14:nvPr/>
              </p14:nvContentPartPr>
              <p14:xfrm>
                <a:off x="7865044" y="5473688"/>
                <a:ext cx="55800" cy="199800"/>
              </p14:xfrm>
            </p:contentPart>
          </mc:Choice>
          <mc:Fallback xmlns="">
            <p:pic>
              <p:nvPicPr>
                <p:cNvPr id="295" name="墨迹 294"/>
              </p:nvPicPr>
              <p:blipFill>
                <a:blip r:embed="rId317"/>
              </p:blipFill>
              <p:spPr>
                <a:xfrm>
                  <a:off x="7865044" y="5473688"/>
                  <a:ext cx="55800" cy="199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18" p14:bwMode="auto">
              <p14:nvContentPartPr>
                <p14:cNvPr id="296" name="墨迹 295"/>
                <p14:cNvContentPartPr/>
                <p14:nvPr/>
              </p14:nvContentPartPr>
              <p14:xfrm>
                <a:off x="7989964" y="5530208"/>
                <a:ext cx="360" cy="66960"/>
              </p14:xfrm>
            </p:contentPart>
          </mc:Choice>
          <mc:Fallback xmlns="">
            <p:pic>
              <p:nvPicPr>
                <p:cNvPr id="296" name="墨迹 295"/>
              </p:nvPicPr>
              <p:blipFill>
                <a:blip r:embed="rId319"/>
              </p:blipFill>
              <p:spPr>
                <a:xfrm>
                  <a:off x="7989964" y="5530208"/>
                  <a:ext cx="360" cy="66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20" p14:bwMode="auto">
              <p14:nvContentPartPr>
                <p14:cNvPr id="297" name="墨迹 296"/>
                <p14:cNvContentPartPr/>
                <p14:nvPr/>
              </p14:nvContentPartPr>
              <p14:xfrm>
                <a:off x="7989964" y="5524088"/>
                <a:ext cx="125280" cy="114120"/>
              </p14:xfrm>
            </p:contentPart>
          </mc:Choice>
          <mc:Fallback xmlns="">
            <p:pic>
              <p:nvPicPr>
                <p:cNvPr id="297" name="墨迹 296"/>
              </p:nvPicPr>
              <p:blipFill>
                <a:blip r:embed="rId321"/>
              </p:blipFill>
              <p:spPr>
                <a:xfrm>
                  <a:off x="7989964" y="5524088"/>
                  <a:ext cx="125280" cy="114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22" p14:bwMode="auto">
              <p14:nvContentPartPr>
                <p14:cNvPr id="298" name="墨迹 297"/>
                <p14:cNvContentPartPr/>
                <p14:nvPr/>
              </p14:nvContentPartPr>
              <p14:xfrm>
                <a:off x="8147644" y="5467208"/>
                <a:ext cx="51480" cy="70560"/>
              </p14:xfrm>
            </p:contentPart>
          </mc:Choice>
          <mc:Fallback xmlns="">
            <p:pic>
              <p:nvPicPr>
                <p:cNvPr id="298" name="墨迹 297"/>
              </p:nvPicPr>
              <p:blipFill>
                <a:blip r:embed="rId323"/>
              </p:blipFill>
              <p:spPr>
                <a:xfrm>
                  <a:off x="8147644" y="5467208"/>
                  <a:ext cx="51480" cy="70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24" p14:bwMode="auto">
              <p14:nvContentPartPr>
                <p14:cNvPr id="299" name="墨迹 298"/>
                <p14:cNvContentPartPr/>
                <p14:nvPr/>
              </p14:nvContentPartPr>
              <p14:xfrm>
                <a:off x="8246644" y="5530208"/>
                <a:ext cx="107280" cy="107280"/>
              </p14:xfrm>
            </p:contentPart>
          </mc:Choice>
          <mc:Fallback xmlns="">
            <p:pic>
              <p:nvPicPr>
                <p:cNvPr id="299" name="墨迹 298"/>
              </p:nvPicPr>
              <p:blipFill>
                <a:blip r:embed="rId325"/>
              </p:blipFill>
              <p:spPr>
                <a:xfrm>
                  <a:off x="8246644" y="5530208"/>
                  <a:ext cx="107280" cy="1072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26" p14:bwMode="auto">
              <p14:nvContentPartPr>
                <p14:cNvPr id="300" name="墨迹 299"/>
                <p14:cNvContentPartPr/>
                <p14:nvPr/>
              </p14:nvContentPartPr>
              <p14:xfrm>
                <a:off x="8361844" y="5460368"/>
                <a:ext cx="169200" cy="70920"/>
              </p14:xfrm>
            </p:contentPart>
          </mc:Choice>
          <mc:Fallback xmlns="">
            <p:pic>
              <p:nvPicPr>
                <p:cNvPr id="300" name="墨迹 299"/>
              </p:nvPicPr>
              <p:blipFill>
                <a:blip r:embed="rId327"/>
              </p:blipFill>
              <p:spPr>
                <a:xfrm>
                  <a:off x="8361844" y="5460368"/>
                  <a:ext cx="169200" cy="709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28" p14:bwMode="auto">
              <p14:nvContentPartPr>
                <p14:cNvPr id="301" name="墨迹 300"/>
                <p14:cNvContentPartPr/>
                <p14:nvPr/>
              </p14:nvContentPartPr>
              <p14:xfrm>
                <a:off x="8620324" y="5605808"/>
                <a:ext cx="94320" cy="360"/>
              </p14:xfrm>
            </p:contentPart>
          </mc:Choice>
          <mc:Fallback xmlns="">
            <p:pic>
              <p:nvPicPr>
                <p:cNvPr id="301" name="墨迹 300"/>
              </p:nvPicPr>
              <p:blipFill>
                <a:blip r:embed="rId329"/>
              </p:blipFill>
              <p:spPr>
                <a:xfrm>
                  <a:off x="8620324" y="5605808"/>
                  <a:ext cx="9432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0" p14:bwMode="auto">
              <p14:nvContentPartPr>
                <p14:cNvPr id="302" name="墨迹 301"/>
                <p14:cNvContentPartPr/>
                <p14:nvPr/>
              </p14:nvContentPartPr>
              <p14:xfrm>
                <a:off x="8642644" y="5543168"/>
                <a:ext cx="22320" cy="138240"/>
              </p14:xfrm>
            </p:contentPart>
          </mc:Choice>
          <mc:Fallback xmlns="">
            <p:pic>
              <p:nvPicPr>
                <p:cNvPr id="302" name="墨迹 301"/>
              </p:nvPicPr>
              <p:blipFill>
                <a:blip r:embed="rId331"/>
              </p:blipFill>
              <p:spPr>
                <a:xfrm>
                  <a:off x="8642644" y="5543168"/>
                  <a:ext cx="22320" cy="138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2" p14:bwMode="auto">
              <p14:nvContentPartPr>
                <p14:cNvPr id="304" name="墨迹 303"/>
                <p14:cNvContentPartPr/>
                <p14:nvPr/>
              </p14:nvContentPartPr>
              <p14:xfrm>
                <a:off x="8809324" y="5555048"/>
                <a:ext cx="72360" cy="95040"/>
              </p14:xfrm>
            </p:contentPart>
          </mc:Choice>
          <mc:Fallback xmlns="">
            <p:pic>
              <p:nvPicPr>
                <p:cNvPr id="304" name="墨迹 303"/>
              </p:nvPicPr>
              <p:blipFill>
                <a:blip r:embed="rId333"/>
              </p:blipFill>
              <p:spPr>
                <a:xfrm>
                  <a:off x="8809324" y="5555048"/>
                  <a:ext cx="72360" cy="95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4" p14:bwMode="auto">
              <p14:nvContentPartPr>
                <p14:cNvPr id="305" name="墨迹 304"/>
                <p14:cNvContentPartPr/>
                <p14:nvPr/>
              </p14:nvContentPartPr>
              <p14:xfrm>
                <a:off x="8947924" y="5536688"/>
                <a:ext cx="13320" cy="134640"/>
              </p14:xfrm>
            </p:contentPart>
          </mc:Choice>
          <mc:Fallback xmlns="">
            <p:pic>
              <p:nvPicPr>
                <p:cNvPr id="305" name="墨迹 304"/>
              </p:nvPicPr>
              <p:blipFill>
                <a:blip r:embed="rId335"/>
              </p:blipFill>
              <p:spPr>
                <a:xfrm>
                  <a:off x="8947924" y="5536688"/>
                  <a:ext cx="13320" cy="134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6" p14:bwMode="auto">
              <p14:nvContentPartPr>
                <p14:cNvPr id="306" name="墨迹 305"/>
                <p14:cNvContentPartPr/>
                <p14:nvPr/>
              </p14:nvContentPartPr>
              <p14:xfrm>
                <a:off x="8960884" y="5544608"/>
                <a:ext cx="170640" cy="125640"/>
              </p14:xfrm>
            </p:contentPart>
          </mc:Choice>
          <mc:Fallback xmlns="">
            <p:pic>
              <p:nvPicPr>
                <p:cNvPr id="306" name="墨迹 305"/>
              </p:nvPicPr>
              <p:blipFill>
                <a:blip r:embed="rId337"/>
              </p:blipFill>
              <p:spPr>
                <a:xfrm>
                  <a:off x="8960884" y="5544608"/>
                  <a:ext cx="170640" cy="125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8" p14:bwMode="auto">
              <p14:nvContentPartPr>
                <p14:cNvPr id="307" name="墨迹 306"/>
                <p14:cNvContentPartPr/>
                <p14:nvPr/>
              </p14:nvContentPartPr>
              <p14:xfrm>
                <a:off x="9196684" y="5511488"/>
                <a:ext cx="60480" cy="51840"/>
              </p14:xfrm>
            </p:contentPart>
          </mc:Choice>
          <mc:Fallback xmlns="">
            <p:pic>
              <p:nvPicPr>
                <p:cNvPr id="307" name="墨迹 306"/>
              </p:nvPicPr>
              <p:blipFill>
                <a:blip r:embed="rId339"/>
              </p:blipFill>
              <p:spPr>
                <a:xfrm>
                  <a:off x="9196684" y="5511488"/>
                  <a:ext cx="60480" cy="51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40" p14:bwMode="auto">
              <p14:nvContentPartPr>
                <p14:cNvPr id="308" name="墨迹 307"/>
                <p14:cNvContentPartPr/>
                <p14:nvPr/>
              </p14:nvContentPartPr>
              <p14:xfrm>
                <a:off x="9207484" y="5505368"/>
                <a:ext cx="50400" cy="88560"/>
              </p14:xfrm>
            </p:contentPart>
          </mc:Choice>
          <mc:Fallback xmlns="">
            <p:pic>
              <p:nvPicPr>
                <p:cNvPr id="308" name="墨迹 307"/>
              </p:nvPicPr>
              <p:blipFill>
                <a:blip r:embed="rId341"/>
              </p:blipFill>
              <p:spPr>
                <a:xfrm>
                  <a:off x="9207484" y="5505368"/>
                  <a:ext cx="50400" cy="88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42" p14:bwMode="auto">
              <p14:nvContentPartPr>
                <p14:cNvPr id="310" name="墨迹 309"/>
                <p14:cNvContentPartPr/>
                <p14:nvPr/>
              </p14:nvContentPartPr>
              <p14:xfrm>
                <a:off x="9325204" y="5569088"/>
                <a:ext cx="126000" cy="107640"/>
              </p14:xfrm>
            </p:contentPart>
          </mc:Choice>
          <mc:Fallback xmlns="">
            <p:pic>
              <p:nvPicPr>
                <p:cNvPr id="310" name="墨迹 309"/>
              </p:nvPicPr>
              <p:blipFill>
                <a:blip r:embed="rId343"/>
              </p:blipFill>
              <p:spPr>
                <a:xfrm>
                  <a:off x="9325204" y="5569088"/>
                  <a:ext cx="126000" cy="10764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344" p14:bwMode="auto">
            <p14:nvContentPartPr>
              <p14:cNvPr id="312" name="墨迹 311"/>
              <p14:cNvContentPartPr/>
              <p14:nvPr/>
            </p14:nvContentPartPr>
            <p14:xfrm>
              <a:off x="9541204" y="5233928"/>
              <a:ext cx="360" cy="360"/>
            </p14:xfrm>
          </p:contentPart>
        </mc:Choice>
        <mc:Fallback xmlns="">
          <p:pic>
            <p:nvPicPr>
              <p:cNvPr id="312" name="墨迹 311"/>
            </p:nvPicPr>
            <p:blipFill>
              <a:blip r:embed="rId177"/>
            </p:blipFill>
            <p:spPr>
              <a:xfrm>
                <a:off x="9541204" y="5233928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5" p14:bwMode="auto">
            <p14:nvContentPartPr>
              <p14:cNvPr id="313" name="墨迹 312"/>
              <p14:cNvContentPartPr/>
              <p14:nvPr/>
            </p14:nvContentPartPr>
            <p14:xfrm>
              <a:off x="9345364" y="5196128"/>
              <a:ext cx="360" cy="360"/>
            </p14:xfrm>
          </p:contentPart>
        </mc:Choice>
        <mc:Fallback xmlns="">
          <p:pic>
            <p:nvPicPr>
              <p:cNvPr id="313" name="墨迹 312"/>
            </p:nvPicPr>
            <p:blipFill>
              <a:blip r:embed="rId177"/>
            </p:blipFill>
            <p:spPr>
              <a:xfrm>
                <a:off x="9345364" y="5196128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6" p14:bwMode="auto">
            <p14:nvContentPartPr>
              <p14:cNvPr id="314" name="墨迹 313"/>
              <p14:cNvContentPartPr/>
              <p14:nvPr/>
            </p14:nvContentPartPr>
            <p14:xfrm>
              <a:off x="8923084" y="5290808"/>
              <a:ext cx="360" cy="360"/>
            </p14:xfrm>
          </p:contentPart>
        </mc:Choice>
        <mc:Fallback xmlns="">
          <p:pic>
            <p:nvPicPr>
              <p:cNvPr id="314" name="墨迹 313"/>
            </p:nvPicPr>
            <p:blipFill>
              <a:blip r:embed="rId347"/>
            </p:blipFill>
            <p:spPr>
              <a:xfrm>
                <a:off x="8923084" y="5290808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8" p14:bwMode="auto">
            <p14:nvContentPartPr>
              <p14:cNvPr id="315" name="墨迹 314"/>
              <p14:cNvContentPartPr/>
              <p14:nvPr/>
            </p14:nvContentPartPr>
            <p14:xfrm>
              <a:off x="7876204" y="5776448"/>
              <a:ext cx="1702800" cy="44640"/>
            </p14:xfrm>
          </p:contentPart>
        </mc:Choice>
        <mc:Fallback xmlns="">
          <p:pic>
            <p:nvPicPr>
              <p:cNvPr id="315" name="墨迹 314"/>
            </p:nvPicPr>
            <p:blipFill>
              <a:blip r:embed="rId349"/>
            </p:blipFill>
            <p:spPr>
              <a:xfrm>
                <a:off x="7876204" y="5776448"/>
                <a:ext cx="1702800" cy="44640"/>
              </a:xfrm>
              <a:prstGeom prst="rect"/>
            </p:spPr>
          </p:pic>
        </mc:Fallback>
      </mc:AlternateContent>
      <p:grpSp>
        <p:nvGrpSpPr>
          <p:cNvPr id="328" name="组合 327"/>
          <p:cNvGrpSpPr/>
          <p:nvPr/>
        </p:nvGrpSpPr>
        <p:grpSpPr>
          <a:xfrm>
            <a:off x="9818764" y="5511488"/>
            <a:ext cx="803160" cy="226800"/>
            <a:chOff x="9818764" y="5511488"/>
            <a:chExt cx="80316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50" p14:bwMode="auto">
              <p14:nvContentPartPr>
                <p14:cNvPr id="316" name="墨迹 315"/>
                <p14:cNvContentPartPr/>
                <p14:nvPr/>
              </p14:nvContentPartPr>
              <p14:xfrm>
                <a:off x="9818764" y="5624888"/>
                <a:ext cx="43200" cy="360"/>
              </p14:xfrm>
            </p:contentPart>
          </mc:Choice>
          <mc:Fallback xmlns="">
            <p:pic>
              <p:nvPicPr>
                <p:cNvPr id="316" name="墨迹 315"/>
              </p:nvPicPr>
              <p:blipFill>
                <a:blip r:embed="rId351"/>
              </p:blipFill>
              <p:spPr>
                <a:xfrm>
                  <a:off x="9818764" y="5624888"/>
                  <a:ext cx="4320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2" p14:bwMode="auto">
              <p14:nvContentPartPr>
                <p14:cNvPr id="317" name="墨迹 316"/>
                <p14:cNvContentPartPr/>
                <p14:nvPr/>
              </p14:nvContentPartPr>
              <p14:xfrm>
                <a:off x="9994444" y="5517608"/>
                <a:ext cx="116640" cy="45720"/>
              </p14:xfrm>
            </p:contentPart>
          </mc:Choice>
          <mc:Fallback xmlns="">
            <p:pic>
              <p:nvPicPr>
                <p:cNvPr id="317" name="墨迹 316"/>
              </p:nvPicPr>
              <p:blipFill>
                <a:blip r:embed="rId353"/>
              </p:blipFill>
              <p:spPr>
                <a:xfrm>
                  <a:off x="9994444" y="5517608"/>
                  <a:ext cx="116640" cy="45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4" p14:bwMode="auto">
              <p14:nvContentPartPr>
                <p14:cNvPr id="318" name="墨迹 317"/>
                <p14:cNvContentPartPr/>
                <p14:nvPr/>
              </p14:nvContentPartPr>
              <p14:xfrm>
                <a:off x="10038364" y="5593568"/>
                <a:ext cx="13680" cy="144720"/>
              </p14:xfrm>
            </p:contentPart>
          </mc:Choice>
          <mc:Fallback xmlns="">
            <p:pic>
              <p:nvPicPr>
                <p:cNvPr id="318" name="墨迹 317"/>
              </p:nvPicPr>
              <p:blipFill>
                <a:blip r:embed="rId355"/>
              </p:blipFill>
              <p:spPr>
                <a:xfrm>
                  <a:off x="10038364" y="5593568"/>
                  <a:ext cx="13680" cy="144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6" p14:bwMode="auto">
              <p14:nvContentPartPr>
                <p14:cNvPr id="320" name="墨迹 319"/>
                <p14:cNvContentPartPr/>
                <p14:nvPr/>
              </p14:nvContentPartPr>
              <p14:xfrm>
                <a:off x="10165444" y="5562608"/>
                <a:ext cx="93600" cy="72360"/>
              </p14:xfrm>
            </p:contentPart>
          </mc:Choice>
          <mc:Fallback xmlns="">
            <p:pic>
              <p:nvPicPr>
                <p:cNvPr id="320" name="墨迹 319"/>
              </p:nvPicPr>
              <p:blipFill>
                <a:blip r:embed="rId357"/>
              </p:blipFill>
              <p:spPr>
                <a:xfrm>
                  <a:off x="10165444" y="5562608"/>
                  <a:ext cx="93600" cy="72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8" p14:bwMode="auto">
              <p14:nvContentPartPr>
                <p14:cNvPr id="321" name="墨迹 320"/>
                <p14:cNvContentPartPr/>
                <p14:nvPr/>
              </p14:nvContentPartPr>
              <p14:xfrm>
                <a:off x="10285324" y="5549288"/>
                <a:ext cx="7920" cy="9000"/>
              </p14:xfrm>
            </p:contentPart>
          </mc:Choice>
          <mc:Fallback xmlns="">
            <p:pic>
              <p:nvPicPr>
                <p:cNvPr id="321" name="墨迹 320"/>
              </p:nvPicPr>
              <p:blipFill>
                <a:blip r:embed="rId359"/>
              </p:blipFill>
              <p:spPr>
                <a:xfrm>
                  <a:off x="10285324" y="5549288"/>
                  <a:ext cx="7920" cy="90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60" p14:bwMode="auto">
              <p14:nvContentPartPr>
                <p14:cNvPr id="322" name="墨迹 321"/>
                <p14:cNvContentPartPr/>
                <p14:nvPr/>
              </p14:nvContentPartPr>
              <p14:xfrm>
                <a:off x="10285324" y="5599688"/>
                <a:ext cx="360" cy="17640"/>
              </p14:xfrm>
            </p:contentPart>
          </mc:Choice>
          <mc:Fallback xmlns="">
            <p:pic>
              <p:nvPicPr>
                <p:cNvPr id="322" name="墨迹 321"/>
              </p:nvPicPr>
              <p:blipFill>
                <a:blip r:embed="rId361"/>
              </p:blipFill>
              <p:spPr>
                <a:xfrm>
                  <a:off x="10285324" y="5599688"/>
                  <a:ext cx="360" cy="17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62" p14:bwMode="auto">
              <p14:nvContentPartPr>
                <p14:cNvPr id="323" name="墨迹 322"/>
                <p14:cNvContentPartPr/>
                <p14:nvPr/>
              </p14:nvContentPartPr>
              <p14:xfrm>
                <a:off x="10348324" y="5582048"/>
                <a:ext cx="48960" cy="64080"/>
              </p14:xfrm>
            </p:contentPart>
          </mc:Choice>
          <mc:Fallback xmlns="">
            <p:pic>
              <p:nvPicPr>
                <p:cNvPr id="323" name="墨迹 322"/>
              </p:nvPicPr>
              <p:blipFill>
                <a:blip r:embed="rId363"/>
              </p:blipFill>
              <p:spPr>
                <a:xfrm>
                  <a:off x="10348324" y="5582048"/>
                  <a:ext cx="48960" cy="64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64" p14:bwMode="auto">
              <p14:nvContentPartPr>
                <p14:cNvPr id="324" name="墨迹 323"/>
                <p14:cNvContentPartPr/>
                <p14:nvPr/>
              </p14:nvContentPartPr>
              <p14:xfrm>
                <a:off x="10449484" y="5568008"/>
                <a:ext cx="24480" cy="99720"/>
              </p14:xfrm>
            </p:contentPart>
          </mc:Choice>
          <mc:Fallback xmlns="">
            <p:pic>
              <p:nvPicPr>
                <p:cNvPr id="324" name="墨迹 323"/>
              </p:nvPicPr>
              <p:blipFill>
                <a:blip r:embed="rId365"/>
              </p:blipFill>
              <p:spPr>
                <a:xfrm>
                  <a:off x="10449484" y="5568008"/>
                  <a:ext cx="24480" cy="99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66" p14:bwMode="auto">
              <p14:nvContentPartPr>
                <p14:cNvPr id="325" name="墨迹 324"/>
                <p14:cNvContentPartPr/>
                <p14:nvPr/>
              </p14:nvContentPartPr>
              <p14:xfrm>
                <a:off x="10543804" y="5580608"/>
                <a:ext cx="78120" cy="101160"/>
              </p14:xfrm>
            </p:contentPart>
          </mc:Choice>
          <mc:Fallback xmlns="">
            <p:pic>
              <p:nvPicPr>
                <p:cNvPr id="325" name="墨迹 324"/>
              </p:nvPicPr>
              <p:blipFill>
                <a:blip r:embed="rId367"/>
              </p:blipFill>
              <p:spPr>
                <a:xfrm>
                  <a:off x="10543804" y="5580608"/>
                  <a:ext cx="78120" cy="101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68" p14:bwMode="auto">
              <p14:nvContentPartPr>
                <p14:cNvPr id="326" name="墨迹 325"/>
                <p14:cNvContentPartPr/>
                <p14:nvPr/>
              </p14:nvContentPartPr>
              <p14:xfrm>
                <a:off x="10547764" y="5511488"/>
                <a:ext cx="9000" cy="109440"/>
              </p14:xfrm>
            </p:contentPart>
          </mc:Choice>
          <mc:Fallback xmlns="">
            <p:pic>
              <p:nvPicPr>
                <p:cNvPr id="326" name="墨迹 325"/>
              </p:nvPicPr>
              <p:blipFill>
                <a:blip r:embed="rId369"/>
              </p:blipFill>
              <p:spPr>
                <a:xfrm>
                  <a:off x="10547764" y="5511488"/>
                  <a:ext cx="9000" cy="109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70" p14:bwMode="auto">
              <p14:nvContentPartPr>
                <p14:cNvPr id="327" name="墨迹 326"/>
                <p14:cNvContentPartPr/>
                <p14:nvPr/>
              </p14:nvContentPartPr>
              <p14:xfrm>
                <a:off x="10549924" y="5605808"/>
                <a:ext cx="40680" cy="7200"/>
              </p14:xfrm>
            </p:contentPart>
          </mc:Choice>
          <mc:Fallback xmlns="">
            <p:pic>
              <p:nvPicPr>
                <p:cNvPr id="327" name="墨迹 326"/>
              </p:nvPicPr>
              <p:blipFill>
                <a:blip r:embed="rId371"/>
              </p:blipFill>
              <p:spPr>
                <a:xfrm>
                  <a:off x="10549924" y="5605808"/>
                  <a:ext cx="40680" cy="7200"/>
                </a:xfrm>
                <a:prstGeom prst="rect"/>
              </p:spPr>
            </p:pic>
          </mc:Fallback>
        </mc:AlternateContent>
      </p:grpSp>
      <p:sp>
        <p:nvSpPr>
          <p:cNvPr id="329" name="文本框 328"/>
          <p:cNvSpPr txBox="1"/>
          <p:nvPr/>
        </p:nvSpPr>
        <p:spPr>
          <a:xfrm>
            <a:off x="7035244" y="5879557"/>
            <a:ext cx="4075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共有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HW/M*M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个窗口，总的计算复杂度：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32" name="组合 331"/>
          <p:cNvGrpSpPr/>
          <p:nvPr/>
        </p:nvGrpSpPr>
        <p:grpSpPr>
          <a:xfrm>
            <a:off x="9534364" y="5534888"/>
            <a:ext cx="172800" cy="180000"/>
            <a:chOff x="9534364" y="5534888"/>
            <a:chExt cx="17280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72" p14:bwMode="auto">
              <p14:nvContentPartPr>
                <p14:cNvPr id="330" name="墨迹 329"/>
                <p14:cNvContentPartPr/>
                <p14:nvPr/>
              </p14:nvContentPartPr>
              <p14:xfrm>
                <a:off x="9610324" y="5587088"/>
                <a:ext cx="6480" cy="88200"/>
              </p14:xfrm>
            </p:contentPart>
          </mc:Choice>
          <mc:Fallback xmlns="">
            <p:pic>
              <p:nvPicPr>
                <p:cNvPr id="330" name="墨迹 329"/>
              </p:nvPicPr>
              <p:blipFill>
                <a:blip r:embed="rId373"/>
              </p:blipFill>
              <p:spPr>
                <a:xfrm>
                  <a:off x="9610324" y="5587088"/>
                  <a:ext cx="6480" cy="88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74" p14:bwMode="auto">
              <p14:nvContentPartPr>
                <p14:cNvPr id="331" name="墨迹 330"/>
                <p14:cNvContentPartPr/>
                <p14:nvPr/>
              </p14:nvContentPartPr>
              <p14:xfrm>
                <a:off x="9534364" y="5534888"/>
                <a:ext cx="172800" cy="180000"/>
              </p14:xfrm>
            </p:contentPart>
          </mc:Choice>
          <mc:Fallback xmlns="">
            <p:pic>
              <p:nvPicPr>
                <p:cNvPr id="331" name="墨迹 330"/>
              </p:nvPicPr>
              <p:blipFill>
                <a:blip r:embed="rId375"/>
              </p:blipFill>
              <p:spPr>
                <a:xfrm>
                  <a:off x="9534364" y="5534888"/>
                  <a:ext cx="172800" cy="180000"/>
                </a:xfrm>
                <a:prstGeom prst="rect"/>
              </p:spPr>
            </p:pic>
          </mc:Fallback>
        </mc:AlternateContent>
      </p:grpSp>
      <p:grpSp>
        <p:nvGrpSpPr>
          <p:cNvPr id="346" name="组合 345"/>
          <p:cNvGrpSpPr/>
          <p:nvPr/>
        </p:nvGrpSpPr>
        <p:grpSpPr>
          <a:xfrm>
            <a:off x="7276084" y="6192608"/>
            <a:ext cx="760320" cy="328680"/>
            <a:chOff x="7276084" y="6192608"/>
            <a:chExt cx="76032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76" p14:bwMode="auto">
              <p14:nvContentPartPr>
                <p14:cNvPr id="333" name="墨迹 332"/>
                <p14:cNvContentPartPr/>
                <p14:nvPr/>
              </p14:nvContentPartPr>
              <p14:xfrm>
                <a:off x="7327204" y="6318608"/>
                <a:ext cx="19800" cy="75960"/>
              </p14:xfrm>
            </p:contentPart>
          </mc:Choice>
          <mc:Fallback xmlns="">
            <p:pic>
              <p:nvPicPr>
                <p:cNvPr id="333" name="墨迹 332"/>
              </p:nvPicPr>
              <p:blipFill>
                <a:blip r:embed="rId377"/>
              </p:blipFill>
              <p:spPr>
                <a:xfrm>
                  <a:off x="7327204" y="6318608"/>
                  <a:ext cx="19800" cy="75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78" p14:bwMode="auto">
              <p14:nvContentPartPr>
                <p14:cNvPr id="334" name="墨迹 333"/>
                <p14:cNvContentPartPr/>
                <p14:nvPr/>
              </p14:nvContentPartPr>
              <p14:xfrm>
                <a:off x="7276084" y="6291968"/>
                <a:ext cx="180360" cy="141480"/>
              </p14:xfrm>
            </p:contentPart>
          </mc:Choice>
          <mc:Fallback xmlns="">
            <p:pic>
              <p:nvPicPr>
                <p:cNvPr id="334" name="墨迹 333"/>
              </p:nvPicPr>
              <p:blipFill>
                <a:blip r:embed="rId379"/>
              </p:blipFill>
              <p:spPr>
                <a:xfrm>
                  <a:off x="7276084" y="6291968"/>
                  <a:ext cx="180360" cy="141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80" p14:bwMode="auto">
              <p14:nvContentPartPr>
                <p14:cNvPr id="335" name="墨迹 334"/>
                <p14:cNvContentPartPr/>
                <p14:nvPr/>
              </p14:nvContentPartPr>
              <p14:xfrm>
                <a:off x="7466524" y="6312488"/>
                <a:ext cx="60480" cy="56160"/>
              </p14:xfrm>
            </p:contentPart>
          </mc:Choice>
          <mc:Fallback xmlns="">
            <p:pic>
              <p:nvPicPr>
                <p:cNvPr id="335" name="墨迹 334"/>
              </p:nvPicPr>
              <p:blipFill>
                <a:blip r:embed="rId381"/>
              </p:blipFill>
              <p:spPr>
                <a:xfrm>
                  <a:off x="7466524" y="6312488"/>
                  <a:ext cx="60480" cy="561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82" p14:bwMode="auto">
              <p14:nvContentPartPr>
                <p14:cNvPr id="336" name="墨迹 335"/>
                <p14:cNvContentPartPr/>
                <p14:nvPr/>
              </p14:nvContentPartPr>
              <p14:xfrm>
                <a:off x="7479484" y="6312488"/>
                <a:ext cx="81720" cy="51120"/>
              </p14:xfrm>
            </p:contentPart>
          </mc:Choice>
          <mc:Fallback xmlns="">
            <p:pic>
              <p:nvPicPr>
                <p:cNvPr id="336" name="墨迹 335"/>
              </p:nvPicPr>
              <p:blipFill>
                <a:blip r:embed="rId383"/>
              </p:blipFill>
              <p:spPr>
                <a:xfrm>
                  <a:off x="7479484" y="6312488"/>
                  <a:ext cx="81720" cy="511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84" p14:bwMode="auto">
              <p14:nvContentPartPr>
                <p14:cNvPr id="337" name="墨迹 336"/>
                <p14:cNvContentPartPr/>
                <p14:nvPr/>
              </p14:nvContentPartPr>
              <p14:xfrm>
                <a:off x="7687204" y="6192608"/>
                <a:ext cx="360" cy="113760"/>
              </p14:xfrm>
            </p:contentPart>
          </mc:Choice>
          <mc:Fallback xmlns="">
            <p:pic>
              <p:nvPicPr>
                <p:cNvPr id="337" name="墨迹 336"/>
              </p:nvPicPr>
              <p:blipFill>
                <a:blip r:embed="rId385"/>
              </p:blipFill>
              <p:spPr>
                <a:xfrm>
                  <a:off x="7687204" y="6192608"/>
                  <a:ext cx="360" cy="113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86" p14:bwMode="auto">
              <p14:nvContentPartPr>
                <p14:cNvPr id="338" name="墨迹 337"/>
                <p14:cNvContentPartPr/>
                <p14:nvPr/>
              </p14:nvContentPartPr>
              <p14:xfrm>
                <a:off x="7786924" y="6192608"/>
                <a:ext cx="26640" cy="123840"/>
              </p14:xfrm>
            </p:contentPart>
          </mc:Choice>
          <mc:Fallback xmlns="">
            <p:pic>
              <p:nvPicPr>
                <p:cNvPr id="338" name="墨迹 337"/>
              </p:nvPicPr>
              <p:blipFill>
                <a:blip r:embed="rId387"/>
              </p:blipFill>
              <p:spPr>
                <a:xfrm>
                  <a:off x="7786924" y="6192608"/>
                  <a:ext cx="26640" cy="123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88" p14:bwMode="auto">
              <p14:nvContentPartPr>
                <p14:cNvPr id="339" name="墨迹 338"/>
                <p14:cNvContentPartPr/>
                <p14:nvPr/>
              </p14:nvContentPartPr>
              <p14:xfrm>
                <a:off x="7699804" y="6255608"/>
                <a:ext cx="74160" cy="6840"/>
              </p14:xfrm>
            </p:contentPart>
          </mc:Choice>
          <mc:Fallback xmlns="">
            <p:pic>
              <p:nvPicPr>
                <p:cNvPr id="339" name="墨迹 338"/>
              </p:nvPicPr>
              <p:blipFill>
                <a:blip r:embed="rId389"/>
              </p:blipFill>
              <p:spPr>
                <a:xfrm>
                  <a:off x="7699804" y="6255608"/>
                  <a:ext cx="74160" cy="68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0" p14:bwMode="auto">
              <p14:nvContentPartPr>
                <p14:cNvPr id="340" name="墨迹 339"/>
                <p14:cNvContentPartPr/>
                <p14:nvPr/>
              </p14:nvContentPartPr>
              <p14:xfrm>
                <a:off x="7875844" y="6213128"/>
                <a:ext cx="126360" cy="66600"/>
              </p14:xfrm>
            </p:contentPart>
          </mc:Choice>
          <mc:Fallback xmlns="">
            <p:pic>
              <p:nvPicPr>
                <p:cNvPr id="340" name="墨迹 339"/>
              </p:nvPicPr>
              <p:blipFill>
                <a:blip r:embed="rId391"/>
              </p:blipFill>
              <p:spPr>
                <a:xfrm>
                  <a:off x="7875844" y="6213128"/>
                  <a:ext cx="126360" cy="66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2" p14:bwMode="auto">
              <p14:nvContentPartPr>
                <p14:cNvPr id="342" name="墨迹 341"/>
                <p14:cNvContentPartPr/>
                <p14:nvPr/>
              </p14:nvContentPartPr>
              <p14:xfrm>
                <a:off x="7623844" y="6337688"/>
                <a:ext cx="412560" cy="19800"/>
              </p14:xfrm>
            </p:contentPart>
          </mc:Choice>
          <mc:Fallback xmlns="">
            <p:pic>
              <p:nvPicPr>
                <p:cNvPr id="342" name="墨迹 341"/>
              </p:nvPicPr>
              <p:blipFill>
                <a:blip r:embed="rId393"/>
              </p:blipFill>
              <p:spPr>
                <a:xfrm>
                  <a:off x="7623844" y="6337688"/>
                  <a:ext cx="412560" cy="19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4" p14:bwMode="auto">
              <p14:nvContentPartPr>
                <p14:cNvPr id="343" name="墨迹 342"/>
                <p14:cNvContentPartPr/>
                <p14:nvPr/>
              </p14:nvContentPartPr>
              <p14:xfrm>
                <a:off x="7712404" y="6400688"/>
                <a:ext cx="12960" cy="120600"/>
              </p14:xfrm>
            </p:contentPart>
          </mc:Choice>
          <mc:Fallback xmlns="">
            <p:pic>
              <p:nvPicPr>
                <p:cNvPr id="343" name="墨迹 342"/>
              </p:nvPicPr>
              <p:blipFill>
                <a:blip r:embed="rId395"/>
              </p:blipFill>
              <p:spPr>
                <a:xfrm>
                  <a:off x="7712404" y="6400688"/>
                  <a:ext cx="12960" cy="120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6" p14:bwMode="auto">
              <p14:nvContentPartPr>
                <p14:cNvPr id="344" name="墨迹 343"/>
                <p14:cNvContentPartPr/>
                <p14:nvPr/>
              </p14:nvContentPartPr>
              <p14:xfrm>
                <a:off x="7712044" y="6438488"/>
                <a:ext cx="125280" cy="77400"/>
              </p14:xfrm>
            </p:contentPart>
          </mc:Choice>
          <mc:Fallback xmlns="">
            <p:pic>
              <p:nvPicPr>
                <p:cNvPr id="344" name="墨迹 343"/>
              </p:nvPicPr>
              <p:blipFill>
                <a:blip r:embed="rId397"/>
              </p:blipFill>
              <p:spPr>
                <a:xfrm>
                  <a:off x="7712044" y="6438488"/>
                  <a:ext cx="125280" cy="77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98" p14:bwMode="auto">
              <p14:nvContentPartPr>
                <p14:cNvPr id="345" name="墨迹 344"/>
                <p14:cNvContentPartPr/>
                <p14:nvPr/>
              </p14:nvContentPartPr>
              <p14:xfrm>
                <a:off x="7888804" y="6419408"/>
                <a:ext cx="12960" cy="45360"/>
              </p14:xfrm>
            </p:contentPart>
          </mc:Choice>
          <mc:Fallback xmlns="">
            <p:pic>
              <p:nvPicPr>
                <p:cNvPr id="345" name="墨迹 344"/>
              </p:nvPicPr>
              <p:blipFill>
                <a:blip r:embed="rId399"/>
              </p:blipFill>
              <p:spPr>
                <a:xfrm>
                  <a:off x="7888804" y="6419408"/>
                  <a:ext cx="12960" cy="45360"/>
                </a:xfrm>
                <a:prstGeom prst="rect"/>
              </p:spPr>
            </p:pic>
          </mc:Fallback>
        </mc:AlternateContent>
      </p:grpSp>
      <p:grpSp>
        <p:nvGrpSpPr>
          <p:cNvPr id="349" name="组合 348"/>
          <p:cNvGrpSpPr/>
          <p:nvPr/>
        </p:nvGrpSpPr>
        <p:grpSpPr>
          <a:xfrm>
            <a:off x="8204164" y="6381608"/>
            <a:ext cx="227160" cy="57240"/>
            <a:chOff x="8204164" y="6381608"/>
            <a:chExt cx="227160" cy="5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00" p14:bwMode="auto">
              <p14:nvContentPartPr>
                <p14:cNvPr id="347" name="墨迹 346"/>
                <p14:cNvContentPartPr/>
                <p14:nvPr/>
              </p14:nvContentPartPr>
              <p14:xfrm>
                <a:off x="8204164" y="6381608"/>
                <a:ext cx="227160" cy="360"/>
              </p14:xfrm>
            </p:contentPart>
          </mc:Choice>
          <mc:Fallback xmlns="">
            <p:pic>
              <p:nvPicPr>
                <p:cNvPr id="347" name="墨迹 346"/>
              </p:nvPicPr>
              <p:blipFill>
                <a:blip r:embed="rId401"/>
              </p:blipFill>
              <p:spPr>
                <a:xfrm>
                  <a:off x="8204164" y="6381608"/>
                  <a:ext cx="2271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02" p14:bwMode="auto">
              <p14:nvContentPartPr>
                <p14:cNvPr id="348" name="墨迹 347"/>
                <p14:cNvContentPartPr/>
                <p14:nvPr/>
              </p14:nvContentPartPr>
              <p14:xfrm>
                <a:off x="8216764" y="6438488"/>
                <a:ext cx="211320" cy="360"/>
              </p14:xfrm>
            </p:contentPart>
          </mc:Choice>
          <mc:Fallback xmlns="">
            <p:pic>
              <p:nvPicPr>
                <p:cNvPr id="348" name="墨迹 347"/>
              </p:nvPicPr>
              <p:blipFill>
                <a:blip r:embed="rId403"/>
              </p:blipFill>
              <p:spPr>
                <a:xfrm>
                  <a:off x="8216764" y="6438488"/>
                  <a:ext cx="211320" cy="360"/>
                </a:xfrm>
                <a:prstGeom prst="rect"/>
              </p:spPr>
            </p:pic>
          </mc:Fallback>
        </mc:AlternateContent>
      </p:grpSp>
      <p:grpSp>
        <p:nvGrpSpPr>
          <p:cNvPr id="363" name="组合 362"/>
          <p:cNvGrpSpPr/>
          <p:nvPr/>
        </p:nvGrpSpPr>
        <p:grpSpPr>
          <a:xfrm>
            <a:off x="8677204" y="6274328"/>
            <a:ext cx="1095480" cy="277560"/>
            <a:chOff x="8677204" y="6274328"/>
            <a:chExt cx="109548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04" p14:bwMode="auto">
              <p14:nvContentPartPr>
                <p14:cNvPr id="350" name="墨迹 349"/>
                <p14:cNvContentPartPr/>
                <p14:nvPr/>
              </p14:nvContentPartPr>
              <p14:xfrm>
                <a:off x="8677204" y="6274328"/>
                <a:ext cx="293040" cy="158400"/>
              </p14:xfrm>
            </p:contentPart>
          </mc:Choice>
          <mc:Fallback xmlns="">
            <p:pic>
              <p:nvPicPr>
                <p:cNvPr id="350" name="墨迹 349"/>
              </p:nvPicPr>
              <p:blipFill>
                <a:blip r:embed="rId405"/>
              </p:blipFill>
              <p:spPr>
                <a:xfrm>
                  <a:off x="8677204" y="6274328"/>
                  <a:ext cx="293040" cy="158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06" p14:bwMode="auto">
              <p14:nvContentPartPr>
                <p14:cNvPr id="351" name="墨迹 350"/>
                <p14:cNvContentPartPr/>
                <p14:nvPr/>
              </p14:nvContentPartPr>
              <p14:xfrm>
                <a:off x="8828404" y="6306008"/>
                <a:ext cx="6840" cy="245880"/>
              </p14:xfrm>
            </p:contentPart>
          </mc:Choice>
          <mc:Fallback xmlns="">
            <p:pic>
              <p:nvPicPr>
                <p:cNvPr id="351" name="墨迹 350"/>
              </p:nvPicPr>
              <p:blipFill>
                <a:blip r:embed="rId407"/>
              </p:blipFill>
              <p:spPr>
                <a:xfrm>
                  <a:off x="8828404" y="6306008"/>
                  <a:ext cx="6840" cy="2458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08" p14:bwMode="auto">
              <p14:nvContentPartPr>
                <p14:cNvPr id="352" name="墨迹 351"/>
                <p14:cNvContentPartPr/>
                <p14:nvPr/>
              </p14:nvContentPartPr>
              <p14:xfrm>
                <a:off x="8973484" y="6306008"/>
                <a:ext cx="16920" cy="156240"/>
              </p14:xfrm>
            </p:contentPart>
          </mc:Choice>
          <mc:Fallback xmlns="">
            <p:pic>
              <p:nvPicPr>
                <p:cNvPr id="352" name="墨迹 351"/>
              </p:nvPicPr>
              <p:blipFill>
                <a:blip r:embed="rId409"/>
              </p:blipFill>
              <p:spPr>
                <a:xfrm>
                  <a:off x="8973484" y="6306008"/>
                  <a:ext cx="16920" cy="156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10" p14:bwMode="auto">
              <p14:nvContentPartPr>
                <p14:cNvPr id="353" name="墨迹 352"/>
                <p14:cNvContentPartPr/>
                <p14:nvPr/>
              </p14:nvContentPartPr>
              <p14:xfrm>
                <a:off x="9042604" y="6318608"/>
                <a:ext cx="23040" cy="115560"/>
              </p14:xfrm>
            </p:contentPart>
          </mc:Choice>
          <mc:Fallback xmlns="">
            <p:pic>
              <p:nvPicPr>
                <p:cNvPr id="353" name="墨迹 352"/>
              </p:nvPicPr>
              <p:blipFill>
                <a:blip r:embed="rId411"/>
              </p:blipFill>
              <p:spPr>
                <a:xfrm>
                  <a:off x="9042604" y="6318608"/>
                  <a:ext cx="23040" cy="115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12" p14:bwMode="auto">
              <p14:nvContentPartPr>
                <p14:cNvPr id="354" name="墨迹 353"/>
                <p14:cNvContentPartPr/>
                <p14:nvPr/>
              </p14:nvContentPartPr>
              <p14:xfrm>
                <a:off x="9004804" y="6400688"/>
                <a:ext cx="61920" cy="360"/>
              </p14:xfrm>
            </p:contentPart>
          </mc:Choice>
          <mc:Fallback xmlns="">
            <p:pic>
              <p:nvPicPr>
                <p:cNvPr id="354" name="墨迹 353"/>
              </p:nvPicPr>
              <p:blipFill>
                <a:blip r:embed="rId413"/>
              </p:blipFill>
              <p:spPr>
                <a:xfrm>
                  <a:off x="9004804" y="6400688"/>
                  <a:ext cx="6192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14" p14:bwMode="auto">
              <p14:nvContentPartPr>
                <p14:cNvPr id="355" name="墨迹 354"/>
                <p14:cNvContentPartPr/>
                <p14:nvPr/>
              </p14:nvContentPartPr>
              <p14:xfrm>
                <a:off x="9093364" y="6333008"/>
                <a:ext cx="156600" cy="126720"/>
              </p14:xfrm>
            </p:contentPart>
          </mc:Choice>
          <mc:Fallback xmlns="">
            <p:pic>
              <p:nvPicPr>
                <p:cNvPr id="355" name="墨迹 354"/>
              </p:nvPicPr>
              <p:blipFill>
                <a:blip r:embed="rId415"/>
              </p:blipFill>
              <p:spPr>
                <a:xfrm>
                  <a:off x="9093364" y="6333008"/>
                  <a:ext cx="156600" cy="126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16" p14:bwMode="auto">
              <p14:nvContentPartPr>
                <p14:cNvPr id="357" name="墨迹 356"/>
                <p14:cNvContentPartPr/>
                <p14:nvPr/>
              </p14:nvContentPartPr>
              <p14:xfrm>
                <a:off x="9306124" y="6349928"/>
                <a:ext cx="48960" cy="102240"/>
              </p14:xfrm>
            </p:contentPart>
          </mc:Choice>
          <mc:Fallback xmlns="">
            <p:pic>
              <p:nvPicPr>
                <p:cNvPr id="357" name="墨迹 356"/>
              </p:nvPicPr>
              <p:blipFill>
                <a:blip r:embed="rId417"/>
              </p:blipFill>
              <p:spPr>
                <a:xfrm>
                  <a:off x="9306124" y="6349928"/>
                  <a:ext cx="48960" cy="1022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18" p14:bwMode="auto">
              <p14:nvContentPartPr>
                <p14:cNvPr id="358" name="墨迹 357"/>
                <p14:cNvContentPartPr/>
                <p14:nvPr/>
              </p14:nvContentPartPr>
              <p14:xfrm>
                <a:off x="9427804" y="6299528"/>
                <a:ext cx="71280" cy="77040"/>
              </p14:xfrm>
            </p:contentPart>
          </mc:Choice>
          <mc:Fallback xmlns="">
            <p:pic>
              <p:nvPicPr>
                <p:cNvPr id="358" name="墨迹 357"/>
              </p:nvPicPr>
              <p:blipFill>
                <a:blip r:embed="rId419"/>
              </p:blipFill>
              <p:spPr>
                <a:xfrm>
                  <a:off x="9427804" y="6299528"/>
                  <a:ext cx="71280" cy="77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20" p14:bwMode="auto">
              <p14:nvContentPartPr>
                <p14:cNvPr id="359" name="墨迹 358"/>
                <p14:cNvContentPartPr/>
                <p14:nvPr/>
              </p14:nvContentPartPr>
              <p14:xfrm>
                <a:off x="9629404" y="6413288"/>
                <a:ext cx="32400" cy="360"/>
              </p14:xfrm>
            </p:contentPart>
          </mc:Choice>
          <mc:Fallback xmlns="">
            <p:pic>
              <p:nvPicPr>
                <p:cNvPr id="359" name="墨迹 358"/>
              </p:nvPicPr>
              <p:blipFill>
                <a:blip r:embed="rId421"/>
              </p:blipFill>
              <p:spPr>
                <a:xfrm>
                  <a:off x="9629404" y="6413288"/>
                  <a:ext cx="3240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22" p14:bwMode="auto">
              <p14:nvContentPartPr>
                <p14:cNvPr id="361" name="墨迹 360"/>
                <p14:cNvContentPartPr/>
                <p14:nvPr/>
              </p14:nvContentPartPr>
              <p14:xfrm>
                <a:off x="9635524" y="6412928"/>
                <a:ext cx="137160" cy="13320"/>
              </p14:xfrm>
            </p:contentPart>
          </mc:Choice>
          <mc:Fallback xmlns="">
            <p:pic>
              <p:nvPicPr>
                <p:cNvPr id="361" name="墨迹 360"/>
              </p:nvPicPr>
              <p:blipFill>
                <a:blip r:embed="rId423"/>
              </p:blipFill>
              <p:spPr>
                <a:xfrm>
                  <a:off x="9635524" y="6412928"/>
                  <a:ext cx="137160" cy="133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24" p14:bwMode="auto">
              <p14:nvContentPartPr>
                <p14:cNvPr id="362" name="墨迹 361"/>
                <p14:cNvContentPartPr/>
                <p14:nvPr/>
              </p14:nvContentPartPr>
              <p14:xfrm>
                <a:off x="9698524" y="6350288"/>
                <a:ext cx="6840" cy="133200"/>
              </p14:xfrm>
            </p:contentPart>
          </mc:Choice>
          <mc:Fallback xmlns="">
            <p:pic>
              <p:nvPicPr>
                <p:cNvPr id="362" name="墨迹 361"/>
              </p:nvPicPr>
              <p:blipFill>
                <a:blip r:embed="rId425"/>
              </p:blipFill>
              <p:spPr>
                <a:xfrm>
                  <a:off x="9698524" y="6350288"/>
                  <a:ext cx="6840" cy="13320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426" p14:bwMode="auto">
            <p14:nvContentPartPr>
              <p14:cNvPr id="364" name="墨迹 363"/>
              <p14:cNvContentPartPr/>
              <p14:nvPr/>
            </p14:nvContentPartPr>
            <p14:xfrm>
              <a:off x="9890044" y="6325088"/>
              <a:ext cx="73440" cy="126720"/>
            </p14:xfrm>
          </p:contentPart>
        </mc:Choice>
        <mc:Fallback xmlns="">
          <p:pic>
            <p:nvPicPr>
              <p:cNvPr id="364" name="墨迹 363"/>
            </p:nvPicPr>
            <p:blipFill>
              <a:blip r:embed="rId427"/>
            </p:blipFill>
            <p:spPr>
              <a:xfrm>
                <a:off x="9890044" y="6325088"/>
                <a:ext cx="73440" cy="126720"/>
              </a:xfrm>
              <a:prstGeom prst="rect"/>
            </p:spPr>
          </p:pic>
        </mc:Fallback>
      </mc:AlternateContent>
      <p:grpSp>
        <p:nvGrpSpPr>
          <p:cNvPr id="373" name="组合 372"/>
          <p:cNvGrpSpPr/>
          <p:nvPr/>
        </p:nvGrpSpPr>
        <p:grpSpPr>
          <a:xfrm>
            <a:off x="10067164" y="6262088"/>
            <a:ext cx="864360" cy="196560"/>
            <a:chOff x="10067164" y="6262088"/>
            <a:chExt cx="86436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28" p14:bwMode="auto">
              <p14:nvContentPartPr>
                <p14:cNvPr id="365" name="墨迹 364"/>
                <p14:cNvContentPartPr/>
                <p14:nvPr/>
              </p14:nvContentPartPr>
              <p14:xfrm>
                <a:off x="10067164" y="6331208"/>
                <a:ext cx="10440" cy="71640"/>
              </p14:xfrm>
            </p:contentPart>
          </mc:Choice>
          <mc:Fallback xmlns="">
            <p:pic>
              <p:nvPicPr>
                <p:cNvPr id="365" name="墨迹 364"/>
              </p:nvPicPr>
              <p:blipFill>
                <a:blip r:embed="rId429"/>
              </p:blipFill>
              <p:spPr>
                <a:xfrm>
                  <a:off x="10067164" y="6331208"/>
                  <a:ext cx="10440" cy="71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30" p14:bwMode="auto">
              <p14:nvContentPartPr>
                <p14:cNvPr id="366" name="墨迹 365"/>
                <p14:cNvContentPartPr/>
                <p14:nvPr/>
              </p14:nvContentPartPr>
              <p14:xfrm>
                <a:off x="10083364" y="6324728"/>
                <a:ext cx="173880" cy="131400"/>
              </p14:xfrm>
            </p:contentPart>
          </mc:Choice>
          <mc:Fallback xmlns="">
            <p:pic>
              <p:nvPicPr>
                <p:cNvPr id="366" name="墨迹 365"/>
              </p:nvPicPr>
              <p:blipFill>
                <a:blip r:embed="rId431"/>
              </p:blipFill>
              <p:spPr>
                <a:xfrm>
                  <a:off x="10083364" y="6324728"/>
                  <a:ext cx="173880" cy="131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32" p14:bwMode="auto">
              <p14:nvContentPartPr>
                <p14:cNvPr id="367" name="墨迹 366"/>
                <p14:cNvContentPartPr/>
                <p14:nvPr/>
              </p14:nvContentPartPr>
              <p14:xfrm>
                <a:off x="10278844" y="6262088"/>
                <a:ext cx="78120" cy="82800"/>
              </p14:xfrm>
            </p:contentPart>
          </mc:Choice>
          <mc:Fallback xmlns="">
            <p:pic>
              <p:nvPicPr>
                <p:cNvPr id="367" name="墨迹 366"/>
              </p:nvPicPr>
              <p:blipFill>
                <a:blip r:embed="rId433"/>
              </p:blipFill>
              <p:spPr>
                <a:xfrm>
                  <a:off x="10278844" y="6262088"/>
                  <a:ext cx="78120" cy="82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34" p14:bwMode="auto">
              <p14:nvContentPartPr>
                <p14:cNvPr id="368" name="墨迹 367"/>
                <p14:cNvContentPartPr/>
                <p14:nvPr/>
              </p14:nvContentPartPr>
              <p14:xfrm>
                <a:off x="10467484" y="6331208"/>
                <a:ext cx="19800" cy="113760"/>
              </p14:xfrm>
            </p:contentPart>
          </mc:Choice>
          <mc:Fallback xmlns="">
            <p:pic>
              <p:nvPicPr>
                <p:cNvPr id="368" name="墨迹 367"/>
              </p:nvPicPr>
              <p:blipFill>
                <a:blip r:embed="rId435"/>
              </p:blipFill>
              <p:spPr>
                <a:xfrm>
                  <a:off x="10467484" y="6331208"/>
                  <a:ext cx="19800" cy="113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36" p14:bwMode="auto">
              <p14:nvContentPartPr>
                <p14:cNvPr id="369" name="墨迹 368"/>
                <p14:cNvContentPartPr/>
                <p14:nvPr/>
              </p14:nvContentPartPr>
              <p14:xfrm>
                <a:off x="10556404" y="6350288"/>
                <a:ext cx="360" cy="91800"/>
              </p14:xfrm>
            </p:contentPart>
          </mc:Choice>
          <mc:Fallback xmlns="">
            <p:pic>
              <p:nvPicPr>
                <p:cNvPr id="369" name="墨迹 368"/>
              </p:nvPicPr>
              <p:blipFill>
                <a:blip r:embed="rId437"/>
              </p:blipFill>
              <p:spPr>
                <a:xfrm>
                  <a:off x="10556404" y="6350288"/>
                  <a:ext cx="360" cy="918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38" p14:bwMode="auto">
              <p14:nvContentPartPr>
                <p14:cNvPr id="370" name="墨迹 369"/>
                <p14:cNvContentPartPr/>
                <p14:nvPr/>
              </p14:nvContentPartPr>
              <p14:xfrm>
                <a:off x="10461724" y="6388088"/>
                <a:ext cx="122040" cy="360"/>
              </p14:xfrm>
            </p:contentPart>
          </mc:Choice>
          <mc:Fallback xmlns="">
            <p:pic>
              <p:nvPicPr>
                <p:cNvPr id="370" name="墨迹 369"/>
              </p:nvPicPr>
              <p:blipFill>
                <a:blip r:embed="rId439"/>
              </p:blipFill>
              <p:spPr>
                <a:xfrm>
                  <a:off x="10461724" y="6388088"/>
                  <a:ext cx="12204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40" p14:bwMode="auto">
              <p14:nvContentPartPr>
                <p14:cNvPr id="371" name="墨迹 370"/>
                <p14:cNvContentPartPr/>
                <p14:nvPr/>
              </p14:nvContentPartPr>
              <p14:xfrm>
                <a:off x="10651084" y="6343088"/>
                <a:ext cx="113040" cy="76680"/>
              </p14:xfrm>
            </p:contentPart>
          </mc:Choice>
          <mc:Fallback xmlns="">
            <p:pic>
              <p:nvPicPr>
                <p:cNvPr id="371" name="墨迹 370"/>
              </p:nvPicPr>
              <p:blipFill>
                <a:blip r:embed="rId441"/>
              </p:blipFill>
              <p:spPr>
                <a:xfrm>
                  <a:off x="10651084" y="6343088"/>
                  <a:ext cx="113040" cy="766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42" p14:bwMode="auto">
              <p14:nvContentPartPr>
                <p14:cNvPr id="372" name="墨迹 371"/>
                <p14:cNvContentPartPr/>
                <p14:nvPr/>
              </p14:nvContentPartPr>
              <p14:xfrm>
                <a:off x="10796524" y="6343088"/>
                <a:ext cx="135000" cy="115560"/>
              </p14:xfrm>
            </p:contentPart>
          </mc:Choice>
          <mc:Fallback xmlns="">
            <p:pic>
              <p:nvPicPr>
                <p:cNvPr id="372" name="墨迹 371"/>
              </p:nvPicPr>
              <p:blipFill>
                <a:blip r:embed="rId443"/>
              </p:blipFill>
              <p:spPr>
                <a:xfrm>
                  <a:off x="10796524" y="6343088"/>
                  <a:ext cx="135000" cy="1155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444" p14:bwMode="auto">
            <p14:nvContentPartPr>
              <p14:cNvPr id="374" name="墨迹 373"/>
              <p14:cNvContentPartPr/>
              <p14:nvPr/>
            </p14:nvContentPartPr>
            <p14:xfrm>
              <a:off x="8847484" y="6602648"/>
              <a:ext cx="2064960" cy="51120"/>
            </p14:xfrm>
          </p:contentPart>
        </mc:Choice>
        <mc:Fallback xmlns="">
          <p:pic>
            <p:nvPicPr>
              <p:cNvPr id="374" name="墨迹 373"/>
            </p:nvPicPr>
            <p:blipFill>
              <a:blip r:embed="rId445"/>
            </p:blipFill>
            <p:spPr>
              <a:xfrm>
                <a:off x="8847484" y="6602648"/>
                <a:ext cx="2064960" cy="51120"/>
              </a:xfrm>
              <a:prstGeom prst="rect"/>
            </p:spPr>
          </p:pic>
        </mc:Fallback>
      </mc:AlternateContent>
      <p:grpSp>
        <p:nvGrpSpPr>
          <p:cNvPr id="376" name="组合 375"/>
          <p:cNvGrpSpPr/>
          <p:nvPr/>
        </p:nvGrpSpPr>
        <p:grpSpPr>
          <a:xfrm>
            <a:off x="7782244" y="4609688"/>
            <a:ext cx="1874880" cy="372600"/>
            <a:chOff x="7782244" y="4609688"/>
            <a:chExt cx="187488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46" p14:bwMode="auto">
              <p14:nvContentPartPr>
                <p14:cNvPr id="274" name="墨迹 273"/>
                <p14:cNvContentPartPr/>
                <p14:nvPr/>
              </p14:nvContentPartPr>
              <p14:xfrm>
                <a:off x="7782244" y="4615808"/>
                <a:ext cx="145080" cy="82080"/>
              </p14:xfrm>
            </p:contentPart>
          </mc:Choice>
          <mc:Fallback xmlns="">
            <p:pic>
              <p:nvPicPr>
                <p:cNvPr id="274" name="墨迹 273"/>
              </p:nvPicPr>
              <p:blipFill>
                <a:blip r:embed="rId447"/>
              </p:blipFill>
              <p:spPr>
                <a:xfrm>
                  <a:off x="7782244" y="4615808"/>
                  <a:ext cx="145080" cy="820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48" p14:bwMode="auto">
              <p14:nvContentPartPr>
                <p14:cNvPr id="275" name="墨迹 274"/>
                <p14:cNvContentPartPr/>
                <p14:nvPr/>
              </p14:nvContentPartPr>
              <p14:xfrm>
                <a:off x="7882684" y="4609688"/>
                <a:ext cx="32040" cy="151200"/>
              </p14:xfrm>
            </p:contentPart>
          </mc:Choice>
          <mc:Fallback xmlns="">
            <p:pic>
              <p:nvPicPr>
                <p:cNvPr id="275" name="墨迹 274"/>
              </p:nvPicPr>
              <p:blipFill>
                <a:blip r:embed="rId449"/>
              </p:blipFill>
              <p:spPr>
                <a:xfrm>
                  <a:off x="7882684" y="4609688"/>
                  <a:ext cx="32040" cy="151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50" p14:bwMode="auto">
              <p14:nvContentPartPr>
                <p14:cNvPr id="276" name="墨迹 275"/>
                <p14:cNvContentPartPr/>
                <p14:nvPr/>
              </p14:nvContentPartPr>
              <p14:xfrm>
                <a:off x="8041804" y="4609688"/>
                <a:ext cx="76680" cy="151200"/>
              </p14:xfrm>
            </p:contentPart>
          </mc:Choice>
          <mc:Fallback xmlns="">
            <p:pic>
              <p:nvPicPr>
                <p:cNvPr id="276" name="墨迹 275"/>
              </p:nvPicPr>
              <p:blipFill>
                <a:blip r:embed="rId451"/>
              </p:blipFill>
              <p:spPr>
                <a:xfrm>
                  <a:off x="8041804" y="4609688"/>
                  <a:ext cx="76680" cy="151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52" p14:bwMode="auto">
              <p14:nvContentPartPr>
                <p14:cNvPr id="277" name="墨迹 276"/>
                <p14:cNvContentPartPr/>
                <p14:nvPr/>
              </p14:nvContentPartPr>
              <p14:xfrm>
                <a:off x="8166364" y="4691408"/>
                <a:ext cx="118440" cy="64440"/>
              </p14:xfrm>
            </p:contentPart>
          </mc:Choice>
          <mc:Fallback xmlns="">
            <p:pic>
              <p:nvPicPr>
                <p:cNvPr id="277" name="墨迹 276"/>
              </p:nvPicPr>
              <p:blipFill>
                <a:blip r:embed="rId453"/>
              </p:blipFill>
              <p:spPr>
                <a:xfrm>
                  <a:off x="8166364" y="4691408"/>
                  <a:ext cx="118440" cy="644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54" p14:bwMode="auto">
              <p14:nvContentPartPr>
                <p14:cNvPr id="278" name="墨迹 277"/>
                <p14:cNvContentPartPr/>
                <p14:nvPr/>
              </p14:nvContentPartPr>
              <p14:xfrm>
                <a:off x="8328364" y="4678808"/>
                <a:ext cx="94320" cy="104040"/>
              </p14:xfrm>
            </p:contentPart>
          </mc:Choice>
          <mc:Fallback xmlns="">
            <p:pic>
              <p:nvPicPr>
                <p:cNvPr id="278" name="墨迹 277"/>
              </p:nvPicPr>
              <p:blipFill>
                <a:blip r:embed="rId455"/>
              </p:blipFill>
              <p:spPr>
                <a:xfrm>
                  <a:off x="8328364" y="4678808"/>
                  <a:ext cx="94320" cy="104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56" p14:bwMode="auto">
              <p14:nvContentPartPr>
                <p14:cNvPr id="279" name="墨迹 278"/>
                <p14:cNvContentPartPr/>
                <p14:nvPr/>
              </p14:nvContentPartPr>
              <p14:xfrm>
                <a:off x="8491804" y="4615808"/>
                <a:ext cx="74520" cy="105480"/>
              </p14:xfrm>
            </p:contentPart>
          </mc:Choice>
          <mc:Fallback xmlns="">
            <p:pic>
              <p:nvPicPr>
                <p:cNvPr id="279" name="墨迹 278"/>
              </p:nvPicPr>
              <p:blipFill>
                <a:blip r:embed="rId457"/>
              </p:blipFill>
              <p:spPr>
                <a:xfrm>
                  <a:off x="8491804" y="4615808"/>
                  <a:ext cx="74520" cy="105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58" p14:bwMode="auto">
              <p14:nvContentPartPr>
                <p14:cNvPr id="281" name="墨迹 280"/>
                <p14:cNvContentPartPr/>
                <p14:nvPr/>
              </p14:nvContentPartPr>
              <p14:xfrm>
                <a:off x="8658124" y="4735688"/>
                <a:ext cx="108360" cy="25560"/>
              </p14:xfrm>
            </p:contentPart>
          </mc:Choice>
          <mc:Fallback xmlns="">
            <p:pic>
              <p:nvPicPr>
                <p:cNvPr id="281" name="墨迹 280"/>
              </p:nvPicPr>
              <p:blipFill>
                <a:blip r:embed="rId459"/>
              </p:blipFill>
              <p:spPr>
                <a:xfrm>
                  <a:off x="8658124" y="4735688"/>
                  <a:ext cx="108360" cy="25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60" p14:bwMode="auto">
              <p14:nvContentPartPr>
                <p14:cNvPr id="282" name="墨迹 281"/>
                <p14:cNvContentPartPr/>
                <p14:nvPr/>
              </p14:nvContentPartPr>
              <p14:xfrm>
                <a:off x="8672164" y="4691408"/>
                <a:ext cx="18000" cy="104760"/>
              </p14:xfrm>
            </p:contentPart>
          </mc:Choice>
          <mc:Fallback xmlns="">
            <p:pic>
              <p:nvPicPr>
                <p:cNvPr id="282" name="墨迹 281"/>
              </p:nvPicPr>
              <p:blipFill>
                <a:blip r:embed="rId461"/>
              </p:blipFill>
              <p:spPr>
                <a:xfrm>
                  <a:off x="8672164" y="4691408"/>
                  <a:ext cx="18000" cy="1047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62" p14:bwMode="auto">
              <p14:nvContentPartPr>
                <p14:cNvPr id="283" name="墨迹 282"/>
                <p14:cNvContentPartPr/>
                <p14:nvPr/>
              </p14:nvContentPartPr>
              <p14:xfrm>
                <a:off x="8796364" y="4659728"/>
                <a:ext cx="162360" cy="158040"/>
              </p14:xfrm>
            </p:contentPart>
          </mc:Choice>
          <mc:Fallback xmlns="">
            <p:pic>
              <p:nvPicPr>
                <p:cNvPr id="283" name="墨迹 282"/>
              </p:nvPicPr>
              <p:blipFill>
                <a:blip r:embed="rId463"/>
              </p:blipFill>
              <p:spPr>
                <a:xfrm>
                  <a:off x="8796364" y="4659728"/>
                  <a:ext cx="162360" cy="158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64" p14:bwMode="auto">
              <p14:nvContentPartPr>
                <p14:cNvPr id="284" name="墨迹 283"/>
                <p14:cNvContentPartPr/>
                <p14:nvPr/>
              </p14:nvContentPartPr>
              <p14:xfrm>
                <a:off x="8985364" y="4672688"/>
                <a:ext cx="26640" cy="146520"/>
              </p14:xfrm>
            </p:contentPart>
          </mc:Choice>
          <mc:Fallback xmlns="">
            <p:pic>
              <p:nvPicPr>
                <p:cNvPr id="284" name="墨迹 283"/>
              </p:nvPicPr>
              <p:blipFill>
                <a:blip r:embed="rId465"/>
              </p:blipFill>
              <p:spPr>
                <a:xfrm>
                  <a:off x="8985364" y="4672688"/>
                  <a:ext cx="26640" cy="146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66" p14:bwMode="auto">
              <p14:nvContentPartPr>
                <p14:cNvPr id="285" name="墨迹 284"/>
                <p14:cNvContentPartPr/>
                <p14:nvPr/>
              </p14:nvContentPartPr>
              <p14:xfrm>
                <a:off x="9057004" y="4666568"/>
                <a:ext cx="50400" cy="156600"/>
              </p14:xfrm>
            </p:contentPart>
          </mc:Choice>
          <mc:Fallback xmlns="">
            <p:pic>
              <p:nvPicPr>
                <p:cNvPr id="285" name="墨迹 284"/>
              </p:nvPicPr>
              <p:blipFill>
                <a:blip r:embed="rId467"/>
              </p:blipFill>
              <p:spPr>
                <a:xfrm>
                  <a:off x="9057004" y="4666568"/>
                  <a:ext cx="50400" cy="156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68" p14:bwMode="auto">
              <p14:nvContentPartPr>
                <p14:cNvPr id="286" name="墨迹 285"/>
                <p14:cNvContentPartPr/>
                <p14:nvPr/>
              </p14:nvContentPartPr>
              <p14:xfrm>
                <a:off x="9168604" y="4716968"/>
                <a:ext cx="100080" cy="99720"/>
              </p14:xfrm>
            </p:contentPart>
          </mc:Choice>
          <mc:Fallback xmlns="">
            <p:pic>
              <p:nvPicPr>
                <p:cNvPr id="286" name="墨迹 285"/>
              </p:nvPicPr>
              <p:blipFill>
                <a:blip r:embed="rId469"/>
              </p:blipFill>
              <p:spPr>
                <a:xfrm>
                  <a:off x="9168604" y="4716968"/>
                  <a:ext cx="100080" cy="997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70" p14:bwMode="auto">
              <p14:nvContentPartPr>
                <p14:cNvPr id="287" name="墨迹 286"/>
                <p14:cNvContentPartPr/>
                <p14:nvPr/>
              </p14:nvContentPartPr>
              <p14:xfrm>
                <a:off x="9280564" y="4691408"/>
                <a:ext cx="15840" cy="161640"/>
              </p14:xfrm>
            </p:contentPart>
          </mc:Choice>
          <mc:Fallback xmlns="">
            <p:pic>
              <p:nvPicPr>
                <p:cNvPr id="287" name="墨迹 286"/>
              </p:nvPicPr>
              <p:blipFill>
                <a:blip r:embed="rId471"/>
              </p:blipFill>
              <p:spPr>
                <a:xfrm>
                  <a:off x="9280564" y="4691408"/>
                  <a:ext cx="15840" cy="1616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72" p14:bwMode="auto">
              <p14:nvContentPartPr>
                <p14:cNvPr id="288" name="墨迹 287"/>
                <p14:cNvContentPartPr/>
                <p14:nvPr/>
              </p14:nvContentPartPr>
              <p14:xfrm>
                <a:off x="9369844" y="4641008"/>
                <a:ext cx="39600" cy="77040"/>
              </p14:xfrm>
            </p:contentPart>
          </mc:Choice>
          <mc:Fallback xmlns="">
            <p:pic>
              <p:nvPicPr>
                <p:cNvPr id="288" name="墨迹 287"/>
              </p:nvPicPr>
              <p:blipFill>
                <a:blip r:embed="rId473"/>
              </p:blipFill>
              <p:spPr>
                <a:xfrm>
                  <a:off x="9369844" y="4641008"/>
                  <a:ext cx="39600" cy="770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74" p14:bwMode="auto">
              <p14:nvContentPartPr>
                <p14:cNvPr id="290" name="墨迹 289"/>
                <p14:cNvContentPartPr/>
                <p14:nvPr/>
              </p14:nvContentPartPr>
              <p14:xfrm>
                <a:off x="9413404" y="4635248"/>
                <a:ext cx="153360" cy="240480"/>
              </p14:xfrm>
            </p:contentPart>
          </mc:Choice>
          <mc:Fallback xmlns="">
            <p:pic>
              <p:nvPicPr>
                <p:cNvPr id="290" name="墨迹 289"/>
              </p:nvPicPr>
              <p:blipFill>
                <a:blip r:embed="rId475"/>
              </p:blipFill>
              <p:spPr>
                <a:xfrm>
                  <a:off x="9413404" y="4635248"/>
                  <a:ext cx="153360" cy="240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76" p14:bwMode="auto">
              <p14:nvContentPartPr>
                <p14:cNvPr id="375" name="墨迹 374"/>
                <p14:cNvContentPartPr/>
                <p14:nvPr/>
              </p14:nvContentPartPr>
              <p14:xfrm>
                <a:off x="7838404" y="4880768"/>
                <a:ext cx="1818720" cy="101520"/>
              </p14:xfrm>
            </p:contentPart>
          </mc:Choice>
          <mc:Fallback xmlns="">
            <p:pic>
              <p:nvPicPr>
                <p:cNvPr id="375" name="墨迹 374"/>
              </p:nvPicPr>
              <p:blipFill>
                <a:blip r:embed="rId477"/>
              </p:blipFill>
              <p:spPr>
                <a:xfrm>
                  <a:off x="7838404" y="4880768"/>
                  <a:ext cx="1818720" cy="101520"/>
                </a:xfrm>
                <a:prstGeom prst="rect"/>
              </p:spPr>
            </p:pic>
          </mc:Fallback>
        </mc:AlternateContent>
      </p:grpSp>
      <p:grpSp>
        <p:nvGrpSpPr>
          <p:cNvPr id="21" name="组合 20"/>
          <p:cNvGrpSpPr/>
          <p:nvPr/>
        </p:nvGrpSpPr>
        <p:grpSpPr>
          <a:xfrm>
            <a:off x="7741924" y="3083288"/>
            <a:ext cx="204480" cy="83160"/>
            <a:chOff x="7741924" y="3083288"/>
            <a:chExt cx="204480" cy="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478" p14:bwMode="auto">
              <p14:nvContentPartPr>
                <p14:cNvPr id="3" name="墨迹 2"/>
                <p14:cNvContentPartPr/>
                <p14:nvPr/>
              </p14:nvContentPartPr>
              <p14:xfrm>
                <a:off x="7741924" y="3089048"/>
                <a:ext cx="46080" cy="70560"/>
              </p14:xfrm>
            </p:contentPart>
          </mc:Choice>
          <mc:Fallback xmlns="">
            <p:pic>
              <p:nvPicPr>
                <p:cNvPr id="3" name="墨迹 2"/>
              </p:nvPicPr>
              <p:blipFill>
                <a:blip r:embed="rId479"/>
              </p:blipFill>
              <p:spPr>
                <a:xfrm>
                  <a:off x="7741924" y="3089048"/>
                  <a:ext cx="46080" cy="705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80" p14:bwMode="auto">
              <p14:nvContentPartPr>
                <p14:cNvPr id="11" name="墨迹 10"/>
                <p14:cNvContentPartPr/>
                <p14:nvPr/>
              </p14:nvContentPartPr>
              <p14:xfrm>
                <a:off x="7807084" y="3096248"/>
                <a:ext cx="46800" cy="34200"/>
              </p14:xfrm>
            </p:contentPart>
          </mc:Choice>
          <mc:Fallback xmlns="">
            <p:pic>
              <p:nvPicPr>
                <p:cNvPr id="11" name="墨迹 10"/>
              </p:nvPicPr>
              <p:blipFill>
                <a:blip r:embed="rId481"/>
              </p:blipFill>
              <p:spPr>
                <a:xfrm>
                  <a:off x="7807084" y="3096248"/>
                  <a:ext cx="46800" cy="342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82" p14:bwMode="auto">
              <p14:nvContentPartPr>
                <p14:cNvPr id="13" name="墨迹 12"/>
                <p14:cNvContentPartPr/>
                <p14:nvPr/>
              </p14:nvContentPartPr>
              <p14:xfrm>
                <a:off x="7821484" y="3096248"/>
                <a:ext cx="29880" cy="39600"/>
              </p14:xfrm>
            </p:contentPart>
          </mc:Choice>
          <mc:Fallback xmlns="">
            <p:pic>
              <p:nvPicPr>
                <p:cNvPr id="13" name="墨迹 12"/>
              </p:nvPicPr>
              <p:blipFill>
                <a:blip r:embed="rId483"/>
              </p:blipFill>
              <p:spPr>
                <a:xfrm>
                  <a:off x="7821484" y="3096248"/>
                  <a:ext cx="29880" cy="39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84" p14:bwMode="auto">
              <p14:nvContentPartPr>
                <p14:cNvPr id="18" name="墨迹 17"/>
                <p14:cNvContentPartPr/>
                <p14:nvPr/>
              </p14:nvContentPartPr>
              <p14:xfrm>
                <a:off x="7870084" y="3083288"/>
                <a:ext cx="76320" cy="83160"/>
              </p14:xfrm>
            </p:contentPart>
          </mc:Choice>
          <mc:Fallback xmlns="">
            <p:pic>
              <p:nvPicPr>
                <p:cNvPr id="18" name="墨迹 17"/>
              </p:nvPicPr>
              <p:blipFill>
                <a:blip r:embed="rId485"/>
              </p:blipFill>
              <p:spPr>
                <a:xfrm>
                  <a:off x="7870084" y="3083288"/>
                  <a:ext cx="76320" cy="83160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486" p14:bwMode="auto">
            <p14:nvContentPartPr>
              <p14:cNvPr id="16" name="墨迹 15"/>
              <p14:cNvContentPartPr/>
              <p14:nvPr/>
            </p14:nvContentPartPr>
            <p14:xfrm>
              <a:off x="7737604" y="4685288"/>
              <a:ext cx="1904760" cy="198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487"/>
            </p:blipFill>
            <p:spPr>
              <a:xfrm>
                <a:off x="7737604" y="4685288"/>
                <a:ext cx="1904760" cy="19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8" p14:bwMode="auto">
            <p14:nvContentPartPr>
              <p14:cNvPr id="23" name="墨迹 22"/>
              <p14:cNvContentPartPr/>
              <p14:nvPr/>
            </p14:nvContentPartPr>
            <p14:xfrm>
              <a:off x="8708884" y="6361088"/>
              <a:ext cx="2314080" cy="4644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89"/>
            </p:blipFill>
            <p:spPr>
              <a:xfrm>
                <a:off x="8708884" y="6361088"/>
                <a:ext cx="2314080" cy="464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l="39050" r="28276" b="2439"/>
          <a:stretch>
            <a:fillRect/>
          </a:stretch>
        </p:blipFill>
        <p:spPr>
          <a:xfrm>
            <a:off x="6357257" y="1900051"/>
            <a:ext cx="1405247" cy="166249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425" y="639989"/>
            <a:ext cx="4300715" cy="170405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86597" y="992909"/>
            <a:ext cx="3938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虽然可以达到窗口间的互相通信，但是会存在一些问题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移动后得到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9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个窗口，窗口数量增加，窗口大小不固定，无法压缩成一个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batch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有效率的计算自注意力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" name="连接符: 曲线 7"/>
          <p:cNvCxnSpPr>
            <a:stCxn id="5" idx="3"/>
            <a:endCxn id="6" idx="1"/>
          </p:cNvCxnSpPr>
          <p:nvPr/>
        </p:nvCxnSpPr>
        <p:spPr>
          <a:xfrm flipV="1">
            <a:off x="4474140" y="1269908"/>
            <a:ext cx="612457" cy="2221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6757060" y="1951697"/>
            <a:ext cx="621475" cy="5539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101938" y="1951697"/>
            <a:ext cx="621475" cy="5539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412182" y="1951697"/>
            <a:ext cx="621475" cy="5539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412182" y="2557341"/>
            <a:ext cx="621475" cy="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412182" y="3208422"/>
            <a:ext cx="621475" cy="5539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749142" y="3208422"/>
            <a:ext cx="621475" cy="5539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101937" y="3208422"/>
            <a:ext cx="621475" cy="55399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096000" y="2557341"/>
            <a:ext cx="621475" cy="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>
            <a:stCxn id="6" idx="2"/>
            <a:endCxn id="9" idx="0"/>
          </p:cNvCxnSpPr>
          <p:nvPr/>
        </p:nvCxnSpPr>
        <p:spPr>
          <a:xfrm>
            <a:off x="7055922" y="1546907"/>
            <a:ext cx="3959" cy="35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8258017" y="2344046"/>
            <a:ext cx="3751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将小的窗口缺少的部分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pad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成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0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但是无形之中计算复杂度会变大：</a:t>
            </a:r>
            <a:endParaRPr lang="en-US" altLang="zh-CN" sz="10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原来只需要计算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4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个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window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的注意力  但是现在需要计算</a:t>
            </a:r>
            <a:r>
              <a:rPr lang="en-US" altLang="zh-CN" sz="1000" b="1" dirty="0">
                <a:solidFill>
                  <a:schemeClr val="bg2">
                    <a:lumMod val="50000"/>
                  </a:schemeClr>
                </a:solidFill>
              </a:rPr>
              <a:t>9</a:t>
            </a:r>
            <a:r>
              <a:rPr lang="zh-CN" altLang="en-US" sz="1000" b="1" dirty="0">
                <a:solidFill>
                  <a:schemeClr val="bg2">
                    <a:lumMod val="50000"/>
                  </a:schemeClr>
                </a:solidFill>
              </a:rPr>
              <a:t>个</a:t>
            </a:r>
            <a:endParaRPr lang="zh-CN" altLang="en-US" sz="1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468" y="4173229"/>
            <a:ext cx="4947276" cy="1992282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5715" y="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Efficient batch computation for shifted configuration</a:t>
            </a:r>
            <a:endParaRPr lang="zh-CN" altLang="en-US" dirty="0"/>
          </a:p>
        </p:txBody>
      </p:sp>
      <p:cxnSp>
        <p:nvCxnSpPr>
          <p:cNvPr id="29" name="直接箭头连接符 28"/>
          <p:cNvCxnSpPr>
            <a:stCxn id="15" idx="2"/>
            <a:endCxn id="24" idx="0"/>
          </p:cNvCxnSpPr>
          <p:nvPr/>
        </p:nvCxnSpPr>
        <p:spPr>
          <a:xfrm>
            <a:off x="7722920" y="3762420"/>
            <a:ext cx="713186" cy="41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33" idx="3"/>
          </p:cNvCxnSpPr>
          <p:nvPr/>
        </p:nvCxnSpPr>
        <p:spPr>
          <a:xfrm flipH="1" flipV="1">
            <a:off x="5763492" y="4121266"/>
            <a:ext cx="1860466" cy="1048104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582668" y="3951989"/>
            <a:ext cx="3180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chemeClr val="bg2">
                    <a:lumMod val="50000"/>
                  </a:schemeClr>
                </a:solidFill>
              </a:rPr>
              <a:t>Window</a:t>
            </a:r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</a:rPr>
              <a:t>内小块来自图片相差较远的不同部分  语义信息相差较大  所以不应该互相做自注意力计算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7" name="直接箭头连接符 36"/>
          <p:cNvCxnSpPr>
            <a:endCxn id="33" idx="3"/>
          </p:cNvCxnSpPr>
          <p:nvPr/>
        </p:nvCxnSpPr>
        <p:spPr>
          <a:xfrm flipH="1" flipV="1">
            <a:off x="5763492" y="4121266"/>
            <a:ext cx="2270165" cy="704074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3" idx="3"/>
          </p:cNvCxnSpPr>
          <p:nvPr/>
        </p:nvCxnSpPr>
        <p:spPr>
          <a:xfrm flipH="1" flipV="1">
            <a:off x="5763492" y="4121266"/>
            <a:ext cx="2270165" cy="1048104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10534558" y="3905822"/>
            <a:ext cx="1359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chemeClr val="bg2">
                    <a:lumMod val="50000"/>
                  </a:schemeClr>
                </a:solidFill>
              </a:rPr>
              <a:t>还原图片的整体语义信息</a:t>
            </a:r>
            <a:endParaRPr lang="zh-CN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42" name="直接箭头连接符 41"/>
          <p:cNvCxnSpPr>
            <a:endCxn id="40" idx="2"/>
          </p:cNvCxnSpPr>
          <p:nvPr/>
        </p:nvCxnSpPr>
        <p:spPr>
          <a:xfrm flipV="1">
            <a:off x="10585938" y="4121266"/>
            <a:ext cx="628543" cy="415565"/>
          </a:xfrm>
          <a:prstGeom prst="straightConnector1">
            <a:avLst/>
          </a:prstGeom>
          <a:ln w="635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3932</Words>
  <Application>WPS Presentation</Application>
  <PresentationFormat>宽屏</PresentationFormat>
  <Paragraphs>466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-apple-system</vt:lpstr>
      <vt:lpstr>Gubbi</vt:lpstr>
      <vt:lpstr>Cambria Math</vt:lpstr>
      <vt:lpstr>Calibri</vt:lpstr>
      <vt:lpstr>微软雅黑</vt:lpstr>
      <vt:lpstr>Arial Unicode MS</vt:lpstr>
      <vt:lpstr>WPS</vt:lpstr>
      <vt:lpstr>Swin Transformer的研究动机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计算复杂度对比MSA  v.s  W-MSA</vt:lpstr>
      <vt:lpstr>PowerPoint 演示文稿</vt:lpstr>
      <vt:lpstr>Masked MSA</vt:lpstr>
      <vt:lpstr>Masked MSA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JianboSun</dc:creator>
  <cp:lastModifiedBy>boryant</cp:lastModifiedBy>
  <cp:revision>18</cp:revision>
  <dcterms:created xsi:type="dcterms:W3CDTF">2024-02-29T14:29:50Z</dcterms:created>
  <dcterms:modified xsi:type="dcterms:W3CDTF">2024-02-29T14:29:50Z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1033-11.1.0.10920</vt:lpwstr>
  </property>
</Properties>
</file>