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4BBE-6229-4D6D-A498-99AC82F6188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F0E-FD4F-4D0E-943C-6DDEC4E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6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4BBE-6229-4D6D-A498-99AC82F6188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F0E-FD4F-4D0E-943C-6DDEC4E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1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4BBE-6229-4D6D-A498-99AC82F6188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F0E-FD4F-4D0E-943C-6DDEC4E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4BBE-6229-4D6D-A498-99AC82F6188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F0E-FD4F-4D0E-943C-6DDEC4E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4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4BBE-6229-4D6D-A498-99AC82F6188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F0E-FD4F-4D0E-943C-6DDEC4E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9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4BBE-6229-4D6D-A498-99AC82F6188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F0E-FD4F-4D0E-943C-6DDEC4E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4BBE-6229-4D6D-A498-99AC82F6188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F0E-FD4F-4D0E-943C-6DDEC4E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1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4BBE-6229-4D6D-A498-99AC82F6188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F0E-FD4F-4D0E-943C-6DDEC4E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4BBE-6229-4D6D-A498-99AC82F6188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F0E-FD4F-4D0E-943C-6DDEC4E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4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4BBE-6229-4D6D-A498-99AC82F6188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F0E-FD4F-4D0E-943C-6DDEC4E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4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4BBE-6229-4D6D-A498-99AC82F6188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F0E-FD4F-4D0E-943C-6DDEC4E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7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4BBE-6229-4D6D-A498-99AC82F6188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3F0E-FD4F-4D0E-943C-6DDEC4E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x__x0000_i1029" descr="image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5" t="73328" b="7011"/>
          <a:stretch/>
        </p:blipFill>
        <p:spPr bwMode="auto">
          <a:xfrm>
            <a:off x="1343445" y="1274762"/>
            <a:ext cx="1912938" cy="96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3445" y="2238749"/>
            <a:ext cx="191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Ovoid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13199" y="2238749"/>
            <a:ext cx="213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Triangular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5483" y="2242951"/>
            <a:ext cx="191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Rectangular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81671" y="2242952"/>
            <a:ext cx="191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pic>
        <p:nvPicPr>
          <p:cNvPr id="1027" name="x_Picture 3" descr="image0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5" t="77800" r="1215" b="10187"/>
          <a:stretch/>
        </p:blipFill>
        <p:spPr bwMode="auto">
          <a:xfrm>
            <a:off x="4013199" y="1274762"/>
            <a:ext cx="2136030" cy="9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x_Picture 4" descr="image00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8" t="11510" r="479" b="59807"/>
          <a:stretch/>
        </p:blipFill>
        <p:spPr bwMode="auto">
          <a:xfrm>
            <a:off x="6880132" y="1274762"/>
            <a:ext cx="1870635" cy="9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x_Picture 5" descr="image00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7" t="21734" r="351" b="24737"/>
          <a:stretch/>
        </p:blipFill>
        <p:spPr bwMode="auto">
          <a:xfrm>
            <a:off x="9481670" y="1274762"/>
            <a:ext cx="1882588" cy="90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01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Bennett, Gregory W</dc:creator>
  <cp:lastModifiedBy>Bennett, Gregory W</cp:lastModifiedBy>
  <cp:revision>1</cp:revision>
  <dcterms:created xsi:type="dcterms:W3CDTF">2020-02-13T13:54:32Z</dcterms:created>
  <dcterms:modified xsi:type="dcterms:W3CDTF">2020-02-13T13:54:52Z</dcterms:modified>
</cp:coreProperties>
</file>