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300" r:id="rId4"/>
    <p:sldId id="341" r:id="rId5"/>
    <p:sldId id="302" r:id="rId6"/>
    <p:sldId id="331" r:id="rId7"/>
    <p:sldId id="339" r:id="rId8"/>
    <p:sldId id="332" r:id="rId9"/>
    <p:sldId id="333" r:id="rId10"/>
    <p:sldId id="334" r:id="rId11"/>
    <p:sldId id="311" r:id="rId12"/>
    <p:sldId id="335" r:id="rId13"/>
    <p:sldId id="336" r:id="rId14"/>
    <p:sldId id="337" r:id="rId15"/>
    <p:sldId id="338" r:id="rId16"/>
    <p:sldId id="325" r:id="rId17"/>
    <p:sldId id="340" r:id="rId18"/>
    <p:sldId id="304" r:id="rId19"/>
    <p:sldId id="32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7" autoAdjust="0"/>
    <p:restoredTop sz="94660"/>
  </p:normalViewPr>
  <p:slideViewPr>
    <p:cSldViewPr>
      <p:cViewPr varScale="1">
        <p:scale>
          <a:sx n="83" d="100"/>
          <a:sy n="83" d="100"/>
        </p:scale>
        <p:origin x="-180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7468" y="4572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Bangladesh Army International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of Science &amp;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Technology (BAIUST)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91057"/>
            <a:ext cx="20574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7468" y="4114800"/>
            <a:ext cx="4495800" cy="229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Presented To,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Sabina </a:t>
            </a:r>
            <a:r>
              <a:rPr lang="en-US" sz="1600" b="1" dirty="0" err="1" smtClean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Zaman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Lecturer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,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Department of CSE, BAIUST,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Cumilla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Cantonment,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Cumilla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Times New Roman"/>
            </a:endParaRP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4267200"/>
            <a:ext cx="3429000" cy="1098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i="1" dirty="0" smtClean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Presented by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,</a:t>
            </a:r>
            <a:endParaRPr lang="en-US" dirty="0">
              <a:solidFill>
                <a:schemeClr val="tx2">
                  <a:lumMod val="50000"/>
                </a:schemeClr>
              </a:solidFill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	</a:t>
            </a: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Md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Sunjid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Hasan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– 1103082</a:t>
            </a:r>
          </a:p>
          <a:p>
            <a:pPr>
              <a:spcAft>
                <a:spcPts val="1000"/>
              </a:spcAft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     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"/>
            <a:ext cx="7391400" cy="5181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7400" y="5638800"/>
            <a:ext cx="435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</a:t>
            </a:r>
            <a:r>
              <a:rPr lang="en-US" dirty="0"/>
              <a:t>Classifier visualization (K-Star).</a:t>
            </a:r>
          </a:p>
        </p:txBody>
      </p:sp>
    </p:spTree>
    <p:extLst>
      <p:ext uri="{BB962C8B-B14F-4D97-AF65-F5344CB8AC3E}">
        <p14:creationId xmlns:p14="http://schemas.microsoft.com/office/powerpoint/2010/main" val="178688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600200"/>
            <a:ext cx="274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63" y="533400"/>
            <a:ext cx="85344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848600" cy="1600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02858" y="3352800"/>
            <a:ext cx="3366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Training Set Analysis.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79289"/>
            <a:ext cx="7848600" cy="18182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02858" y="5791200"/>
            <a:ext cx="326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Testing Set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5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"/>
            <a:ext cx="7391400" cy="3886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67000" y="4572000"/>
            <a:ext cx="345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Training Set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8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"/>
            <a:ext cx="7239000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8284" y="5181600"/>
            <a:ext cx="329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Testing Set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8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3581400" cy="228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200" y="3429000"/>
            <a:ext cx="433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Training Set Confusion Matrix.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28700"/>
            <a:ext cx="3823176" cy="2209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8200" y="3429000"/>
            <a:ext cx="4231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Testing Set Confusion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80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8305800" cy="5486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00400" y="5971142"/>
            <a:ext cx="254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</a:t>
            </a:r>
            <a:r>
              <a:rPr lang="en-US" dirty="0"/>
              <a:t>Result (PART).</a:t>
            </a:r>
          </a:p>
        </p:txBody>
      </p:sp>
    </p:spTree>
    <p:extLst>
      <p:ext uri="{BB962C8B-B14F-4D97-AF65-F5344CB8AC3E}">
        <p14:creationId xmlns:p14="http://schemas.microsoft.com/office/powerpoint/2010/main" val="178688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"/>
            <a:ext cx="7772400" cy="5410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83651" y="5943600"/>
            <a:ext cx="4224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</a:t>
            </a:r>
            <a:r>
              <a:rPr lang="en-US" dirty="0"/>
              <a:t>Classifier visualization (PART).</a:t>
            </a:r>
          </a:p>
        </p:txBody>
      </p:sp>
    </p:spTree>
    <p:extLst>
      <p:ext uri="{BB962C8B-B14F-4D97-AF65-F5344CB8AC3E}">
        <p14:creationId xmlns:p14="http://schemas.microsoft.com/office/powerpoint/2010/main" val="14306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647108"/>
            <a:ext cx="7620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ominating portion : Nature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Ambivert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Not intuitive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Decision Thinking based &amp;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    Judging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mentality.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	K-Star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Correctly Classified	57.122%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64.2857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Incorrectly Classified	42.857%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35.7143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1504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5656" y="1676400"/>
            <a:ext cx="76273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 - CSE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batch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Bangladesh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Army international University of Science &amp; Technology.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used to train and test the model does not represent the overall amount of personalities worldwide.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outcomes are the flashes of personality based on perceiving persona and judging persona.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656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"/>
            <a:ext cx="9144000" cy="68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3289399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Attributes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intuitiveness,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Decision making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&amp;		character approach.  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Perceiving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Judging ???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4600" y="685800"/>
            <a:ext cx="3886200" cy="762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1969008"/>
            <a:ext cx="4800600" cy="126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Personality Profile Prediction.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2667000"/>
            <a:ext cx="594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K-STAR</a:t>
            </a:r>
          </a:p>
          <a:p>
            <a:pPr marL="457200" lvl="0" indent="-4572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PART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14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7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66800"/>
            <a:ext cx="4191000" cy="546772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3657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9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1968" y="2937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k-Star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3" y="914400"/>
            <a:ext cx="8153400" cy="2362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95903" y="3276600"/>
            <a:ext cx="317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: Training Set Analysis.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3" y="3810000"/>
            <a:ext cx="8153400" cy="1879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1563" y="5791200"/>
            <a:ext cx="326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Testing Set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7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"/>
            <a:ext cx="7467600" cy="50880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19400" y="5521553"/>
            <a:ext cx="3269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: Training Set Accuracy.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6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"/>
            <a:ext cx="7467600" cy="4800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94472" y="5290066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Testing Set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43000"/>
            <a:ext cx="3658313" cy="2667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6369" y="4114800"/>
            <a:ext cx="4121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: Training Set Confusion Matrix.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72" y="1143000"/>
            <a:ext cx="38100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3354" y="4114800"/>
            <a:ext cx="4231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Testing Set Confusion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525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0" y="5791200"/>
            <a:ext cx="268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: </a:t>
            </a:r>
            <a:r>
              <a:rPr lang="en-US" dirty="0"/>
              <a:t>Result (K-Star).</a:t>
            </a:r>
          </a:p>
        </p:txBody>
      </p:sp>
    </p:spTree>
    <p:extLst>
      <p:ext uri="{BB962C8B-B14F-4D97-AF65-F5344CB8AC3E}">
        <p14:creationId xmlns:p14="http://schemas.microsoft.com/office/powerpoint/2010/main" val="178688045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1147</TotalTime>
  <Words>192</Words>
  <Application>Microsoft Office PowerPoint</Application>
  <PresentationFormat>On-screen Show (4:3)</PresentationFormat>
  <Paragraphs>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Slipstream</vt:lpstr>
      <vt:lpstr>PowerPoint Presentation</vt:lpstr>
      <vt:lpstr>PowerPoint Presentation</vt:lpstr>
      <vt:lpstr> Methodology </vt:lpstr>
      <vt:lpstr> Dataset </vt:lpstr>
      <vt:lpstr>k-Star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PART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Sahama</dc:creator>
  <cp:lastModifiedBy>Asus</cp:lastModifiedBy>
  <cp:revision>360</cp:revision>
  <dcterms:created xsi:type="dcterms:W3CDTF">2006-08-16T00:00:00Z</dcterms:created>
  <dcterms:modified xsi:type="dcterms:W3CDTF">2020-01-24T14:11:50Z</dcterms:modified>
</cp:coreProperties>
</file>