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8" r:id="rId5"/>
    <p:sldId id="266" r:id="rId6"/>
    <p:sldId id="267" r:id="rId7"/>
    <p:sldId id="264" r:id="rId8"/>
    <p:sldId id="265" r:id="rId9"/>
    <p:sldId id="262" r:id="rId10"/>
    <p:sldId id="263" r:id="rId11"/>
    <p:sldId id="259" r:id="rId12"/>
    <p:sldId id="260" r:id="rId13"/>
    <p:sldId id="261" r:id="rId14"/>
    <p:sldId id="258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5961-CC1E-27F7-1244-8AD90BF85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3EE12C-24E3-B6AD-BE1B-5F8237470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5CEB0-8B40-3EDF-5A8C-43650E17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6FEA-3EB9-3B7D-5606-6B617AB3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CB66-2B66-14C1-1ADB-BB731EFA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430CB-66C4-AD76-94D5-D6E05312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F7BE4-B52B-C30D-15C8-5E132DEA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429A3-2298-A747-A5C0-434563B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38B93-1BF5-56CE-0D63-3D0D41D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2FCA8-FFE7-4431-5C56-567421AB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1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25187-3859-10FA-89EC-0901B4C2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79144-C2E5-8B80-52F1-F4D0B1C9C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8A695-161D-5CD7-6DA7-CC231719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69E-559E-EDE2-1A18-C8DFCBD7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A41C6-3849-9A7B-8F54-A8E088F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2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0CC9F-0CB0-C345-3D80-8A97208A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22A82-C878-7569-1978-01B95FE8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7FB6B-4152-D06C-4931-B4F07EEE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3D0FF-2962-0C69-5774-BE375FE1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AA823-9F39-9C09-349A-BCCEBEE6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96E0-1BD4-64CA-2FB9-21B2C4A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1A3C7-B0C0-7ECA-D2DC-031CCB8E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6E564-56CC-C8B6-4E2D-AB037024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2F3B0-11BA-440F-A603-C5566535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76E2-421E-209D-FD8B-D3F10AD1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65CA1-70C3-EAFC-E24F-60BEECCB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204B-C789-E8C5-52EB-FC8C445C2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9D400-E194-5E14-ADEB-492D2A2F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025FF-331F-27DA-E012-8C1B1BE8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5D070-5DD7-157E-6B75-C66A3DE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C538D-5110-B8CE-5458-FB208315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6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F848-F6FB-20D6-31CE-A72472BE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9751E-E79C-7304-9CF6-E4892A88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AFF7E-7F19-08F3-C07D-D2502730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790290-4A91-7CA7-8A56-829C164F1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196EB-93F7-7F6C-8D59-33BDDD5C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1C48E2-7C72-1D80-17BB-FC903F7E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3FC1A-A90C-9F4F-812A-959BB72D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DE568-2B28-55F8-19F7-0DD94F8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1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DCF84-FAF8-F4F2-C922-F559DFBB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6C656-877B-502C-4208-D56F84C9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8FFDAA-3BD4-DF4A-5149-1C7C6DFF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2D0E8-9567-337F-E588-55D1C90E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30BDA2-FE0E-F35B-5370-B2CD16D9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107A4-A008-831F-9ADA-F595E218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F4DD3-EE1C-1A10-D7AA-8D19E9A0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88675-637E-9167-6DBF-0EAF9201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30AB8-F178-9AB8-53E9-5B8E65B2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6BD28-116A-2DB7-4A5C-C5B7ED7F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9739D-D026-E6E1-722E-28318FA3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60D21-7AF3-855E-365F-88D0048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ABF17-293B-B84F-64C8-A3FADFE0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9BB1-059D-EF99-D365-0E1F0457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C496E-5B6F-2772-2E20-EB7C21AEA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68727-273D-C164-9EFB-ED770352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741BE-37AA-A03A-2924-383F85B7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5CE59-7EC7-808C-507C-1CEAE732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464A0-6838-5799-3D6E-AA074B43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7411E2-DB45-8D7F-83B1-8ED79BC3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7F341-96C3-8CAC-CCE5-2F9850C0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7A447-7AC8-5A5B-9DC1-D8979ABD0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9D698-256F-4367-B3A5-44B988F4030F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86D0E-84BC-2014-DB7B-781E38127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F7CAC-BA12-219E-ACBC-47A2A62B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37F67-8014-4104-9A60-D3A8EFCE2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7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57B63-6B5F-2DBB-961F-06046A5A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6E512-BB88-7DE4-B780-4C4709821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폰트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5516F6-FB2E-8570-19BB-FB63A3BC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32CDD-AB96-1080-6916-18BD35C0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4465A-70E1-8507-7C74-46568026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디자인, 템플릿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6FFE28-09DD-638F-F7C5-4074AE645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EE938-FB7F-4870-46D1-A69C754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DF29-A677-A772-14B1-67A2AC3E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0D19DE-427A-D092-DF9C-88B17F10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6F9D7-1EC0-B97E-EEC5-176356BC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0E689-0092-0F20-0F14-8FDE049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스크린샷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A34439-6CC2-27B0-B2B0-E5066E1B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F6F2-121A-1466-BA41-684B3013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B1A9F-7E51-776E-BF60-CF3C7E46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로고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8BDE93-C0F3-192B-0638-4DAD3C90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F4933-FA63-A718-5908-62589B19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D805F-4295-DA77-4DEA-DCDE003B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E476DF-E170-685A-AB0B-796A25F0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01B5C-11AE-739F-DFC7-C15507FA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446E9-0076-7122-C7FF-226B5A60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92E1785-E2F2-2E77-3EFF-3FCF7B4E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481E-4CB9-8502-09F8-391AEB84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1E4C7-8B04-A035-E8C8-B81993C5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513500-AD62-A433-5089-A36B3A4A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FE6C0-0E1F-D94E-7AA3-E6363B4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C8517-614A-6F7F-FCA5-E4D001C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인간의 얼굴, 사람, 미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617AC6-0A8D-A90D-2C13-6BF5D81E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46BFF-AF72-EE70-13E0-411F47BB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515D5-4BAF-F6C5-D989-B3332A9D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354B7E-A166-59C1-02FE-9E664DF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F380-BE2D-7116-215E-C124CB1B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E2280-7A9E-ACD8-5665-51A3FD05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F6C313-1FEC-1462-6C3A-F7D57E550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64CED-1E48-B99F-ED4F-15619B02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DFBFA-4AF1-7704-E841-D35F6ED4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A0794F-7307-342B-D314-FB5795C3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3CA9F-7B01-F6EC-559F-D94F440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23A7-A202-7AFF-2B68-A8488A78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2819E4-1FE0-1CA0-B8F9-632EA9D5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7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9D75D-486D-EE8C-651B-3D2A482E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55BF3-35E5-71CC-61DE-E329005D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57AAAB-E5B3-EAF4-9F49-77490154A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6406-BECD-A341-26A9-14FCC0F7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AACD-7856-C63F-B1A4-35EE94AA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폰트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B62AB2-33EB-13DE-D6FF-3108EB07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김해진</dc:creator>
  <cp:lastModifiedBy>김해진</cp:lastModifiedBy>
  <cp:revision>1</cp:revision>
  <dcterms:created xsi:type="dcterms:W3CDTF">2025-07-30T14:30:33Z</dcterms:created>
  <dcterms:modified xsi:type="dcterms:W3CDTF">2025-07-30T14:34:40Z</dcterms:modified>
</cp:coreProperties>
</file>