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3"/>
  </p:handoutMasterIdLst>
  <p:sldIdLst>
    <p:sldId id="431"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993" autoAdjust="0"/>
  </p:normalViewPr>
  <p:slideViewPr>
    <p:cSldViewPr snapToGrid="0" snapToObjects="1">
      <p:cViewPr varScale="1">
        <p:scale>
          <a:sx n="114" d="100"/>
          <a:sy n="114" d="100"/>
        </p:scale>
        <p:origin x="414" y="114"/>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8/24/2021</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8/24/2021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8/24/2021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8/24/2021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8/24/2021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8/24/2021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8/24/2021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8/24/2021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8/24/2021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8/24/2021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8/24/2021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8/24/2021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8/24/2021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8/24/2021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35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8/24/2021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8/24/2021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8/24/2021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8/24/2021</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8/24/2021</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76" r:id="rId5"/>
    <p:sldLayoutId id="2147483675" r:id="rId6"/>
    <p:sldLayoutId id="2147483677" r:id="rId7"/>
    <p:sldLayoutId id="2147483678" r:id="rId8"/>
    <p:sldLayoutId id="2147483679" r:id="rId9"/>
    <p:sldLayoutId id="2147483681" r:id="rId10"/>
    <p:sldLayoutId id="2147483682" r:id="rId11"/>
    <p:sldLayoutId id="2147483686" r:id="rId12"/>
    <p:sldLayoutId id="2147483683" r:id="rId13"/>
    <p:sldLayoutId id="2147483685" r:id="rId14"/>
    <p:sldLayoutId id="2147483684" r:id="rId15"/>
    <p:sldLayoutId id="2147483680" r:id="rId16"/>
    <p:sldLayoutId id="2147483691" r:id="rId17"/>
    <p:sldLayoutId id="2147483692" r:id="rId18"/>
    <p:sldLayoutId id="2147483693" r:id="rId19"/>
    <p:sldLayoutId id="2147483694" r:id="rId20"/>
    <p:sldLayoutId id="2147483688" r:id="rId21"/>
    <p:sldLayoutId id="2147483687" r:id="rId22"/>
    <p:sldLayoutId id="2147483689" r:id="rId23"/>
    <p:sldLayoutId id="2147483690" r:id="rId24"/>
    <p:sldLayoutId id="2147483695" r:id="rId25"/>
    <p:sldLayoutId id="2147483696" r:id="rId26"/>
    <p:sldLayoutId id="2147483697" r:id="rId27"/>
    <p:sldLayoutId id="2147483698" r:id="rId28"/>
    <p:sldLayoutId id="2147483703" r:id="rId29"/>
    <p:sldLayoutId id="2147483704" r:id="rId30"/>
    <p:sldLayoutId id="2147483705" r:id="rId31"/>
    <p:sldLayoutId id="2147483706" r:id="rId32"/>
    <p:sldLayoutId id="2147483700" r:id="rId33"/>
    <p:sldLayoutId id="2147483699" r:id="rId34"/>
    <p:sldLayoutId id="2147483701" r:id="rId35"/>
    <p:sldLayoutId id="2147483702" r:id="rId36"/>
    <p:sldLayoutId id="2147483707" r:id="rId3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627321" y="-79805"/>
            <a:ext cx="8649193" cy="549588"/>
          </a:xfrm>
        </p:spPr>
        <p:txBody>
          <a:bodyPr/>
          <a:lstStyle/>
          <a:p>
            <a:r>
              <a:rPr lang="en-US" sz="2000" dirty="0"/>
              <a:t>PROJECT Synopsis</a:t>
            </a: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a:xfrm>
            <a:off x="1459543" y="630307"/>
            <a:ext cx="3246682" cy="5535601"/>
          </a:xfrm>
        </p:spPr>
        <p:txBody>
          <a:bodyPr>
            <a:normAutofit fontScale="70000" lnSpcReduction="20000"/>
          </a:bodyPr>
          <a:lstStyle/>
          <a:p>
            <a:r>
              <a:rPr lang="en-US" b="1" dirty="0"/>
              <a:t>Project Title:</a:t>
            </a:r>
          </a:p>
          <a:p>
            <a:r>
              <a:rPr lang="en-US" dirty="0" err="1"/>
              <a:t>Edugion</a:t>
            </a:r>
            <a:r>
              <a:rPr lang="en-US" dirty="0"/>
              <a:t> Job Portal</a:t>
            </a:r>
          </a:p>
          <a:p>
            <a:r>
              <a:rPr lang="en-US" b="1" dirty="0"/>
              <a:t>Candidates:</a:t>
            </a:r>
          </a:p>
          <a:p>
            <a:pPr marL="285750" indent="-285750">
              <a:buFont typeface="Arial" panose="020B0604020202020204" pitchFamily="34" charset="0"/>
              <a:buChar char="•"/>
            </a:pPr>
            <a:r>
              <a:rPr lang="en-US" dirty="0" err="1"/>
              <a:t>Sunjit</a:t>
            </a:r>
            <a:r>
              <a:rPr lang="en-US" dirty="0"/>
              <a:t> Dhillon, MS CS Align Student, Northeastern University, Boston.</a:t>
            </a:r>
          </a:p>
          <a:p>
            <a:pPr marL="285750" indent="-285750">
              <a:buFont typeface="Arial" panose="020B0604020202020204" pitchFamily="34" charset="0"/>
              <a:buChar char="•"/>
            </a:pPr>
            <a:r>
              <a:rPr lang="en-US" dirty="0"/>
              <a:t>Shuaizhen Li, MS CS Student, Northeastern University, Seattle.</a:t>
            </a:r>
          </a:p>
          <a:p>
            <a:r>
              <a:rPr lang="en-US" b="1" dirty="0"/>
              <a:t>About the Problem:</a:t>
            </a:r>
          </a:p>
          <a:p>
            <a:r>
              <a:rPr lang="en-US" dirty="0"/>
              <a:t>What aspects of a candidate do traditional resumes and cover letters fail to address?, what venue might demonstrate them more effectively?, and how can a portal be made that is both aesthetically appealing and functional? The team of students will assist in researching and choosing the specific application components that the portal will ask for, and will then incorporate those materials into the portal build for the company website. We participated in every step of the process through research, development, design, and creation of the company's dream job portal.</a:t>
            </a:r>
          </a:p>
          <a:p>
            <a:r>
              <a:rPr lang="en-US" b="1" dirty="0"/>
              <a:t>Why We Chose It:</a:t>
            </a:r>
          </a:p>
          <a:p>
            <a:pPr marL="285750" indent="-285750">
              <a:buFont typeface="Arial" panose="020B0604020202020204" pitchFamily="34" charset="0"/>
              <a:buChar char="•"/>
            </a:pPr>
            <a:r>
              <a:rPr lang="en-US" dirty="0"/>
              <a:t>To create a job portal which is both appealing and functional.</a:t>
            </a:r>
          </a:p>
          <a:p>
            <a:pPr marL="285750" indent="-285750">
              <a:buFont typeface="Arial" panose="020B0604020202020204" pitchFamily="34" charset="0"/>
              <a:buChar char="•"/>
            </a:pPr>
            <a:r>
              <a:rPr lang="en-US" dirty="0"/>
              <a:t>To provide candidates a platform which is easier to use, more functional and more efficient.</a:t>
            </a:r>
          </a:p>
          <a:p>
            <a:pPr marL="285750" indent="-285750">
              <a:buFont typeface="Arial" panose="020B0604020202020204" pitchFamily="34" charset="0"/>
              <a:buChar char="•"/>
            </a:pPr>
            <a:r>
              <a:rPr lang="en-US" dirty="0"/>
              <a:t>To provide recruiters a platform which is easier to navigate and more efficient to hire.</a:t>
            </a:r>
          </a:p>
          <a:p>
            <a:pPr marL="285750" indent="-285750">
              <a:buFont typeface="Arial" panose="020B0604020202020204" pitchFamily="34" charset="0"/>
              <a:buChar char="•"/>
            </a:pPr>
            <a:r>
              <a:rPr lang="en-US" dirty="0"/>
              <a:t>To provide cross-culture/country hiring/job-seeking experience.</a:t>
            </a:r>
          </a:p>
          <a:p>
            <a:endParaRPr lang="en-US" dirty="0"/>
          </a:p>
        </p:txBody>
      </p:sp>
      <p:sp>
        <p:nvSpPr>
          <p:cNvPr id="4" name="Text Placeholder 6">
            <a:extLst>
              <a:ext uri="{FF2B5EF4-FFF2-40B4-BE49-F238E27FC236}">
                <a16:creationId xmlns:a16="http://schemas.microsoft.com/office/drawing/2014/main" id="{4CC14E74-7B2A-4614-B2E0-0483228D0764}"/>
              </a:ext>
            </a:extLst>
          </p:cNvPr>
          <p:cNvSpPr txBox="1">
            <a:spLocks/>
          </p:cNvSpPr>
          <p:nvPr/>
        </p:nvSpPr>
        <p:spPr>
          <a:xfrm>
            <a:off x="5139288" y="630307"/>
            <a:ext cx="3246682" cy="5787272"/>
          </a:xfrm>
          <a:prstGeom prst="rect">
            <a:avLst/>
          </a:prstGeom>
        </p:spPr>
        <p:txBody>
          <a:bodyPr vert="horz" lIns="0" tIns="45720" rIns="0" bIns="45720" rtlCol="0" anchor="t">
            <a:normAutofit fontScale="62500" lnSpcReduction="20000"/>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solidFill>
                <a:latin typeface="+mj-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Main Objective:</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Goals:</a:t>
            </a:r>
          </a:p>
          <a:p>
            <a:pPr marL="285750" indent="-285750">
              <a:buFont typeface="Arial" panose="020B0604020202020204" pitchFamily="34" charset="0"/>
              <a:buChar char="•"/>
            </a:pPr>
            <a:r>
              <a:rPr lang="en-US" dirty="0"/>
              <a:t>To create a visually appealing, secure and innovative job portal that is easy to navigate and has an easy hiring process.</a:t>
            </a:r>
          </a:p>
          <a:p>
            <a:pPr marL="285750" indent="-285750">
              <a:buFont typeface="Arial" panose="020B0604020202020204" pitchFamily="34" charset="0"/>
              <a:buChar char="•"/>
            </a:pPr>
            <a:r>
              <a:rPr lang="en-US" dirty="0"/>
              <a:t>The portal must address additional aspects of a candidate on top of conventional resumes and cover letters.</a:t>
            </a:r>
          </a:p>
          <a:p>
            <a:pPr marL="285750" indent="-285750">
              <a:buFont typeface="Arial" panose="020B0604020202020204" pitchFamily="34" charset="0"/>
              <a:buChar char="•"/>
            </a:pPr>
            <a:r>
              <a:rPr lang="en-US" dirty="0"/>
              <a:t>The portal design must not just be limited to a particular country or a specific section of job-seekers, rather it should take into account the requirements of job seekers from a global perspective.</a:t>
            </a:r>
          </a:p>
          <a:p>
            <a:pPr marL="285750" indent="-285750">
              <a:buFont typeface="Arial" panose="020B0604020202020204" pitchFamily="34" charset="0"/>
              <a:buChar char="•"/>
            </a:pPr>
            <a:r>
              <a:rPr lang="en-US" dirty="0"/>
              <a:t>Innovative features must be added to the portal to make it stand out from the current job portals in the market.</a:t>
            </a:r>
          </a:p>
          <a:p>
            <a:r>
              <a:rPr lang="en-US" b="1" dirty="0"/>
              <a:t>Platform used:</a:t>
            </a:r>
          </a:p>
          <a:p>
            <a:pPr marL="285750" indent="-285750">
              <a:buFont typeface="Arial" panose="020B0604020202020204" pitchFamily="34" charset="0"/>
              <a:buChar char="•"/>
            </a:pPr>
            <a:r>
              <a:rPr lang="en-US" dirty="0" err="1"/>
              <a:t>Webflow</a:t>
            </a:r>
            <a:r>
              <a:rPr lang="en-US" dirty="0"/>
              <a:t> was used for designing pages for the job portal.</a:t>
            </a:r>
          </a:p>
        </p:txBody>
      </p:sp>
      <p:pic>
        <p:nvPicPr>
          <p:cNvPr id="5" name="Picture 4">
            <a:extLst>
              <a:ext uri="{FF2B5EF4-FFF2-40B4-BE49-F238E27FC236}">
                <a16:creationId xmlns:a16="http://schemas.microsoft.com/office/drawing/2014/main" id="{873E903C-9A5F-49D5-A6D8-A732E713E58F}"/>
              </a:ext>
            </a:extLst>
          </p:cNvPr>
          <p:cNvPicPr>
            <a:picLocks noChangeAspect="1"/>
          </p:cNvPicPr>
          <p:nvPr/>
        </p:nvPicPr>
        <p:blipFill>
          <a:blip r:embed="rId2"/>
          <a:stretch>
            <a:fillRect/>
          </a:stretch>
        </p:blipFill>
        <p:spPr>
          <a:xfrm>
            <a:off x="5291986" y="882099"/>
            <a:ext cx="2386526" cy="2265127"/>
          </a:xfrm>
          <a:prstGeom prst="rect">
            <a:avLst/>
          </a:prstGeom>
        </p:spPr>
      </p:pic>
      <p:sp>
        <p:nvSpPr>
          <p:cNvPr id="6" name="Text Placeholder 6">
            <a:extLst>
              <a:ext uri="{FF2B5EF4-FFF2-40B4-BE49-F238E27FC236}">
                <a16:creationId xmlns:a16="http://schemas.microsoft.com/office/drawing/2014/main" id="{C033EC48-D3E4-4EF7-ACC2-63B6F11D9BA0}"/>
              </a:ext>
            </a:extLst>
          </p:cNvPr>
          <p:cNvSpPr txBox="1">
            <a:spLocks/>
          </p:cNvSpPr>
          <p:nvPr/>
        </p:nvSpPr>
        <p:spPr>
          <a:xfrm>
            <a:off x="8726754" y="630306"/>
            <a:ext cx="3246682" cy="5535601"/>
          </a:xfrm>
          <a:prstGeom prst="rect">
            <a:avLst/>
          </a:prstGeom>
        </p:spPr>
        <p:txBody>
          <a:bodyPr vert="horz" lIns="0" tIns="45720" rIns="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solidFill>
                <a:latin typeface="+mj-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b="1" dirty="0"/>
              <a:t>Influences:</a:t>
            </a:r>
          </a:p>
          <a:p>
            <a:r>
              <a:rPr lang="en-US" sz="1100" dirty="0"/>
              <a:t>Many features are made to adapt and make it easier to use for people from all over the world. The job portal can be competitive in recruiting sites on a global scope. Meanwhile, different types of medias are introduced in the system to showcase candidates. In this case, the site can be attracted to more recruiters and candidates.</a:t>
            </a:r>
          </a:p>
          <a:p>
            <a:r>
              <a:rPr lang="en-US" sz="1100" b="1" dirty="0"/>
              <a:t>Conclusion:</a:t>
            </a:r>
          </a:p>
          <a:p>
            <a:r>
              <a:rPr lang="en-US" sz="1100" dirty="0" err="1"/>
              <a:t>Edugion</a:t>
            </a:r>
            <a:r>
              <a:rPr lang="en-US" sz="1100" dirty="0"/>
              <a:t> job portal is a job portal with unique, innovative features.</a:t>
            </a:r>
          </a:p>
          <a:p>
            <a:r>
              <a:rPr lang="en-US" sz="1100" dirty="0"/>
              <a:t>It Enables job seekers to easily navigate and search for their dream jobs, connect with employers, recruiters and receive updates about job postings.</a:t>
            </a:r>
          </a:p>
          <a:p>
            <a:r>
              <a:rPr lang="en-US" sz="1100" dirty="0"/>
              <a:t>It Ensures a smooth hiring process for the recruiters and employers.</a:t>
            </a:r>
          </a:p>
          <a:p>
            <a:r>
              <a:rPr lang="en-US" sz="1100" dirty="0"/>
              <a:t>The traditional resumes, cover letters and online forms make the job application process much impersonal and disconnected from individuals. Through this job portal, the candidates can also express their relevant skills set through video resumes and sharing their social media profiles.</a:t>
            </a:r>
          </a:p>
          <a:p>
            <a:r>
              <a:rPr lang="en-US" sz="1100" dirty="0"/>
              <a:t>Allows the recruiters/employers to know more about the candidate, their interests, hobbies, soft skills and other relevant skills/traits which the candidate wishes to highlight.</a:t>
            </a:r>
          </a:p>
          <a:p>
            <a:r>
              <a:rPr lang="en-US" sz="1100" dirty="0"/>
              <a:t>The portal features/parameters are not limited to a particular country or a specific section of job-seekers, rather it takes into account the requirements of job seekers from a global perspective.</a:t>
            </a:r>
          </a:p>
          <a:p>
            <a:endParaRPr lang="en-US" sz="1100" dirty="0"/>
          </a:p>
        </p:txBody>
      </p:sp>
    </p:spTree>
    <p:extLst>
      <p:ext uri="{BB962C8B-B14F-4D97-AF65-F5344CB8AC3E}">
        <p14:creationId xmlns:p14="http://schemas.microsoft.com/office/powerpoint/2010/main" val="3672731840"/>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our Title goes Here" id="{216E2A47-1B33-481B-B469-F891BA0BB112}" vid="{A834A686-415F-444B-99EF-70560C1C6F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clean sophisticated presentation</Template>
  <TotalTime>3</TotalTime>
  <Words>544</Words>
  <Application>Microsoft Office PowerPoint</Application>
  <PresentationFormat>Widescreen</PresentationFormat>
  <Paragraphs>39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Sagona ExtraLight</vt:lpstr>
      <vt:lpstr>Speak Pro</vt:lpstr>
      <vt:lpstr>Office Theme</vt:lpstr>
      <vt:lpstr>PROJECT Synopsis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Synopsis</dc:title>
  <dc:creator>Shuaizhen Li</dc:creator>
  <cp:lastModifiedBy>Shuaizhen Li</cp:lastModifiedBy>
  <cp:revision>2</cp:revision>
  <dcterms:created xsi:type="dcterms:W3CDTF">2021-08-24T18:27:42Z</dcterms:created>
  <dcterms:modified xsi:type="dcterms:W3CDTF">2021-08-24T18:31:15Z</dcterms:modified>
</cp:coreProperties>
</file>