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0" autoAdjust="0"/>
    <p:restoredTop sz="94660"/>
  </p:normalViewPr>
  <p:slideViewPr>
    <p:cSldViewPr>
      <p:cViewPr varScale="1">
        <p:scale>
          <a:sx n="48" d="100"/>
          <a:sy n="48" d="100"/>
        </p:scale>
        <p:origin x="-140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3379" y="408940"/>
            <a:ext cx="9718040" cy="347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254000"/>
            <a:ext cx="12192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100" y="2400300"/>
            <a:ext cx="988060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529" y="3634201"/>
            <a:ext cx="7181199" cy="552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3662" y="3734798"/>
            <a:ext cx="4826746" cy="499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0"/>
            <a:ext cx="11355070" cy="3343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0" marR="5080" indent="-1333500">
              <a:lnSpc>
                <a:spcPct val="118100"/>
              </a:lnSpc>
              <a:spcBef>
                <a:spcPts val="95"/>
              </a:spcBef>
              <a:tabLst>
                <a:tab pos="2971800" algn="l"/>
              </a:tabLst>
            </a:pPr>
            <a:r>
              <a:rPr sz="9600" b="1" spc="20" dirty="0"/>
              <a:t>Process</a:t>
            </a:r>
            <a:r>
              <a:rPr sz="9600" b="1" spc="-90" dirty="0"/>
              <a:t> </a:t>
            </a:r>
            <a:r>
              <a:rPr sz="9600" b="1" spc="-5" dirty="0"/>
              <a:t>creation  in	Unix/Linux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1676400"/>
            <a:ext cx="10372725" cy="462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87500">
              <a:lnSpc>
                <a:spcPct val="117800"/>
              </a:lnSpc>
              <a:spcBef>
                <a:spcPts val="105"/>
              </a:spcBef>
            </a:pPr>
            <a:r>
              <a:rPr sz="12800" b="1" spc="25" dirty="0"/>
              <a:t>Process  </a:t>
            </a:r>
            <a:r>
              <a:rPr sz="12800" b="1" spc="-5" dirty="0"/>
              <a:t>t</a:t>
            </a:r>
            <a:r>
              <a:rPr sz="12800" b="1" dirty="0"/>
              <a:t>e</a:t>
            </a:r>
            <a:r>
              <a:rPr sz="12800" b="1" spc="635" dirty="0"/>
              <a:t>r</a:t>
            </a:r>
            <a:r>
              <a:rPr sz="12800" b="1" dirty="0"/>
              <a:t>min</a:t>
            </a:r>
            <a:r>
              <a:rPr sz="12800" b="1" spc="-220" dirty="0"/>
              <a:t>a</a:t>
            </a:r>
            <a:r>
              <a:rPr sz="12800" b="1" spc="-5" dirty="0"/>
              <a:t>tion</a:t>
            </a:r>
            <a:endParaRPr sz="1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653539"/>
            <a:ext cx="1201991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When </a:t>
            </a:r>
            <a:r>
              <a:rPr sz="3600" dirty="0">
                <a:latin typeface="Arial"/>
                <a:cs typeface="Arial"/>
              </a:rPr>
              <a:t>a process </a:t>
            </a:r>
            <a:r>
              <a:rPr sz="3600" spc="-5" dirty="0">
                <a:latin typeface="Arial"/>
                <a:cs typeface="Arial"/>
              </a:rPr>
              <a:t>terminates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5" dirty="0">
                <a:latin typeface="Arial"/>
                <a:cs typeface="Arial"/>
              </a:rPr>
              <a:t>executes </a:t>
            </a:r>
            <a:r>
              <a:rPr sz="3600" dirty="0">
                <a:latin typeface="Arial"/>
                <a:cs typeface="Arial"/>
              </a:rPr>
              <a:t>an </a:t>
            </a:r>
            <a:r>
              <a:rPr sz="3600" b="1" spc="545" dirty="0">
                <a:solidFill>
                  <a:srgbClr val="0433FF"/>
                </a:solidFill>
                <a:latin typeface="Arial"/>
                <a:cs typeface="Arial"/>
              </a:rPr>
              <a:t>exit() </a:t>
            </a:r>
            <a:r>
              <a:rPr sz="3600" spc="-5" dirty="0">
                <a:latin typeface="Arial"/>
                <a:cs typeface="Arial"/>
              </a:rPr>
              <a:t>system  </a:t>
            </a:r>
            <a:r>
              <a:rPr sz="3600" dirty="0">
                <a:latin typeface="Arial"/>
                <a:cs typeface="Arial"/>
              </a:rPr>
              <a:t>call, </a:t>
            </a:r>
            <a:r>
              <a:rPr sz="3600" spc="-5" dirty="0">
                <a:latin typeface="Arial"/>
                <a:cs typeface="Arial"/>
              </a:rPr>
              <a:t>either </a:t>
            </a:r>
            <a:r>
              <a:rPr sz="3600" spc="-35" dirty="0">
                <a:latin typeface="Arial"/>
                <a:cs typeface="Arial"/>
              </a:rPr>
              <a:t>directly, </a:t>
            </a:r>
            <a:r>
              <a:rPr sz="3600" dirty="0">
                <a:latin typeface="Arial"/>
                <a:cs typeface="Arial"/>
              </a:rPr>
              <a:t>or </a:t>
            </a:r>
            <a:r>
              <a:rPr sz="3600" spc="-5" dirty="0">
                <a:latin typeface="Arial"/>
                <a:cs typeface="Arial"/>
              </a:rPr>
              <a:t>indirectly </a:t>
            </a:r>
            <a:r>
              <a:rPr sz="3600" dirty="0">
                <a:latin typeface="Arial"/>
                <a:cs typeface="Arial"/>
              </a:rPr>
              <a:t>via </a:t>
            </a:r>
            <a:r>
              <a:rPr sz="3600" spc="-5" dirty="0">
                <a:latin typeface="Arial"/>
                <a:cs typeface="Arial"/>
              </a:rPr>
              <a:t>library </a:t>
            </a:r>
            <a:r>
              <a:rPr sz="3600" dirty="0">
                <a:latin typeface="Arial"/>
                <a:cs typeface="Arial"/>
              </a:rPr>
              <a:t>code. </a:t>
            </a:r>
            <a:r>
              <a:rPr sz="3600" spc="-5" dirty="0">
                <a:latin typeface="Arial"/>
                <a:cs typeface="Arial"/>
              </a:rPr>
              <a:t>This</a:t>
            </a:r>
            <a:r>
              <a:rPr sz="3600" dirty="0">
                <a:latin typeface="Arial"/>
                <a:cs typeface="Arial"/>
              </a:rPr>
              <a:t> leaves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4200"/>
              </a:lnSpc>
              <a:spcBef>
                <a:spcPts val="120"/>
              </a:spcBef>
            </a:pPr>
            <a:r>
              <a:rPr sz="3600" spc="-5" dirty="0">
                <a:latin typeface="Arial"/>
                <a:cs typeface="Arial"/>
              </a:rPr>
              <a:t>an </a:t>
            </a:r>
            <a:r>
              <a:rPr sz="3600" b="1" spc="-5" dirty="0">
                <a:latin typeface="Arial"/>
                <a:cs typeface="Arial"/>
              </a:rPr>
              <a:t>exit status </a:t>
            </a:r>
            <a:r>
              <a:rPr sz="3600" dirty="0">
                <a:latin typeface="Arial"/>
                <a:cs typeface="Arial"/>
              </a:rPr>
              <a:t>value </a:t>
            </a:r>
            <a:r>
              <a:rPr sz="3600" spc="-5" dirty="0">
                <a:latin typeface="Arial"/>
                <a:cs typeface="Arial"/>
              </a:rPr>
              <a:t>(typically </a:t>
            </a:r>
            <a:r>
              <a:rPr sz="3600" dirty="0">
                <a:latin typeface="Arial"/>
                <a:cs typeface="Arial"/>
              </a:rPr>
              <a:t>an </a:t>
            </a:r>
            <a:r>
              <a:rPr sz="3600" spc="-5" dirty="0">
                <a:latin typeface="Arial"/>
                <a:cs typeface="Arial"/>
              </a:rPr>
              <a:t>integer)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PCB </a:t>
            </a:r>
            <a:r>
              <a:rPr sz="3600" spc="-5" dirty="0">
                <a:latin typeface="Arial"/>
                <a:cs typeface="Arial"/>
              </a:rPr>
              <a:t>of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-5" dirty="0">
                <a:latin typeface="Arial"/>
                <a:cs typeface="Arial"/>
              </a:rPr>
              <a:t>terminated </a:t>
            </a:r>
            <a:r>
              <a:rPr sz="3600" dirty="0">
                <a:latin typeface="Arial"/>
                <a:cs typeface="Arial"/>
              </a:rPr>
              <a:t>process </a:t>
            </a:r>
            <a:r>
              <a:rPr sz="3600" spc="-5" dirty="0">
                <a:latin typeface="Arial"/>
                <a:cs typeface="Arial"/>
              </a:rPr>
              <a:t>for the </a:t>
            </a:r>
            <a:r>
              <a:rPr sz="3600" dirty="0">
                <a:latin typeface="Arial"/>
                <a:cs typeface="Arial"/>
              </a:rPr>
              <a:t>parent process </a:t>
            </a:r>
            <a:r>
              <a:rPr sz="3600" spc="-5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read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later.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50" y="4783488"/>
            <a:ext cx="9764297" cy="2584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6487" y="6515277"/>
            <a:ext cx="1598930" cy="800100"/>
          </a:xfrm>
          <a:custGeom>
            <a:avLst/>
            <a:gdLst/>
            <a:ahLst/>
            <a:cxnLst/>
            <a:rect l="l" t="t" r="r" b="b"/>
            <a:pathLst>
              <a:path w="1598929" h="800100">
                <a:moveTo>
                  <a:pt x="1365210" y="117171"/>
                </a:moveTo>
                <a:lnTo>
                  <a:pt x="1411949" y="142617"/>
                </a:lnTo>
                <a:lnTo>
                  <a:pt x="1453494" y="169507"/>
                </a:lnTo>
                <a:lnTo>
                  <a:pt x="1489847" y="197670"/>
                </a:lnTo>
                <a:lnTo>
                  <a:pt x="1521006" y="226937"/>
                </a:lnTo>
                <a:lnTo>
                  <a:pt x="1546972" y="257138"/>
                </a:lnTo>
                <a:lnTo>
                  <a:pt x="1583325" y="319664"/>
                </a:lnTo>
                <a:lnTo>
                  <a:pt x="1598904" y="383887"/>
                </a:lnTo>
                <a:lnTo>
                  <a:pt x="1598904" y="416211"/>
                </a:lnTo>
                <a:lnTo>
                  <a:pt x="1583325" y="480434"/>
                </a:lnTo>
                <a:lnTo>
                  <a:pt x="1546972" y="542959"/>
                </a:lnTo>
                <a:lnTo>
                  <a:pt x="1521006" y="573161"/>
                </a:lnTo>
                <a:lnTo>
                  <a:pt x="1489847" y="602428"/>
                </a:lnTo>
                <a:lnTo>
                  <a:pt x="1453494" y="630591"/>
                </a:lnTo>
                <a:lnTo>
                  <a:pt x="1411949" y="657481"/>
                </a:lnTo>
                <a:lnTo>
                  <a:pt x="1365210" y="682927"/>
                </a:lnTo>
                <a:lnTo>
                  <a:pt x="1325169" y="701642"/>
                </a:lnTo>
                <a:lnTo>
                  <a:pt x="1283275" y="718730"/>
                </a:lnTo>
                <a:lnTo>
                  <a:pt x="1239695" y="734190"/>
                </a:lnTo>
                <a:lnTo>
                  <a:pt x="1194599" y="748023"/>
                </a:lnTo>
                <a:lnTo>
                  <a:pt x="1148154" y="760228"/>
                </a:lnTo>
                <a:lnTo>
                  <a:pt x="1100530" y="770806"/>
                </a:lnTo>
                <a:lnTo>
                  <a:pt x="1051895" y="779757"/>
                </a:lnTo>
                <a:lnTo>
                  <a:pt x="1002417" y="787080"/>
                </a:lnTo>
                <a:lnTo>
                  <a:pt x="952265" y="792776"/>
                </a:lnTo>
                <a:lnTo>
                  <a:pt x="901608" y="796845"/>
                </a:lnTo>
                <a:lnTo>
                  <a:pt x="850614" y="799286"/>
                </a:lnTo>
                <a:lnTo>
                  <a:pt x="799451" y="800100"/>
                </a:lnTo>
                <a:lnTo>
                  <a:pt x="748288" y="799286"/>
                </a:lnTo>
                <a:lnTo>
                  <a:pt x="697294" y="796845"/>
                </a:lnTo>
                <a:lnTo>
                  <a:pt x="646636" y="792776"/>
                </a:lnTo>
                <a:lnTo>
                  <a:pt x="596485" y="787080"/>
                </a:lnTo>
                <a:lnTo>
                  <a:pt x="547007" y="779757"/>
                </a:lnTo>
                <a:lnTo>
                  <a:pt x="498372" y="770806"/>
                </a:lnTo>
                <a:lnTo>
                  <a:pt x="450748" y="760228"/>
                </a:lnTo>
                <a:lnTo>
                  <a:pt x="404304" y="748023"/>
                </a:lnTo>
                <a:lnTo>
                  <a:pt x="359208" y="734190"/>
                </a:lnTo>
                <a:lnTo>
                  <a:pt x="315629" y="718730"/>
                </a:lnTo>
                <a:lnTo>
                  <a:pt x="273735" y="701642"/>
                </a:lnTo>
                <a:lnTo>
                  <a:pt x="233694" y="682927"/>
                </a:lnTo>
                <a:lnTo>
                  <a:pt x="186955" y="657481"/>
                </a:lnTo>
                <a:lnTo>
                  <a:pt x="145410" y="630591"/>
                </a:lnTo>
                <a:lnTo>
                  <a:pt x="109057" y="602428"/>
                </a:lnTo>
                <a:lnTo>
                  <a:pt x="77898" y="573161"/>
                </a:lnTo>
                <a:lnTo>
                  <a:pt x="51932" y="542959"/>
                </a:lnTo>
                <a:lnTo>
                  <a:pt x="15579" y="480434"/>
                </a:lnTo>
                <a:lnTo>
                  <a:pt x="0" y="416211"/>
                </a:lnTo>
                <a:lnTo>
                  <a:pt x="0" y="383887"/>
                </a:lnTo>
                <a:lnTo>
                  <a:pt x="5193" y="351648"/>
                </a:lnTo>
                <a:lnTo>
                  <a:pt x="31159" y="288104"/>
                </a:lnTo>
                <a:lnTo>
                  <a:pt x="77898" y="226937"/>
                </a:lnTo>
                <a:lnTo>
                  <a:pt x="109057" y="197670"/>
                </a:lnTo>
                <a:lnTo>
                  <a:pt x="145410" y="169507"/>
                </a:lnTo>
                <a:lnTo>
                  <a:pt x="186955" y="142617"/>
                </a:lnTo>
                <a:lnTo>
                  <a:pt x="233694" y="117171"/>
                </a:lnTo>
                <a:lnTo>
                  <a:pt x="273735" y="98456"/>
                </a:lnTo>
                <a:lnTo>
                  <a:pt x="315629" y="81369"/>
                </a:lnTo>
                <a:lnTo>
                  <a:pt x="359208" y="65909"/>
                </a:lnTo>
                <a:lnTo>
                  <a:pt x="404304" y="52076"/>
                </a:lnTo>
                <a:lnTo>
                  <a:pt x="450748" y="39870"/>
                </a:lnTo>
                <a:lnTo>
                  <a:pt x="498372" y="29292"/>
                </a:lnTo>
                <a:lnTo>
                  <a:pt x="547007" y="20342"/>
                </a:lnTo>
                <a:lnTo>
                  <a:pt x="596485" y="13019"/>
                </a:lnTo>
                <a:lnTo>
                  <a:pt x="646636" y="7323"/>
                </a:lnTo>
                <a:lnTo>
                  <a:pt x="697294" y="3254"/>
                </a:lnTo>
                <a:lnTo>
                  <a:pt x="748288" y="813"/>
                </a:lnTo>
                <a:lnTo>
                  <a:pt x="799451" y="0"/>
                </a:lnTo>
                <a:lnTo>
                  <a:pt x="850614" y="813"/>
                </a:lnTo>
                <a:lnTo>
                  <a:pt x="901608" y="3254"/>
                </a:lnTo>
                <a:lnTo>
                  <a:pt x="952265" y="7323"/>
                </a:lnTo>
                <a:lnTo>
                  <a:pt x="1002417" y="13019"/>
                </a:lnTo>
                <a:lnTo>
                  <a:pt x="1051895" y="20342"/>
                </a:lnTo>
                <a:lnTo>
                  <a:pt x="1100530" y="29292"/>
                </a:lnTo>
                <a:lnTo>
                  <a:pt x="1148154" y="39870"/>
                </a:lnTo>
                <a:lnTo>
                  <a:pt x="1194599" y="52076"/>
                </a:lnTo>
                <a:lnTo>
                  <a:pt x="1239695" y="65909"/>
                </a:lnTo>
                <a:lnTo>
                  <a:pt x="1283275" y="81369"/>
                </a:lnTo>
                <a:lnTo>
                  <a:pt x="1325169" y="98456"/>
                </a:lnTo>
                <a:lnTo>
                  <a:pt x="1365210" y="117171"/>
                </a:lnTo>
              </a:path>
            </a:pathLst>
          </a:custGeom>
          <a:ln w="190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6503" y="4851577"/>
            <a:ext cx="1637030" cy="749300"/>
          </a:xfrm>
          <a:custGeom>
            <a:avLst/>
            <a:gdLst/>
            <a:ahLst/>
            <a:cxnLst/>
            <a:rect l="l" t="t" r="r" b="b"/>
            <a:pathLst>
              <a:path w="1637029" h="749300">
                <a:moveTo>
                  <a:pt x="1397706" y="109732"/>
                </a:moveTo>
                <a:lnTo>
                  <a:pt x="1445559" y="133562"/>
                </a:lnTo>
                <a:lnTo>
                  <a:pt x="1488094" y="158745"/>
                </a:lnTo>
                <a:lnTo>
                  <a:pt x="1525312" y="185120"/>
                </a:lnTo>
                <a:lnTo>
                  <a:pt x="1557214" y="212529"/>
                </a:lnTo>
                <a:lnTo>
                  <a:pt x="1583798" y="240813"/>
                </a:lnTo>
                <a:lnTo>
                  <a:pt x="1621016" y="299368"/>
                </a:lnTo>
                <a:lnTo>
                  <a:pt x="1636967" y="359514"/>
                </a:lnTo>
                <a:lnTo>
                  <a:pt x="1636967" y="389785"/>
                </a:lnTo>
                <a:lnTo>
                  <a:pt x="1621016" y="449931"/>
                </a:lnTo>
                <a:lnTo>
                  <a:pt x="1583798" y="508486"/>
                </a:lnTo>
                <a:lnTo>
                  <a:pt x="1557214" y="536770"/>
                </a:lnTo>
                <a:lnTo>
                  <a:pt x="1525312" y="564179"/>
                </a:lnTo>
                <a:lnTo>
                  <a:pt x="1488094" y="590554"/>
                </a:lnTo>
                <a:lnTo>
                  <a:pt x="1445559" y="615736"/>
                </a:lnTo>
                <a:lnTo>
                  <a:pt x="1397706" y="639566"/>
                </a:lnTo>
                <a:lnTo>
                  <a:pt x="1356713" y="657093"/>
                </a:lnTo>
                <a:lnTo>
                  <a:pt x="1313822" y="673096"/>
                </a:lnTo>
                <a:lnTo>
                  <a:pt x="1269206" y="687575"/>
                </a:lnTo>
                <a:lnTo>
                  <a:pt x="1223036" y="700529"/>
                </a:lnTo>
                <a:lnTo>
                  <a:pt x="1175487" y="711960"/>
                </a:lnTo>
                <a:lnTo>
                  <a:pt x="1126729" y="721866"/>
                </a:lnTo>
                <a:lnTo>
                  <a:pt x="1076937" y="730248"/>
                </a:lnTo>
                <a:lnTo>
                  <a:pt x="1026281" y="737107"/>
                </a:lnTo>
                <a:lnTo>
                  <a:pt x="974936" y="742441"/>
                </a:lnTo>
                <a:lnTo>
                  <a:pt x="923073" y="746251"/>
                </a:lnTo>
                <a:lnTo>
                  <a:pt x="870865" y="748537"/>
                </a:lnTo>
                <a:lnTo>
                  <a:pt x="818484" y="749299"/>
                </a:lnTo>
                <a:lnTo>
                  <a:pt x="766103" y="748537"/>
                </a:lnTo>
                <a:lnTo>
                  <a:pt x="713895" y="746251"/>
                </a:lnTo>
                <a:lnTo>
                  <a:pt x="662032" y="742441"/>
                </a:lnTo>
                <a:lnTo>
                  <a:pt x="610686" y="737107"/>
                </a:lnTo>
                <a:lnTo>
                  <a:pt x="560030" y="730248"/>
                </a:lnTo>
                <a:lnTo>
                  <a:pt x="510238" y="721866"/>
                </a:lnTo>
                <a:lnTo>
                  <a:pt x="461480" y="711960"/>
                </a:lnTo>
                <a:lnTo>
                  <a:pt x="413930" y="700529"/>
                </a:lnTo>
                <a:lnTo>
                  <a:pt x="367760" y="687575"/>
                </a:lnTo>
                <a:lnTo>
                  <a:pt x="323143" y="673096"/>
                </a:lnTo>
                <a:lnTo>
                  <a:pt x="280252" y="657093"/>
                </a:lnTo>
                <a:lnTo>
                  <a:pt x="239258" y="639566"/>
                </a:lnTo>
                <a:lnTo>
                  <a:pt x="191406" y="615736"/>
                </a:lnTo>
                <a:lnTo>
                  <a:pt x="148872" y="590554"/>
                </a:lnTo>
                <a:lnTo>
                  <a:pt x="111654" y="564179"/>
                </a:lnTo>
                <a:lnTo>
                  <a:pt x="79752" y="536770"/>
                </a:lnTo>
                <a:lnTo>
                  <a:pt x="53168" y="508486"/>
                </a:lnTo>
                <a:lnTo>
                  <a:pt x="15950" y="449931"/>
                </a:lnTo>
                <a:lnTo>
                  <a:pt x="0" y="389785"/>
                </a:lnTo>
                <a:lnTo>
                  <a:pt x="0" y="359514"/>
                </a:lnTo>
                <a:lnTo>
                  <a:pt x="5316" y="329321"/>
                </a:lnTo>
                <a:lnTo>
                  <a:pt x="31901" y="269812"/>
                </a:lnTo>
                <a:lnTo>
                  <a:pt x="79752" y="212529"/>
                </a:lnTo>
                <a:lnTo>
                  <a:pt x="111654" y="185120"/>
                </a:lnTo>
                <a:lnTo>
                  <a:pt x="148872" y="158745"/>
                </a:lnTo>
                <a:lnTo>
                  <a:pt x="191406" y="133562"/>
                </a:lnTo>
                <a:lnTo>
                  <a:pt x="239258" y="109732"/>
                </a:lnTo>
                <a:lnTo>
                  <a:pt x="280252" y="92205"/>
                </a:lnTo>
                <a:lnTo>
                  <a:pt x="323143" y="76203"/>
                </a:lnTo>
                <a:lnTo>
                  <a:pt x="367760" y="61724"/>
                </a:lnTo>
                <a:lnTo>
                  <a:pt x="413930" y="48769"/>
                </a:lnTo>
                <a:lnTo>
                  <a:pt x="461480" y="37339"/>
                </a:lnTo>
                <a:lnTo>
                  <a:pt x="510238" y="27433"/>
                </a:lnTo>
                <a:lnTo>
                  <a:pt x="560030" y="19050"/>
                </a:lnTo>
                <a:lnTo>
                  <a:pt x="610686" y="12192"/>
                </a:lnTo>
                <a:lnTo>
                  <a:pt x="662032" y="6858"/>
                </a:lnTo>
                <a:lnTo>
                  <a:pt x="713895" y="3048"/>
                </a:lnTo>
                <a:lnTo>
                  <a:pt x="766103" y="762"/>
                </a:lnTo>
                <a:lnTo>
                  <a:pt x="818484" y="0"/>
                </a:lnTo>
                <a:lnTo>
                  <a:pt x="870865" y="762"/>
                </a:lnTo>
                <a:lnTo>
                  <a:pt x="923073" y="3048"/>
                </a:lnTo>
                <a:lnTo>
                  <a:pt x="974936" y="6858"/>
                </a:lnTo>
                <a:lnTo>
                  <a:pt x="1026281" y="12192"/>
                </a:lnTo>
                <a:lnTo>
                  <a:pt x="1076937" y="19050"/>
                </a:lnTo>
                <a:lnTo>
                  <a:pt x="1126729" y="27433"/>
                </a:lnTo>
                <a:lnTo>
                  <a:pt x="1175487" y="37339"/>
                </a:lnTo>
                <a:lnTo>
                  <a:pt x="1223036" y="48769"/>
                </a:lnTo>
                <a:lnTo>
                  <a:pt x="1269206" y="61724"/>
                </a:lnTo>
                <a:lnTo>
                  <a:pt x="1313822" y="76203"/>
                </a:lnTo>
                <a:lnTo>
                  <a:pt x="1356713" y="92205"/>
                </a:lnTo>
                <a:lnTo>
                  <a:pt x="1397706" y="109732"/>
                </a:lnTo>
              </a:path>
            </a:pathLst>
          </a:custGeom>
          <a:ln w="190500">
            <a:solidFill>
              <a:srgbClr val="4D22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700" y="7533640"/>
            <a:ext cx="11640820" cy="19558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450"/>
              </a:spcBef>
              <a:tabLst>
                <a:tab pos="5095240" algn="l"/>
              </a:tabLst>
            </a:pP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parent may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 </a:t>
            </a:r>
            <a:r>
              <a:rPr sz="3600" spc="-5" dirty="0">
                <a:latin typeface="Arial"/>
                <a:cs typeface="Arial"/>
              </a:rPr>
              <a:t>the	</a:t>
            </a:r>
            <a:r>
              <a:rPr sz="3600" b="1" spc="409" dirty="0">
                <a:solidFill>
                  <a:srgbClr val="0433FF"/>
                </a:solidFill>
                <a:latin typeface="Arial"/>
                <a:cs typeface="Arial"/>
              </a:rPr>
              <a:t>wait() </a:t>
            </a:r>
            <a:r>
              <a:rPr sz="3600" spc="-5" dirty="0">
                <a:latin typeface="Arial"/>
                <a:cs typeface="Arial"/>
              </a:rPr>
              <a:t>system </a:t>
            </a:r>
            <a:r>
              <a:rPr sz="3600" dirty="0">
                <a:latin typeface="Arial"/>
                <a:cs typeface="Arial"/>
              </a:rPr>
              <a:t>call </a:t>
            </a:r>
            <a:r>
              <a:rPr sz="3600" spc="-5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wait </a:t>
            </a:r>
            <a:r>
              <a:rPr sz="3600" spc="-5" dirty="0">
                <a:latin typeface="Arial"/>
                <a:cs typeface="Arial"/>
              </a:rPr>
              <a:t>for  the </a:t>
            </a:r>
            <a:r>
              <a:rPr sz="3600" dirty="0">
                <a:latin typeface="Arial"/>
                <a:cs typeface="Arial"/>
              </a:rPr>
              <a:t>child </a:t>
            </a:r>
            <a:r>
              <a:rPr sz="3600" spc="-5" dirty="0">
                <a:latin typeface="Arial"/>
                <a:cs typeface="Arial"/>
              </a:rPr>
              <a:t>to terminate </a:t>
            </a:r>
            <a:r>
              <a:rPr sz="3600" dirty="0">
                <a:latin typeface="Arial"/>
                <a:cs typeface="Arial"/>
              </a:rPr>
              <a:t>and read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exit </a:t>
            </a:r>
            <a:r>
              <a:rPr sz="3600" spc="-5" dirty="0">
                <a:latin typeface="Arial"/>
                <a:cs typeface="Arial"/>
              </a:rPr>
              <a:t>status </a:t>
            </a:r>
            <a:r>
              <a:rPr sz="3600" dirty="0">
                <a:latin typeface="Arial"/>
                <a:cs typeface="Arial"/>
              </a:rPr>
              <a:t>value of </a:t>
            </a:r>
            <a:r>
              <a:rPr sz="3600" spc="-5" dirty="0">
                <a:latin typeface="Arial"/>
                <a:cs typeface="Arial"/>
              </a:rPr>
              <a:t>the  terminated </a:t>
            </a:r>
            <a:r>
              <a:rPr sz="3600" dirty="0">
                <a:latin typeface="Arial"/>
                <a:cs typeface="Arial"/>
              </a:rPr>
              <a:t>child process.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6100" y="63500"/>
            <a:ext cx="93821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6170" algn="l"/>
                <a:tab pos="6017260" algn="l"/>
              </a:tabLst>
            </a:pPr>
            <a:r>
              <a:rPr sz="8000" b="1" spc="1210" dirty="0">
                <a:solidFill>
                  <a:srgbClr val="0433FF"/>
                </a:solidFill>
                <a:latin typeface="Arial"/>
                <a:cs typeface="Arial"/>
              </a:rPr>
              <a:t>exit()	</a:t>
            </a:r>
            <a:r>
              <a:rPr sz="8000" b="1" spc="-5" dirty="0">
                <a:latin typeface="Arial"/>
                <a:cs typeface="Arial"/>
              </a:rPr>
              <a:t>an</a:t>
            </a:r>
            <a:r>
              <a:rPr sz="8000" b="1" dirty="0">
                <a:latin typeface="Arial"/>
                <a:cs typeface="Arial"/>
              </a:rPr>
              <a:t>d	</a:t>
            </a:r>
            <a:r>
              <a:rPr sz="8000" b="1" spc="915" dirty="0">
                <a:solidFill>
                  <a:srgbClr val="0433FF"/>
                </a:solidFill>
                <a:latin typeface="Arial"/>
                <a:cs typeface="Arial"/>
              </a:rPr>
              <a:t>wait()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56540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5725"/>
              </a:lnSpc>
            </a:pPr>
            <a:r>
              <a:rPr sz="4800" b="1" spc="550" dirty="0">
                <a:latin typeface="Arial"/>
                <a:cs typeface="Arial"/>
              </a:rPr>
              <a:t>wait()</a:t>
            </a:r>
            <a:endParaRPr sz="4800">
              <a:latin typeface="Arial"/>
              <a:cs typeface="Arial"/>
            </a:endParaRPr>
          </a:p>
          <a:p>
            <a:pPr marL="152400" marR="442595">
              <a:lnSpc>
                <a:spcPts val="3700"/>
              </a:lnSpc>
              <a:spcBef>
                <a:spcPts val="228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parent </a:t>
            </a:r>
            <a:r>
              <a:rPr sz="3200" dirty="0">
                <a:latin typeface="Arial"/>
                <a:cs typeface="Arial"/>
              </a:rPr>
              <a:t>process can use </a:t>
            </a:r>
            <a:r>
              <a:rPr sz="3200" spc="-5" dirty="0">
                <a:latin typeface="Arial"/>
                <a:cs typeface="Arial"/>
              </a:rPr>
              <a:t>the wait() system </a:t>
            </a:r>
            <a:r>
              <a:rPr sz="3200" dirty="0">
                <a:latin typeface="Arial"/>
                <a:cs typeface="Arial"/>
              </a:rPr>
              <a:t>call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suspend </a:t>
            </a:r>
            <a:r>
              <a:rPr sz="3200" spc="-5" dirty="0">
                <a:latin typeface="Arial"/>
                <a:cs typeface="Arial"/>
              </a:rPr>
              <a:t>its  execution until </a:t>
            </a:r>
            <a:r>
              <a:rPr sz="3200" dirty="0">
                <a:latin typeface="Arial"/>
                <a:cs typeface="Arial"/>
              </a:rPr>
              <a:t>one of </a:t>
            </a:r>
            <a:r>
              <a:rPr sz="3200" spc="-5" dirty="0">
                <a:latin typeface="Arial"/>
                <a:cs typeface="Arial"/>
              </a:rPr>
              <a:t>its </a:t>
            </a:r>
            <a:r>
              <a:rPr sz="3200" dirty="0">
                <a:latin typeface="Arial"/>
                <a:cs typeface="Arial"/>
              </a:rPr>
              <a:t>children </a:t>
            </a:r>
            <a:r>
              <a:rPr sz="3200" spc="-5" dirty="0">
                <a:latin typeface="Arial"/>
                <a:cs typeface="Arial"/>
              </a:rPr>
              <a:t>terminates </a:t>
            </a:r>
            <a:r>
              <a:rPr sz="3200" dirty="0">
                <a:latin typeface="Arial"/>
                <a:cs typeface="Arial"/>
              </a:rPr>
              <a:t>and get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exit </a:t>
            </a:r>
            <a:r>
              <a:rPr sz="3200" spc="-5" dirty="0">
                <a:latin typeface="Arial"/>
                <a:cs typeface="Arial"/>
              </a:rPr>
              <a:t>status 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terminated </a:t>
            </a:r>
            <a:r>
              <a:rPr sz="3200" dirty="0">
                <a:latin typeface="Arial"/>
                <a:cs typeface="Arial"/>
              </a:rPr>
              <a:t>child.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700" y="3153096"/>
            <a:ext cx="12106910" cy="582358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1520825" algn="l"/>
                <a:tab pos="3783965" algn="l"/>
              </a:tabLst>
            </a:pPr>
            <a:r>
              <a:rPr sz="3600" b="1" spc="254" dirty="0">
                <a:latin typeface="Arial"/>
                <a:cs typeface="Arial"/>
              </a:rPr>
              <a:t>pid_t	</a:t>
            </a:r>
            <a:r>
              <a:rPr sz="3600" b="1" spc="400" dirty="0">
                <a:latin typeface="Arial"/>
                <a:cs typeface="Arial"/>
              </a:rPr>
              <a:t>wait(int	</a:t>
            </a:r>
            <a:r>
              <a:rPr sz="3600" b="1" spc="375" dirty="0">
                <a:latin typeface="Arial"/>
                <a:cs typeface="Arial"/>
              </a:rPr>
              <a:t>*status);</a:t>
            </a:r>
            <a:endParaRPr sz="3600">
              <a:latin typeface="Arial"/>
              <a:cs typeface="Arial"/>
            </a:endParaRPr>
          </a:p>
          <a:p>
            <a:pPr marL="1054100" marR="5080" indent="-698500">
              <a:lnSpc>
                <a:spcPct val="91800"/>
              </a:lnSpc>
              <a:spcBef>
                <a:spcPts val="1450"/>
              </a:spcBef>
              <a:tabLst>
                <a:tab pos="1053465" algn="l"/>
              </a:tabLst>
            </a:pPr>
            <a:r>
              <a:rPr sz="6375" spc="-517" baseline="-2614" dirty="0">
                <a:solidFill>
                  <a:srgbClr val="0433FF"/>
                </a:solidFill>
                <a:latin typeface="DejaVu Sans"/>
                <a:cs typeface="DejaVu Sans"/>
              </a:rPr>
              <a:t>★	</a:t>
            </a:r>
            <a:r>
              <a:rPr sz="3400" spc="-5" dirty="0">
                <a:latin typeface="Arial"/>
                <a:cs typeface="Arial"/>
              </a:rPr>
              <a:t>If there </a:t>
            </a:r>
            <a:r>
              <a:rPr sz="3400" dirty="0">
                <a:latin typeface="Arial"/>
                <a:cs typeface="Arial"/>
              </a:rPr>
              <a:t>is </a:t>
            </a:r>
            <a:r>
              <a:rPr sz="3400" b="1" dirty="0">
                <a:latin typeface="Arial"/>
                <a:cs typeface="Arial"/>
              </a:rPr>
              <a:t>no </a:t>
            </a:r>
            <a:r>
              <a:rPr sz="3400" b="1" spc="-5" dirty="0">
                <a:latin typeface="Arial"/>
                <a:cs typeface="Arial"/>
              </a:rPr>
              <a:t>child </a:t>
            </a:r>
            <a:r>
              <a:rPr sz="3400" dirty="0">
                <a:latin typeface="Arial"/>
                <a:cs typeface="Arial"/>
              </a:rPr>
              <a:t>process running when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call </a:t>
            </a:r>
            <a:r>
              <a:rPr sz="3400" spc="-5" dirty="0">
                <a:latin typeface="Arial"/>
                <a:cs typeface="Arial"/>
              </a:rPr>
              <a:t>to wait()  </a:t>
            </a:r>
            <a:r>
              <a:rPr sz="3400" dirty="0">
                <a:latin typeface="Arial"/>
                <a:cs typeface="Arial"/>
              </a:rPr>
              <a:t>is made, </a:t>
            </a:r>
            <a:r>
              <a:rPr sz="3400" spc="-5" dirty="0">
                <a:latin typeface="Arial"/>
                <a:cs typeface="Arial"/>
              </a:rPr>
              <a:t>then this wait() </a:t>
            </a:r>
            <a:r>
              <a:rPr sz="3400" dirty="0">
                <a:latin typeface="Arial"/>
                <a:cs typeface="Arial"/>
              </a:rPr>
              <a:t>has </a:t>
            </a:r>
            <a:r>
              <a:rPr sz="3400" b="1" spc="-5" dirty="0">
                <a:latin typeface="Arial"/>
                <a:cs typeface="Arial"/>
              </a:rPr>
              <a:t>no </a:t>
            </a:r>
            <a:r>
              <a:rPr sz="3400" b="1" dirty="0">
                <a:latin typeface="Arial"/>
                <a:cs typeface="Arial"/>
              </a:rPr>
              <a:t>effect </a:t>
            </a:r>
            <a:r>
              <a:rPr sz="3400" spc="-5" dirty="0">
                <a:latin typeface="Arial"/>
                <a:cs typeface="Arial"/>
              </a:rPr>
              <a:t>at</a:t>
            </a:r>
            <a:r>
              <a:rPr sz="3400" spc="-3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all.</a:t>
            </a:r>
            <a:endParaRPr sz="3400">
              <a:latin typeface="Arial"/>
              <a:cs typeface="Arial"/>
            </a:endParaRPr>
          </a:p>
          <a:p>
            <a:pPr marL="1054100" marR="654050" indent="-698500">
              <a:lnSpc>
                <a:spcPct val="91800"/>
              </a:lnSpc>
              <a:spcBef>
                <a:spcPts val="1785"/>
              </a:spcBef>
              <a:tabLst>
                <a:tab pos="1053465" algn="l"/>
              </a:tabLst>
            </a:pPr>
            <a:r>
              <a:rPr sz="6375" spc="-517" baseline="-2614" dirty="0">
                <a:solidFill>
                  <a:srgbClr val="0433FF"/>
                </a:solidFill>
                <a:latin typeface="DejaVu Sans"/>
                <a:cs typeface="DejaVu Sans"/>
              </a:rPr>
              <a:t>★	</a:t>
            </a:r>
            <a:r>
              <a:rPr sz="3400" spc="-5" dirty="0">
                <a:latin typeface="Arial"/>
                <a:cs typeface="Arial"/>
              </a:rPr>
              <a:t>Otherwise, executing wait() </a:t>
            </a:r>
            <a:r>
              <a:rPr sz="3400" b="1" spc="-5" dirty="0">
                <a:latin typeface="Arial"/>
                <a:cs typeface="Arial"/>
              </a:rPr>
              <a:t>suspends the caller until  one of its children</a:t>
            </a:r>
            <a:r>
              <a:rPr sz="3400" b="1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terminates</a:t>
            </a:r>
            <a:r>
              <a:rPr sz="3400" spc="-5" dirty="0"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370"/>
              </a:spcBef>
              <a:tabLst>
                <a:tab pos="1053465" algn="l"/>
              </a:tabLst>
            </a:pPr>
            <a:r>
              <a:rPr sz="6375" spc="-517" baseline="-2614" dirty="0">
                <a:solidFill>
                  <a:srgbClr val="0433FF"/>
                </a:solidFill>
                <a:latin typeface="DejaVu Sans"/>
                <a:cs typeface="DejaVu Sans"/>
              </a:rPr>
              <a:t>★	</a:t>
            </a:r>
            <a:r>
              <a:rPr sz="3400" b="1" spc="-5" dirty="0">
                <a:latin typeface="Arial"/>
                <a:cs typeface="Arial"/>
              </a:rPr>
              <a:t>Returns </a:t>
            </a:r>
            <a:r>
              <a:rPr sz="3400" dirty="0">
                <a:latin typeface="Arial"/>
                <a:cs typeface="Arial"/>
              </a:rPr>
              <a:t>the </a:t>
            </a:r>
            <a:r>
              <a:rPr sz="3400" b="1" spc="-5" dirty="0">
                <a:latin typeface="Arial"/>
                <a:cs typeface="Arial"/>
              </a:rPr>
              <a:t>PID </a:t>
            </a:r>
            <a:r>
              <a:rPr sz="3400" dirty="0">
                <a:latin typeface="Arial"/>
                <a:cs typeface="Arial"/>
              </a:rPr>
              <a:t>of </a:t>
            </a:r>
            <a:r>
              <a:rPr sz="3400" spc="-5" dirty="0">
                <a:latin typeface="Arial"/>
                <a:cs typeface="Arial"/>
              </a:rPr>
              <a:t>the terminated </a:t>
            </a:r>
            <a:r>
              <a:rPr sz="3400" b="1" dirty="0">
                <a:latin typeface="Arial"/>
                <a:cs typeface="Arial"/>
              </a:rPr>
              <a:t>child</a:t>
            </a:r>
            <a:r>
              <a:rPr sz="3400" b="1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process.</a:t>
            </a:r>
            <a:endParaRPr sz="3400">
              <a:latin typeface="Arial"/>
              <a:cs typeface="Arial"/>
            </a:endParaRPr>
          </a:p>
          <a:p>
            <a:pPr marL="1054100" marR="243840" indent="-698500">
              <a:lnSpc>
                <a:spcPct val="93600"/>
              </a:lnSpc>
              <a:spcBef>
                <a:spcPts val="1530"/>
              </a:spcBef>
              <a:tabLst>
                <a:tab pos="1053465" algn="l"/>
              </a:tabLst>
            </a:pPr>
            <a:r>
              <a:rPr sz="6375" spc="-517" baseline="-2614" dirty="0">
                <a:solidFill>
                  <a:srgbClr val="0433FF"/>
                </a:solidFill>
                <a:latin typeface="DejaVu Sans"/>
                <a:cs typeface="DejaVu Sans"/>
              </a:rPr>
              <a:t>★	</a:t>
            </a:r>
            <a:r>
              <a:rPr sz="3400" spc="-5" dirty="0">
                <a:latin typeface="Arial"/>
                <a:cs typeface="Arial"/>
              </a:rPr>
              <a:t>If status </a:t>
            </a:r>
            <a:r>
              <a:rPr sz="3400" dirty="0">
                <a:latin typeface="Arial"/>
                <a:cs typeface="Arial"/>
              </a:rPr>
              <a:t>is not a null </a:t>
            </a:r>
            <a:r>
              <a:rPr sz="3400" spc="-25" dirty="0">
                <a:latin typeface="Arial"/>
                <a:cs typeface="Arial"/>
              </a:rPr>
              <a:t>pointer,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b="1" spc="-5" dirty="0">
                <a:latin typeface="Arial"/>
                <a:cs typeface="Arial"/>
              </a:rPr>
              <a:t>exit status of the  terminated child </a:t>
            </a:r>
            <a:r>
              <a:rPr sz="3400" dirty="0">
                <a:latin typeface="Arial"/>
                <a:cs typeface="Arial"/>
              </a:rPr>
              <a:t>will be </a:t>
            </a:r>
            <a:r>
              <a:rPr sz="3400" spc="-5" dirty="0">
                <a:latin typeface="Arial"/>
                <a:cs typeface="Arial"/>
              </a:rPr>
              <a:t>stored </a:t>
            </a:r>
            <a:r>
              <a:rPr sz="3400" dirty="0">
                <a:latin typeface="Arial"/>
                <a:cs typeface="Arial"/>
              </a:rPr>
              <a:t>at </a:t>
            </a:r>
            <a:r>
              <a:rPr sz="3400" spc="-5" dirty="0">
                <a:latin typeface="Arial"/>
                <a:cs typeface="Arial"/>
              </a:rPr>
              <a:t>the location pointed to  </a:t>
            </a:r>
            <a:r>
              <a:rPr sz="3400" dirty="0">
                <a:latin typeface="Arial"/>
                <a:cs typeface="Arial"/>
              </a:rPr>
              <a:t>by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status.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09550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5725"/>
              </a:lnSpc>
            </a:pPr>
            <a:r>
              <a:rPr sz="4800" b="1" spc="725" dirty="0">
                <a:latin typeface="Arial"/>
                <a:cs typeface="Arial"/>
              </a:rPr>
              <a:t>exit()</a:t>
            </a:r>
            <a:endParaRPr sz="4800">
              <a:latin typeface="Arial"/>
              <a:cs typeface="Arial"/>
            </a:endParaRPr>
          </a:p>
          <a:p>
            <a:pPr marL="152400" marR="488950">
              <a:lnSpc>
                <a:spcPts val="3700"/>
              </a:lnSpc>
              <a:spcBef>
                <a:spcPts val="2280"/>
              </a:spcBef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a process </a:t>
            </a:r>
            <a:r>
              <a:rPr sz="3200" spc="-5" dirty="0">
                <a:latin typeface="Arial"/>
                <a:cs typeface="Arial"/>
              </a:rPr>
              <a:t>terminates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executes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exit() system </a:t>
            </a:r>
            <a:r>
              <a:rPr sz="3200" dirty="0">
                <a:latin typeface="Arial"/>
                <a:cs typeface="Arial"/>
              </a:rPr>
              <a:t>call, </a:t>
            </a:r>
            <a:r>
              <a:rPr sz="3200" spc="-5" dirty="0">
                <a:latin typeface="Arial"/>
                <a:cs typeface="Arial"/>
              </a:rPr>
              <a:t>either  directly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its </a:t>
            </a:r>
            <a:r>
              <a:rPr sz="3200" dirty="0">
                <a:latin typeface="Arial"/>
                <a:cs typeface="Arial"/>
              </a:rPr>
              <a:t>own code, or </a:t>
            </a:r>
            <a:r>
              <a:rPr sz="3200" spc="-5" dirty="0">
                <a:latin typeface="Arial"/>
                <a:cs typeface="Arial"/>
              </a:rPr>
              <a:t>indirectly </a:t>
            </a:r>
            <a:r>
              <a:rPr sz="3200" dirty="0">
                <a:latin typeface="Arial"/>
                <a:cs typeface="Arial"/>
              </a:rPr>
              <a:t>via </a:t>
            </a:r>
            <a:r>
              <a:rPr sz="3200" spc="-5" dirty="0">
                <a:latin typeface="Arial"/>
                <a:cs typeface="Arial"/>
              </a:rPr>
              <a:t>library code.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2671572"/>
            <a:ext cx="11701780" cy="656399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  <a:tabLst>
                <a:tab pos="1269365" algn="l"/>
                <a:tab pos="3532504" algn="l"/>
              </a:tabLst>
            </a:pPr>
            <a:r>
              <a:rPr sz="3600" b="1" spc="125" dirty="0">
                <a:latin typeface="Arial"/>
                <a:cs typeface="Arial"/>
              </a:rPr>
              <a:t>void	</a:t>
            </a:r>
            <a:r>
              <a:rPr sz="3600" b="1" spc="500" dirty="0">
                <a:latin typeface="Arial"/>
                <a:cs typeface="Arial"/>
              </a:rPr>
              <a:t>exit(int	</a:t>
            </a:r>
            <a:r>
              <a:rPr sz="3600" b="1" spc="350" dirty="0">
                <a:latin typeface="Arial"/>
                <a:cs typeface="Arial"/>
              </a:rPr>
              <a:t>status);</a:t>
            </a:r>
            <a:endParaRPr sz="3600">
              <a:latin typeface="Arial"/>
              <a:cs typeface="Arial"/>
            </a:endParaRPr>
          </a:p>
          <a:p>
            <a:pPr marL="1219200" marR="336550" indent="-698500">
              <a:lnSpc>
                <a:spcPct val="95200"/>
              </a:lnSpc>
              <a:spcBef>
                <a:spcPts val="2340"/>
              </a:spcBef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The exit() </a:t>
            </a:r>
            <a:r>
              <a:rPr sz="3600" dirty="0">
                <a:latin typeface="Arial"/>
                <a:cs typeface="Arial"/>
              </a:rPr>
              <a:t>call has </a:t>
            </a:r>
            <a:r>
              <a:rPr sz="3600" b="1" spc="-5" dirty="0">
                <a:latin typeface="Arial"/>
                <a:cs typeface="Arial"/>
              </a:rPr>
              <a:t>no return value </a:t>
            </a:r>
            <a:r>
              <a:rPr sz="3600" dirty="0">
                <a:latin typeface="Arial"/>
                <a:cs typeface="Arial"/>
              </a:rPr>
              <a:t>as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process  </a:t>
            </a:r>
            <a:r>
              <a:rPr sz="3600" spc="-5" dirty="0">
                <a:latin typeface="Arial"/>
                <a:cs typeface="Arial"/>
              </a:rPr>
              <a:t>that </a:t>
            </a:r>
            <a:r>
              <a:rPr sz="3600" dirty="0">
                <a:latin typeface="Arial"/>
                <a:cs typeface="Arial"/>
              </a:rPr>
              <a:t>calls it </a:t>
            </a:r>
            <a:r>
              <a:rPr sz="3600" spc="-5" dirty="0">
                <a:latin typeface="Arial"/>
                <a:cs typeface="Arial"/>
              </a:rPr>
              <a:t>terminates </a:t>
            </a:r>
            <a:r>
              <a:rPr sz="3600" dirty="0">
                <a:latin typeface="Arial"/>
                <a:cs typeface="Arial"/>
              </a:rPr>
              <a:t>and so </a:t>
            </a:r>
            <a:r>
              <a:rPr sz="3600" spc="-5" dirty="0">
                <a:latin typeface="Arial"/>
                <a:cs typeface="Arial"/>
              </a:rPr>
              <a:t>couldn't </a:t>
            </a:r>
            <a:r>
              <a:rPr sz="3600" dirty="0">
                <a:latin typeface="Arial"/>
                <a:cs typeface="Arial"/>
              </a:rPr>
              <a:t>receive a  value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anyway.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19200" marR="284480" indent="-698500">
              <a:lnSpc>
                <a:spcPct val="93300"/>
              </a:lnSpc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The exit() </a:t>
            </a:r>
            <a:r>
              <a:rPr sz="3600" dirty="0">
                <a:latin typeface="Arial"/>
                <a:cs typeface="Arial"/>
              </a:rPr>
              <a:t>call </a:t>
            </a:r>
            <a:r>
              <a:rPr sz="3600" b="1" spc="-5" dirty="0">
                <a:latin typeface="Arial"/>
                <a:cs typeface="Arial"/>
              </a:rPr>
              <a:t>resumes </a:t>
            </a:r>
            <a:r>
              <a:rPr sz="3600" spc="-5" dirty="0">
                <a:latin typeface="Arial"/>
                <a:cs typeface="Arial"/>
              </a:rPr>
              <a:t>the execution </a:t>
            </a:r>
            <a:r>
              <a:rPr sz="3600" dirty="0">
                <a:latin typeface="Arial"/>
                <a:cs typeface="Arial"/>
              </a:rPr>
              <a:t>of a </a:t>
            </a:r>
            <a:r>
              <a:rPr sz="3600" b="1" spc="-5" dirty="0">
                <a:latin typeface="Arial"/>
                <a:cs typeface="Arial"/>
              </a:rPr>
              <a:t>waiting  parent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process.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1219200" marR="5080" indent="-698500">
              <a:lnSpc>
                <a:spcPct val="95200"/>
              </a:lnSpc>
              <a:spcBef>
                <a:spcPts val="5"/>
              </a:spcBef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The exit() </a:t>
            </a:r>
            <a:r>
              <a:rPr sz="3600" dirty="0">
                <a:latin typeface="Arial"/>
                <a:cs typeface="Arial"/>
              </a:rPr>
              <a:t>call also </a:t>
            </a:r>
            <a:r>
              <a:rPr sz="3600" b="1" spc="-5" dirty="0">
                <a:latin typeface="Arial"/>
                <a:cs typeface="Arial"/>
              </a:rPr>
              <a:t>communicates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status  </a:t>
            </a:r>
            <a:r>
              <a:rPr sz="3600" spc="-5" dirty="0">
                <a:latin typeface="Arial"/>
                <a:cs typeface="Arial"/>
              </a:rPr>
              <a:t>parameter </a:t>
            </a:r>
            <a:r>
              <a:rPr sz="3600" dirty="0">
                <a:latin typeface="Arial"/>
                <a:cs typeface="Arial"/>
              </a:rPr>
              <a:t>value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parent </a:t>
            </a:r>
            <a:r>
              <a:rPr sz="3600" dirty="0">
                <a:latin typeface="Arial"/>
                <a:cs typeface="Arial"/>
              </a:rPr>
              <a:t>process who can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get  </a:t>
            </a:r>
            <a:r>
              <a:rPr sz="3600" spc="-5" dirty="0">
                <a:latin typeface="Arial"/>
                <a:cs typeface="Arial"/>
              </a:rPr>
              <a:t>the status </a:t>
            </a:r>
            <a:r>
              <a:rPr sz="3600" dirty="0">
                <a:latin typeface="Arial"/>
                <a:cs typeface="Arial"/>
              </a:rPr>
              <a:t>using </a:t>
            </a:r>
            <a:r>
              <a:rPr sz="3600" spc="-5" dirty="0">
                <a:latin typeface="Arial"/>
                <a:cs typeface="Arial"/>
              </a:rPr>
              <a:t>the wait() system</a:t>
            </a:r>
            <a:r>
              <a:rPr sz="3600" dirty="0">
                <a:latin typeface="Arial"/>
                <a:cs typeface="Arial"/>
              </a:rPr>
              <a:t> call.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800" y="1905000"/>
            <a:ext cx="9601835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0">
              <a:lnSpc>
                <a:spcPct val="116900"/>
              </a:lnSpc>
              <a:spcBef>
                <a:spcPts val="100"/>
              </a:spcBef>
            </a:pPr>
            <a:r>
              <a:rPr sz="13400" dirty="0">
                <a:solidFill>
                  <a:srgbClr val="FFFFFF"/>
                </a:solidFill>
              </a:rPr>
              <a:t>Zombie  p</a:t>
            </a:r>
            <a:r>
              <a:rPr sz="13400" spc="210" dirty="0">
                <a:solidFill>
                  <a:srgbClr val="FFFFFF"/>
                </a:solidFill>
              </a:rPr>
              <a:t>r</a:t>
            </a:r>
            <a:r>
              <a:rPr sz="13400" dirty="0">
                <a:solidFill>
                  <a:srgbClr val="FFFFFF"/>
                </a:solidFill>
              </a:rPr>
              <a:t>oce</a:t>
            </a:r>
            <a:r>
              <a:rPr sz="13400" spc="-5" dirty="0">
                <a:solidFill>
                  <a:srgbClr val="FFFFFF"/>
                </a:solidFill>
              </a:rPr>
              <a:t>ss</a:t>
            </a:r>
            <a:r>
              <a:rPr sz="13400" dirty="0">
                <a:solidFill>
                  <a:srgbClr val="FFFFFF"/>
                </a:solidFill>
              </a:rPr>
              <a:t>es</a:t>
            </a:r>
            <a:endParaRPr sz="1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266315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760"/>
              </a:spcBef>
            </a:pPr>
            <a:r>
              <a:rPr sz="4800" dirty="0">
                <a:latin typeface="Arial Black"/>
                <a:cs typeface="Arial Black"/>
              </a:rPr>
              <a:t>Zombie</a:t>
            </a:r>
            <a:endParaRPr sz="4800">
              <a:latin typeface="Arial Black"/>
              <a:cs typeface="Arial Black"/>
            </a:endParaRPr>
          </a:p>
          <a:p>
            <a:pPr marL="152400" marR="1119505">
              <a:lnSpc>
                <a:spcPts val="3700"/>
              </a:lnSpc>
              <a:spcBef>
                <a:spcPts val="168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terminated </a:t>
            </a:r>
            <a:r>
              <a:rPr sz="3200" dirty="0">
                <a:latin typeface="Arial"/>
                <a:cs typeface="Arial"/>
              </a:rPr>
              <a:t>process is said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a zombie or </a:t>
            </a:r>
            <a:r>
              <a:rPr sz="3200" spc="-5" dirty="0">
                <a:latin typeface="Arial"/>
                <a:cs typeface="Arial"/>
              </a:rPr>
              <a:t>defunct until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parent does </a:t>
            </a:r>
            <a:r>
              <a:rPr sz="3200" b="1" spc="365" dirty="0">
                <a:solidFill>
                  <a:srgbClr val="0433FF"/>
                </a:solidFill>
                <a:latin typeface="Arial"/>
                <a:cs typeface="Arial"/>
              </a:rPr>
              <a:t>wait()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child.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25527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41783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58674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70231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81788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2628900"/>
            <a:ext cx="10778490" cy="6621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16839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a process </a:t>
            </a:r>
            <a:r>
              <a:rPr sz="3200" spc="-5" dirty="0">
                <a:latin typeface="Arial"/>
                <a:cs typeface="Arial"/>
              </a:rPr>
              <a:t>terminates </a:t>
            </a:r>
            <a:r>
              <a:rPr sz="3200" dirty="0">
                <a:latin typeface="Arial"/>
                <a:cs typeface="Arial"/>
              </a:rPr>
              <a:t>all of </a:t>
            </a:r>
            <a:r>
              <a:rPr sz="3200" spc="-5" dirty="0">
                <a:latin typeface="Arial"/>
                <a:cs typeface="Arial"/>
              </a:rPr>
              <a:t>the memory </a:t>
            </a:r>
            <a:r>
              <a:rPr sz="3200" dirty="0">
                <a:latin typeface="Arial"/>
                <a:cs typeface="Arial"/>
              </a:rPr>
              <a:t>and  resources </a:t>
            </a:r>
            <a:r>
              <a:rPr sz="3200" spc="-5" dirty="0">
                <a:latin typeface="Arial"/>
                <a:cs typeface="Arial"/>
              </a:rPr>
              <a:t>associated with </a:t>
            </a:r>
            <a:r>
              <a:rPr sz="3200" dirty="0">
                <a:latin typeface="Arial"/>
                <a:cs typeface="Arial"/>
              </a:rPr>
              <a:t>it are </a:t>
            </a:r>
            <a:r>
              <a:rPr sz="3200" spc="-5" dirty="0">
                <a:latin typeface="Arial"/>
                <a:cs typeface="Arial"/>
              </a:rPr>
              <a:t>deallocated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they </a:t>
            </a:r>
            <a:r>
              <a:rPr sz="3200" dirty="0">
                <a:latin typeface="Arial"/>
                <a:cs typeface="Arial"/>
              </a:rPr>
              <a:t>can be  used by </a:t>
            </a:r>
            <a:r>
              <a:rPr sz="3200" spc="-5" dirty="0">
                <a:latin typeface="Arial"/>
                <a:cs typeface="Arial"/>
              </a:rPr>
              <a:t>other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processes.</a:t>
            </a:r>
            <a:endParaRPr sz="3200">
              <a:latin typeface="Arial"/>
              <a:cs typeface="Arial"/>
            </a:endParaRPr>
          </a:p>
          <a:p>
            <a:pPr marL="12700" marR="134620">
              <a:lnSpc>
                <a:spcPct val="104200"/>
              </a:lnSpc>
              <a:spcBef>
                <a:spcPts val="1295"/>
              </a:spcBef>
            </a:pP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exit status is maintained in the </a:t>
            </a:r>
            <a:r>
              <a:rPr sz="3200" b="1" dirty="0">
                <a:latin typeface="Arial"/>
                <a:cs typeface="Arial"/>
              </a:rPr>
              <a:t>PCB </a:t>
            </a:r>
            <a:r>
              <a:rPr sz="3200" b="1" spc="-5" dirty="0">
                <a:latin typeface="Arial"/>
                <a:cs typeface="Arial"/>
              </a:rPr>
              <a:t>until  the parent picks up the status using </a:t>
            </a:r>
            <a:r>
              <a:rPr sz="3200" b="1" spc="365" dirty="0">
                <a:solidFill>
                  <a:srgbClr val="0433FF"/>
                </a:solidFill>
                <a:latin typeface="Arial"/>
                <a:cs typeface="Arial"/>
              </a:rPr>
              <a:t>wait()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deletes  the </a:t>
            </a:r>
            <a:r>
              <a:rPr sz="3200" dirty="0">
                <a:latin typeface="Arial"/>
                <a:cs typeface="Arial"/>
              </a:rPr>
              <a:t>PCB.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700"/>
              </a:lnSpc>
              <a:spcBef>
                <a:spcPts val="1800"/>
              </a:spcBef>
            </a:pPr>
            <a:r>
              <a:rPr sz="3200" dirty="0">
                <a:latin typeface="Arial"/>
                <a:cs typeface="Arial"/>
              </a:rPr>
              <a:t>A child process always </a:t>
            </a:r>
            <a:r>
              <a:rPr sz="3200" spc="-5" dirty="0">
                <a:latin typeface="Arial"/>
                <a:cs typeface="Arial"/>
              </a:rPr>
              <a:t>first </a:t>
            </a:r>
            <a:r>
              <a:rPr sz="3200" dirty="0">
                <a:latin typeface="Arial"/>
                <a:cs typeface="Arial"/>
              </a:rPr>
              <a:t>becomes a zombie </a:t>
            </a:r>
            <a:r>
              <a:rPr sz="3200" spc="-5" dirty="0">
                <a:latin typeface="Arial"/>
                <a:cs typeface="Arial"/>
              </a:rPr>
              <a:t>before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being  removed </a:t>
            </a:r>
            <a:r>
              <a:rPr sz="3200" spc="-5" dirty="0">
                <a:latin typeface="Arial"/>
                <a:cs typeface="Arial"/>
              </a:rPr>
              <a:t>from the </a:t>
            </a:r>
            <a:r>
              <a:rPr sz="3200" dirty="0">
                <a:latin typeface="Arial"/>
                <a:cs typeface="Arial"/>
              </a:rPr>
              <a:t>resource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12700" marR="95885">
              <a:lnSpc>
                <a:spcPts val="3700"/>
              </a:lnSpc>
              <a:spcBef>
                <a:spcPts val="1700"/>
              </a:spcBef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most cases, under normal </a:t>
            </a:r>
            <a:r>
              <a:rPr sz="3200" spc="-5" dirty="0">
                <a:latin typeface="Arial"/>
                <a:cs typeface="Arial"/>
              </a:rPr>
              <a:t>system operation </a:t>
            </a:r>
            <a:r>
              <a:rPr sz="3200" dirty="0">
                <a:latin typeface="Arial"/>
                <a:cs typeface="Arial"/>
              </a:rPr>
              <a:t>zombies are  </a:t>
            </a:r>
            <a:r>
              <a:rPr sz="3200" spc="-5" dirty="0">
                <a:latin typeface="Arial"/>
                <a:cs typeface="Arial"/>
              </a:rPr>
              <a:t>immediately waited </a:t>
            </a:r>
            <a:r>
              <a:rPr sz="3200" dirty="0">
                <a:latin typeface="Arial"/>
                <a:cs typeface="Arial"/>
              </a:rPr>
              <a:t>on by </a:t>
            </a:r>
            <a:r>
              <a:rPr sz="3200" spc="-5" dirty="0">
                <a:latin typeface="Arial"/>
                <a:cs typeface="Arial"/>
              </a:rPr>
              <a:t>their parent.</a:t>
            </a:r>
            <a:endParaRPr sz="3200">
              <a:latin typeface="Arial"/>
              <a:cs typeface="Arial"/>
            </a:endParaRPr>
          </a:p>
          <a:p>
            <a:pPr marL="12700" marR="434340">
              <a:lnSpc>
                <a:spcPts val="3700"/>
              </a:lnSpc>
              <a:spcBef>
                <a:spcPts val="1700"/>
              </a:spcBef>
            </a:pPr>
            <a:r>
              <a:rPr sz="3200" dirty="0">
                <a:latin typeface="Arial"/>
                <a:cs typeface="Arial"/>
              </a:rPr>
              <a:t>Processes </a:t>
            </a:r>
            <a:r>
              <a:rPr sz="3200" spc="-5" dirty="0">
                <a:latin typeface="Arial"/>
                <a:cs typeface="Arial"/>
              </a:rPr>
              <a:t>that stay </a:t>
            </a:r>
            <a:r>
              <a:rPr sz="3200" dirty="0">
                <a:latin typeface="Arial"/>
                <a:cs typeface="Arial"/>
              </a:rPr>
              <a:t>zombies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a long </a:t>
            </a:r>
            <a:r>
              <a:rPr sz="3200" spc="-5" dirty="0">
                <a:latin typeface="Arial"/>
                <a:cs typeface="Arial"/>
              </a:rPr>
              <a:t>time </a:t>
            </a:r>
            <a:r>
              <a:rPr sz="3200" dirty="0">
                <a:latin typeface="Arial"/>
                <a:cs typeface="Arial"/>
              </a:rPr>
              <a:t>are generally  an error and cause a resource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1800" y="1981200"/>
            <a:ext cx="9601835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0">
              <a:lnSpc>
                <a:spcPct val="116900"/>
              </a:lnSpc>
              <a:spcBef>
                <a:spcPts val="100"/>
              </a:spcBef>
            </a:pPr>
            <a:r>
              <a:rPr sz="13400" spc="90" dirty="0">
                <a:solidFill>
                  <a:srgbClr val="FFFFFF"/>
                </a:solidFill>
              </a:rPr>
              <a:t>Orphan  </a:t>
            </a:r>
            <a:r>
              <a:rPr sz="13400" dirty="0">
                <a:solidFill>
                  <a:srgbClr val="FFFFFF"/>
                </a:solidFill>
              </a:rPr>
              <a:t>p</a:t>
            </a:r>
            <a:r>
              <a:rPr sz="13400" spc="210" dirty="0">
                <a:solidFill>
                  <a:srgbClr val="FFFFFF"/>
                </a:solidFill>
              </a:rPr>
              <a:t>r</a:t>
            </a:r>
            <a:r>
              <a:rPr sz="13400" dirty="0">
                <a:solidFill>
                  <a:srgbClr val="FFFFFF"/>
                </a:solidFill>
              </a:rPr>
              <a:t>oce</a:t>
            </a:r>
            <a:r>
              <a:rPr sz="13400" spc="-5" dirty="0">
                <a:solidFill>
                  <a:srgbClr val="FFFFFF"/>
                </a:solidFill>
              </a:rPr>
              <a:t>ss</a:t>
            </a:r>
            <a:r>
              <a:rPr sz="13400" dirty="0">
                <a:solidFill>
                  <a:srgbClr val="FFFFFF"/>
                </a:solidFill>
              </a:rPr>
              <a:t>es</a:t>
            </a:r>
            <a:endParaRPr sz="1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24790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760"/>
              </a:spcBef>
            </a:pPr>
            <a:r>
              <a:rPr sz="4800" spc="30" dirty="0">
                <a:latin typeface="Arial Black"/>
                <a:cs typeface="Arial Black"/>
              </a:rPr>
              <a:t>Orphan</a:t>
            </a:r>
            <a:endParaRPr sz="4800">
              <a:latin typeface="Arial Black"/>
              <a:cs typeface="Arial Black"/>
            </a:endParaRPr>
          </a:p>
          <a:p>
            <a:pPr marL="152400" marR="1887855">
              <a:lnSpc>
                <a:spcPts val="3700"/>
              </a:lnSpc>
              <a:spcBef>
                <a:spcPts val="1680"/>
              </a:spcBef>
            </a:pPr>
            <a:r>
              <a:rPr sz="3200" dirty="0">
                <a:latin typeface="Arial"/>
                <a:cs typeface="Arial"/>
              </a:rPr>
              <a:t>An orphan process is a process whose parent process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has  </a:t>
            </a:r>
            <a:r>
              <a:rPr sz="3200" spc="-5" dirty="0">
                <a:latin typeface="Arial"/>
                <a:cs typeface="Arial"/>
              </a:rPr>
              <a:t>terminated, though </a:t>
            </a:r>
            <a:r>
              <a:rPr sz="3200" dirty="0">
                <a:latin typeface="Arial"/>
                <a:cs typeface="Arial"/>
              </a:rPr>
              <a:t>it remains running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itself.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28448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41275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58801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2921000"/>
            <a:ext cx="10824845" cy="5897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55270">
              <a:lnSpc>
                <a:spcPts val="3700"/>
              </a:lnSpc>
              <a:spcBef>
                <a:spcPts val="340"/>
              </a:spcBef>
            </a:pPr>
            <a:r>
              <a:rPr sz="3200" dirty="0">
                <a:latin typeface="Arial"/>
                <a:cs typeface="Arial"/>
              </a:rPr>
              <a:t>Any orphaned process will be </a:t>
            </a:r>
            <a:r>
              <a:rPr sz="3200" spc="-5" dirty="0">
                <a:latin typeface="Arial"/>
                <a:cs typeface="Arial"/>
              </a:rPr>
              <a:t>immediately </a:t>
            </a:r>
            <a:r>
              <a:rPr sz="3200" b="1" spc="-5" dirty="0">
                <a:latin typeface="Arial"/>
                <a:cs typeface="Arial"/>
              </a:rPr>
              <a:t>adopted by </a:t>
            </a:r>
            <a:r>
              <a:rPr sz="3200" dirty="0">
                <a:latin typeface="Arial"/>
                <a:cs typeface="Arial"/>
              </a:rPr>
              <a:t>the  special </a:t>
            </a:r>
            <a:r>
              <a:rPr sz="3200" b="1" spc="-5" dirty="0">
                <a:latin typeface="Arial"/>
                <a:cs typeface="Arial"/>
              </a:rPr>
              <a:t>init </a:t>
            </a:r>
            <a:r>
              <a:rPr sz="3200" spc="-5" dirty="0">
                <a:latin typeface="Arial"/>
                <a:cs typeface="Arial"/>
              </a:rPr>
              <a:t>system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  <a:p>
            <a:pPr marL="12700" marR="50800">
              <a:lnSpc>
                <a:spcPts val="3700"/>
              </a:lnSpc>
              <a:spcBef>
                <a:spcPts val="2700"/>
              </a:spcBef>
            </a:pPr>
            <a:r>
              <a:rPr sz="3200" dirty="0">
                <a:latin typeface="Arial"/>
                <a:cs typeface="Arial"/>
              </a:rPr>
              <a:t>Even </a:t>
            </a:r>
            <a:r>
              <a:rPr sz="3200" spc="-5" dirty="0">
                <a:latin typeface="Arial"/>
                <a:cs typeface="Arial"/>
              </a:rPr>
              <a:t>though technically the </a:t>
            </a:r>
            <a:r>
              <a:rPr sz="3200" dirty="0">
                <a:latin typeface="Arial"/>
                <a:cs typeface="Arial"/>
              </a:rPr>
              <a:t>process has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init </a:t>
            </a:r>
            <a:r>
              <a:rPr sz="3200" dirty="0">
                <a:latin typeface="Arial"/>
                <a:cs typeface="Arial"/>
              </a:rPr>
              <a:t>process as  </a:t>
            </a:r>
            <a:r>
              <a:rPr sz="3200" spc="-5" dirty="0">
                <a:latin typeface="Arial"/>
                <a:cs typeface="Arial"/>
              </a:rPr>
              <a:t>its parent, </a:t>
            </a:r>
            <a:r>
              <a:rPr sz="3200" dirty="0">
                <a:latin typeface="Arial"/>
                <a:cs typeface="Arial"/>
              </a:rPr>
              <a:t>it is </a:t>
            </a:r>
            <a:r>
              <a:rPr sz="3200" spc="-5" dirty="0">
                <a:latin typeface="Arial"/>
                <a:cs typeface="Arial"/>
              </a:rPr>
              <a:t>still </a:t>
            </a:r>
            <a:r>
              <a:rPr sz="3200" dirty="0">
                <a:latin typeface="Arial"/>
                <a:cs typeface="Arial"/>
              </a:rPr>
              <a:t>called an orphan process since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originally </a:t>
            </a:r>
            <a:r>
              <a:rPr sz="3200" spc="-5" dirty="0">
                <a:latin typeface="Arial"/>
                <a:cs typeface="Arial"/>
              </a:rPr>
              <a:t>created </a:t>
            </a:r>
            <a:r>
              <a:rPr sz="3200" dirty="0">
                <a:latin typeface="Arial"/>
                <a:cs typeface="Arial"/>
              </a:rPr>
              <a:t>it no longer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exists.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700"/>
              </a:lnSpc>
              <a:spcBef>
                <a:spcPts val="2700"/>
              </a:spcBef>
            </a:pPr>
            <a:r>
              <a:rPr sz="3200" dirty="0">
                <a:latin typeface="Arial"/>
                <a:cs typeface="Arial"/>
              </a:rPr>
              <a:t>A zombie process is not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same as an orphan process.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  orphan process is a process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still executing, </a:t>
            </a:r>
            <a:r>
              <a:rPr sz="3200" dirty="0">
                <a:latin typeface="Arial"/>
                <a:cs typeface="Arial"/>
              </a:rPr>
              <a:t>but  whose parent has died. An orphan process do not become  zombie processes; </a:t>
            </a:r>
            <a:r>
              <a:rPr sz="3200" spc="-5" dirty="0">
                <a:latin typeface="Arial"/>
                <a:cs typeface="Arial"/>
              </a:rPr>
              <a:t>instead, they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adopted</a:t>
            </a:r>
            <a:endParaRPr sz="3200">
              <a:latin typeface="Arial"/>
              <a:cs typeface="Arial"/>
            </a:endParaRPr>
          </a:p>
          <a:p>
            <a:pPr marL="12700" marR="684530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by init (process </a:t>
            </a:r>
            <a:r>
              <a:rPr sz="3200" spc="-5" dirty="0">
                <a:latin typeface="Arial"/>
                <a:cs typeface="Arial"/>
              </a:rPr>
              <a:t>ID </a:t>
            </a:r>
            <a:r>
              <a:rPr sz="3200" dirty="0">
                <a:latin typeface="Arial"/>
                <a:cs typeface="Arial"/>
              </a:rPr>
              <a:t>1), which </a:t>
            </a:r>
            <a:r>
              <a:rPr sz="3200" spc="-5" dirty="0">
                <a:latin typeface="Arial"/>
                <a:cs typeface="Arial"/>
              </a:rPr>
              <a:t>automatically waits </a:t>
            </a:r>
            <a:r>
              <a:rPr sz="3200" dirty="0">
                <a:latin typeface="Arial"/>
                <a:cs typeface="Arial"/>
              </a:rPr>
              <a:t>on all </a:t>
            </a:r>
            <a:r>
              <a:rPr sz="3200" spc="-5" dirty="0">
                <a:latin typeface="Arial"/>
                <a:cs typeface="Arial"/>
              </a:rPr>
              <a:t>its  </a:t>
            </a:r>
            <a:r>
              <a:rPr sz="3200" dirty="0">
                <a:latin typeface="Arial"/>
                <a:cs typeface="Arial"/>
              </a:rPr>
              <a:t>child</a:t>
            </a:r>
            <a:r>
              <a:rPr sz="3200" spc="-5" dirty="0">
                <a:latin typeface="Arial"/>
                <a:cs typeface="Arial"/>
              </a:rPr>
              <a:t> 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9100" y="1538846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1442732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5" y="1782"/>
                </a:lnTo>
                <a:lnTo>
                  <a:pt x="120307" y="14262"/>
                </a:lnTo>
                <a:lnTo>
                  <a:pt x="85472" y="31465"/>
                </a:lnTo>
                <a:lnTo>
                  <a:pt x="55537" y="55524"/>
                </a:lnTo>
                <a:lnTo>
                  <a:pt x="31478" y="85460"/>
                </a:lnTo>
                <a:lnTo>
                  <a:pt x="14274" y="120294"/>
                </a:lnTo>
                <a:lnTo>
                  <a:pt x="1778" y="191492"/>
                </a:lnTo>
                <a:lnTo>
                  <a:pt x="223" y="235615"/>
                </a:lnTo>
                <a:lnTo>
                  <a:pt x="0" y="291211"/>
                </a:lnTo>
                <a:lnTo>
                  <a:pt x="5" y="661187"/>
                </a:lnTo>
                <a:lnTo>
                  <a:pt x="223" y="716235"/>
                </a:lnTo>
                <a:lnTo>
                  <a:pt x="1784" y="760903"/>
                </a:lnTo>
                <a:lnTo>
                  <a:pt x="14274" y="832091"/>
                </a:lnTo>
                <a:lnTo>
                  <a:pt x="31478" y="866930"/>
                </a:lnTo>
                <a:lnTo>
                  <a:pt x="55537" y="896866"/>
                </a:lnTo>
                <a:lnTo>
                  <a:pt x="85472" y="920922"/>
                </a:lnTo>
                <a:lnTo>
                  <a:pt x="120307" y="938123"/>
                </a:lnTo>
                <a:lnTo>
                  <a:pt x="191333" y="950614"/>
                </a:lnTo>
                <a:lnTo>
                  <a:pt x="235616" y="952175"/>
                </a:lnTo>
                <a:lnTo>
                  <a:pt x="291211" y="952398"/>
                </a:lnTo>
                <a:lnTo>
                  <a:pt x="1441437" y="952398"/>
                </a:lnTo>
                <a:lnTo>
                  <a:pt x="1497781" y="952175"/>
                </a:lnTo>
                <a:lnTo>
                  <a:pt x="1542448" y="950614"/>
                </a:lnTo>
                <a:lnTo>
                  <a:pt x="1613636" y="938123"/>
                </a:lnTo>
                <a:lnTo>
                  <a:pt x="1648470" y="920922"/>
                </a:lnTo>
                <a:lnTo>
                  <a:pt x="1678406" y="896866"/>
                </a:lnTo>
                <a:lnTo>
                  <a:pt x="1702465" y="866930"/>
                </a:lnTo>
                <a:lnTo>
                  <a:pt x="1719668" y="832091"/>
                </a:lnTo>
                <a:lnTo>
                  <a:pt x="1732165" y="760903"/>
                </a:lnTo>
                <a:lnTo>
                  <a:pt x="1733720" y="716782"/>
                </a:lnTo>
                <a:lnTo>
                  <a:pt x="1733943" y="661187"/>
                </a:lnTo>
                <a:lnTo>
                  <a:pt x="1733938" y="291211"/>
                </a:lnTo>
                <a:lnTo>
                  <a:pt x="1733720" y="236157"/>
                </a:lnTo>
                <a:lnTo>
                  <a:pt x="1732141" y="191331"/>
                </a:lnTo>
                <a:lnTo>
                  <a:pt x="1719668" y="120294"/>
                </a:lnTo>
                <a:lnTo>
                  <a:pt x="1702465" y="85460"/>
                </a:lnTo>
                <a:lnTo>
                  <a:pt x="1678406" y="55524"/>
                </a:lnTo>
                <a:lnTo>
                  <a:pt x="1648470" y="31465"/>
                </a:lnTo>
                <a:lnTo>
                  <a:pt x="1613636" y="14262"/>
                </a:lnTo>
                <a:lnTo>
                  <a:pt x="1542610" y="1782"/>
                </a:lnTo>
                <a:lnTo>
                  <a:pt x="1498327" y="222"/>
                </a:lnTo>
                <a:lnTo>
                  <a:pt x="1442732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9100" y="1538846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2100" y="17399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0" dirty="0">
                <a:latin typeface="Arial"/>
                <a:cs typeface="Arial"/>
              </a:rPr>
              <a:t>fork()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1308" y="699621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5" h="952500">
                <a:moveTo>
                  <a:pt x="1442720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20307" y="14274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661200"/>
                </a:lnTo>
                <a:lnTo>
                  <a:pt x="223" y="716241"/>
                </a:lnTo>
                <a:lnTo>
                  <a:pt x="1784" y="760906"/>
                </a:lnTo>
                <a:lnTo>
                  <a:pt x="14274" y="832103"/>
                </a:lnTo>
                <a:lnTo>
                  <a:pt x="31478" y="866938"/>
                </a:lnTo>
                <a:lnTo>
                  <a:pt x="55537" y="896873"/>
                </a:lnTo>
                <a:lnTo>
                  <a:pt x="85472" y="920932"/>
                </a:lnTo>
                <a:lnTo>
                  <a:pt x="120307" y="938136"/>
                </a:lnTo>
                <a:lnTo>
                  <a:pt x="191333" y="950626"/>
                </a:lnTo>
                <a:lnTo>
                  <a:pt x="235616" y="952188"/>
                </a:lnTo>
                <a:lnTo>
                  <a:pt x="291211" y="952411"/>
                </a:lnTo>
                <a:lnTo>
                  <a:pt x="1441424" y="952411"/>
                </a:lnTo>
                <a:lnTo>
                  <a:pt x="1497768" y="952188"/>
                </a:lnTo>
                <a:lnTo>
                  <a:pt x="1542437" y="950626"/>
                </a:lnTo>
                <a:lnTo>
                  <a:pt x="1613636" y="938136"/>
                </a:lnTo>
                <a:lnTo>
                  <a:pt x="1648468" y="920932"/>
                </a:lnTo>
                <a:lnTo>
                  <a:pt x="1678401" y="896873"/>
                </a:lnTo>
                <a:lnTo>
                  <a:pt x="1702460" y="866938"/>
                </a:lnTo>
                <a:lnTo>
                  <a:pt x="1719668" y="832103"/>
                </a:lnTo>
                <a:lnTo>
                  <a:pt x="1732153" y="760906"/>
                </a:lnTo>
                <a:lnTo>
                  <a:pt x="1733708" y="716787"/>
                </a:lnTo>
                <a:lnTo>
                  <a:pt x="1733931" y="661200"/>
                </a:lnTo>
                <a:lnTo>
                  <a:pt x="1733925" y="291210"/>
                </a:lnTo>
                <a:lnTo>
                  <a:pt x="1733708" y="236162"/>
                </a:lnTo>
                <a:lnTo>
                  <a:pt x="1732148" y="191495"/>
                </a:lnTo>
                <a:lnTo>
                  <a:pt x="1719668" y="120307"/>
                </a:lnTo>
                <a:lnTo>
                  <a:pt x="1702460" y="85472"/>
                </a:lnTo>
                <a:lnTo>
                  <a:pt x="1678401" y="55537"/>
                </a:lnTo>
                <a:lnTo>
                  <a:pt x="1648468" y="31478"/>
                </a:lnTo>
                <a:lnTo>
                  <a:pt x="1613636" y="14274"/>
                </a:lnTo>
                <a:lnTo>
                  <a:pt x="1542599" y="1784"/>
                </a:lnTo>
                <a:lnTo>
                  <a:pt x="1498315" y="223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1308" y="699621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5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6200" y="71882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40" dirty="0">
                <a:latin typeface="Arial"/>
                <a:cs typeface="Arial"/>
              </a:rPr>
              <a:t>wait()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1082" y="699621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1442719" y="0"/>
                </a:moveTo>
                <a:lnTo>
                  <a:pt x="292493" y="0"/>
                </a:lnTo>
                <a:lnTo>
                  <a:pt x="236151" y="223"/>
                </a:lnTo>
                <a:lnTo>
                  <a:pt x="191487" y="1784"/>
                </a:lnTo>
                <a:lnTo>
                  <a:pt x="120294" y="14274"/>
                </a:lnTo>
                <a:lnTo>
                  <a:pt x="85460" y="31478"/>
                </a:lnTo>
                <a:lnTo>
                  <a:pt x="55524" y="55537"/>
                </a:lnTo>
                <a:lnTo>
                  <a:pt x="31465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0"/>
                </a:lnTo>
                <a:lnTo>
                  <a:pt x="5" y="661200"/>
                </a:lnTo>
                <a:lnTo>
                  <a:pt x="222" y="716241"/>
                </a:lnTo>
                <a:lnTo>
                  <a:pt x="1782" y="760906"/>
                </a:lnTo>
                <a:lnTo>
                  <a:pt x="14262" y="832103"/>
                </a:lnTo>
                <a:lnTo>
                  <a:pt x="31465" y="866938"/>
                </a:lnTo>
                <a:lnTo>
                  <a:pt x="55524" y="896873"/>
                </a:lnTo>
                <a:lnTo>
                  <a:pt x="85460" y="920932"/>
                </a:lnTo>
                <a:lnTo>
                  <a:pt x="120294" y="938136"/>
                </a:lnTo>
                <a:lnTo>
                  <a:pt x="191327" y="950626"/>
                </a:lnTo>
                <a:lnTo>
                  <a:pt x="235610" y="952188"/>
                </a:lnTo>
                <a:lnTo>
                  <a:pt x="291211" y="952411"/>
                </a:lnTo>
                <a:lnTo>
                  <a:pt x="1441424" y="952411"/>
                </a:lnTo>
                <a:lnTo>
                  <a:pt x="1497768" y="952188"/>
                </a:lnTo>
                <a:lnTo>
                  <a:pt x="1542435" y="950626"/>
                </a:lnTo>
                <a:lnTo>
                  <a:pt x="1613623" y="938136"/>
                </a:lnTo>
                <a:lnTo>
                  <a:pt x="1648458" y="920932"/>
                </a:lnTo>
                <a:lnTo>
                  <a:pt x="1678393" y="896873"/>
                </a:lnTo>
                <a:lnTo>
                  <a:pt x="1702452" y="866938"/>
                </a:lnTo>
                <a:lnTo>
                  <a:pt x="1719656" y="832103"/>
                </a:lnTo>
                <a:lnTo>
                  <a:pt x="1732152" y="760906"/>
                </a:lnTo>
                <a:lnTo>
                  <a:pt x="1733707" y="716787"/>
                </a:lnTo>
                <a:lnTo>
                  <a:pt x="1733931" y="661200"/>
                </a:lnTo>
                <a:lnTo>
                  <a:pt x="1733925" y="291210"/>
                </a:lnTo>
                <a:lnTo>
                  <a:pt x="1733707" y="236162"/>
                </a:lnTo>
                <a:lnTo>
                  <a:pt x="1732146" y="191495"/>
                </a:lnTo>
                <a:lnTo>
                  <a:pt x="1719656" y="120307"/>
                </a:lnTo>
                <a:lnTo>
                  <a:pt x="1702452" y="85472"/>
                </a:lnTo>
                <a:lnTo>
                  <a:pt x="1678393" y="55537"/>
                </a:lnTo>
                <a:lnTo>
                  <a:pt x="1648458" y="31478"/>
                </a:lnTo>
                <a:lnTo>
                  <a:pt x="1613623" y="14274"/>
                </a:lnTo>
                <a:lnTo>
                  <a:pt x="1542597" y="1784"/>
                </a:lnTo>
                <a:lnTo>
                  <a:pt x="1498314" y="223"/>
                </a:lnTo>
                <a:lnTo>
                  <a:pt x="1442719" y="0"/>
                </a:lnTo>
                <a:close/>
              </a:path>
            </a:pathLst>
          </a:custGeom>
          <a:solidFill>
            <a:srgbClr val="73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1082" y="699621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1300" y="71882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0" dirty="0">
                <a:latin typeface="Arial"/>
                <a:cs typeface="Arial"/>
              </a:rPr>
              <a:t>exit()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1082" y="461816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1442719" y="0"/>
                </a:moveTo>
                <a:lnTo>
                  <a:pt x="292493" y="0"/>
                </a:lnTo>
                <a:lnTo>
                  <a:pt x="236151" y="223"/>
                </a:lnTo>
                <a:lnTo>
                  <a:pt x="191487" y="1784"/>
                </a:lnTo>
                <a:lnTo>
                  <a:pt x="120294" y="14274"/>
                </a:lnTo>
                <a:lnTo>
                  <a:pt x="85460" y="31478"/>
                </a:lnTo>
                <a:lnTo>
                  <a:pt x="55524" y="55537"/>
                </a:lnTo>
                <a:lnTo>
                  <a:pt x="31465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661187"/>
                </a:lnTo>
                <a:lnTo>
                  <a:pt x="222" y="716241"/>
                </a:lnTo>
                <a:lnTo>
                  <a:pt x="1801" y="761066"/>
                </a:lnTo>
                <a:lnTo>
                  <a:pt x="14262" y="832103"/>
                </a:lnTo>
                <a:lnTo>
                  <a:pt x="31465" y="866938"/>
                </a:lnTo>
                <a:lnTo>
                  <a:pt x="55524" y="896874"/>
                </a:lnTo>
                <a:lnTo>
                  <a:pt x="85460" y="920932"/>
                </a:lnTo>
                <a:lnTo>
                  <a:pt x="120294" y="938136"/>
                </a:lnTo>
                <a:lnTo>
                  <a:pt x="191327" y="950615"/>
                </a:lnTo>
                <a:lnTo>
                  <a:pt x="235610" y="952175"/>
                </a:lnTo>
                <a:lnTo>
                  <a:pt x="291211" y="952398"/>
                </a:lnTo>
                <a:lnTo>
                  <a:pt x="1441424" y="952398"/>
                </a:lnTo>
                <a:lnTo>
                  <a:pt x="1497768" y="952175"/>
                </a:lnTo>
                <a:lnTo>
                  <a:pt x="1542435" y="950615"/>
                </a:lnTo>
                <a:lnTo>
                  <a:pt x="1613623" y="938136"/>
                </a:lnTo>
                <a:lnTo>
                  <a:pt x="1648458" y="920932"/>
                </a:lnTo>
                <a:lnTo>
                  <a:pt x="1678393" y="896874"/>
                </a:lnTo>
                <a:lnTo>
                  <a:pt x="1702452" y="866938"/>
                </a:lnTo>
                <a:lnTo>
                  <a:pt x="1719656" y="832103"/>
                </a:lnTo>
                <a:lnTo>
                  <a:pt x="1732152" y="760906"/>
                </a:lnTo>
                <a:lnTo>
                  <a:pt x="1733707" y="716782"/>
                </a:lnTo>
                <a:lnTo>
                  <a:pt x="1733931" y="661187"/>
                </a:lnTo>
                <a:lnTo>
                  <a:pt x="1733925" y="291211"/>
                </a:lnTo>
                <a:lnTo>
                  <a:pt x="1733707" y="236162"/>
                </a:lnTo>
                <a:lnTo>
                  <a:pt x="1732146" y="191495"/>
                </a:lnTo>
                <a:lnTo>
                  <a:pt x="1719656" y="120307"/>
                </a:lnTo>
                <a:lnTo>
                  <a:pt x="1702452" y="85472"/>
                </a:lnTo>
                <a:lnTo>
                  <a:pt x="1678393" y="55537"/>
                </a:lnTo>
                <a:lnTo>
                  <a:pt x="1648458" y="31478"/>
                </a:lnTo>
                <a:lnTo>
                  <a:pt x="1613623" y="14274"/>
                </a:lnTo>
                <a:lnTo>
                  <a:pt x="1542597" y="1784"/>
                </a:lnTo>
                <a:lnTo>
                  <a:pt x="1498314" y="223"/>
                </a:lnTo>
                <a:lnTo>
                  <a:pt x="1442719" y="0"/>
                </a:lnTo>
                <a:close/>
              </a:path>
            </a:pathLst>
          </a:custGeom>
          <a:solidFill>
            <a:srgbClr val="73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1082" y="4618164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91300" y="48133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00" dirty="0">
                <a:latin typeface="Arial"/>
                <a:cs typeface="Arial"/>
              </a:rPr>
              <a:t>exec()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35216" y="2516746"/>
            <a:ext cx="1472565" cy="4217670"/>
          </a:xfrm>
          <a:custGeom>
            <a:avLst/>
            <a:gdLst/>
            <a:ahLst/>
            <a:cxnLst/>
            <a:rect l="l" t="t" r="r" b="b"/>
            <a:pathLst>
              <a:path w="1472564" h="4217670">
                <a:moveTo>
                  <a:pt x="1472209" y="0"/>
                </a:moveTo>
                <a:lnTo>
                  <a:pt x="1432835" y="51150"/>
                </a:lnTo>
                <a:lnTo>
                  <a:pt x="1393995" y="102173"/>
                </a:lnTo>
                <a:lnTo>
                  <a:pt x="1355688" y="153067"/>
                </a:lnTo>
                <a:lnTo>
                  <a:pt x="1317916" y="203833"/>
                </a:lnTo>
                <a:lnTo>
                  <a:pt x="1280676" y="254471"/>
                </a:lnTo>
                <a:lnTo>
                  <a:pt x="1243971" y="304981"/>
                </a:lnTo>
                <a:lnTo>
                  <a:pt x="1207799" y="355362"/>
                </a:lnTo>
                <a:lnTo>
                  <a:pt x="1172161" y="405615"/>
                </a:lnTo>
                <a:lnTo>
                  <a:pt x="1137057" y="455739"/>
                </a:lnTo>
                <a:lnTo>
                  <a:pt x="1102486" y="505736"/>
                </a:lnTo>
                <a:lnTo>
                  <a:pt x="1068449" y="555603"/>
                </a:lnTo>
                <a:lnTo>
                  <a:pt x="1034946" y="605343"/>
                </a:lnTo>
                <a:lnTo>
                  <a:pt x="1001976" y="654955"/>
                </a:lnTo>
                <a:lnTo>
                  <a:pt x="969540" y="704438"/>
                </a:lnTo>
                <a:lnTo>
                  <a:pt x="937638" y="753792"/>
                </a:lnTo>
                <a:lnTo>
                  <a:pt x="906269" y="803019"/>
                </a:lnTo>
                <a:lnTo>
                  <a:pt x="875434" y="852117"/>
                </a:lnTo>
                <a:lnTo>
                  <a:pt x="845133" y="901087"/>
                </a:lnTo>
                <a:lnTo>
                  <a:pt x="815366" y="949929"/>
                </a:lnTo>
                <a:lnTo>
                  <a:pt x="786132" y="998642"/>
                </a:lnTo>
                <a:lnTo>
                  <a:pt x="757431" y="1047227"/>
                </a:lnTo>
                <a:lnTo>
                  <a:pt x="729265" y="1095684"/>
                </a:lnTo>
                <a:lnTo>
                  <a:pt x="701632" y="1144012"/>
                </a:lnTo>
                <a:lnTo>
                  <a:pt x="674533" y="1192212"/>
                </a:lnTo>
                <a:lnTo>
                  <a:pt x="647967" y="1240284"/>
                </a:lnTo>
                <a:lnTo>
                  <a:pt x="621936" y="1288227"/>
                </a:lnTo>
                <a:lnTo>
                  <a:pt x="596438" y="1336043"/>
                </a:lnTo>
                <a:lnTo>
                  <a:pt x="571473" y="1383730"/>
                </a:lnTo>
                <a:lnTo>
                  <a:pt x="547042" y="1431288"/>
                </a:lnTo>
                <a:lnTo>
                  <a:pt x="523145" y="1478719"/>
                </a:lnTo>
                <a:lnTo>
                  <a:pt x="499782" y="1526021"/>
                </a:lnTo>
                <a:lnTo>
                  <a:pt x="476952" y="1573194"/>
                </a:lnTo>
                <a:lnTo>
                  <a:pt x="454656" y="1620240"/>
                </a:lnTo>
                <a:lnTo>
                  <a:pt x="432894" y="1667157"/>
                </a:lnTo>
                <a:lnTo>
                  <a:pt x="411665" y="1713946"/>
                </a:lnTo>
                <a:lnTo>
                  <a:pt x="390970" y="1760606"/>
                </a:lnTo>
                <a:lnTo>
                  <a:pt x="370809" y="1807139"/>
                </a:lnTo>
                <a:lnTo>
                  <a:pt x="351181" y="1853543"/>
                </a:lnTo>
                <a:lnTo>
                  <a:pt x="332088" y="1899819"/>
                </a:lnTo>
                <a:lnTo>
                  <a:pt x="313527" y="1945966"/>
                </a:lnTo>
                <a:lnTo>
                  <a:pt x="295501" y="1991985"/>
                </a:lnTo>
                <a:lnTo>
                  <a:pt x="278008" y="2037876"/>
                </a:lnTo>
                <a:lnTo>
                  <a:pt x="261049" y="2083638"/>
                </a:lnTo>
                <a:lnTo>
                  <a:pt x="244623" y="2129273"/>
                </a:lnTo>
                <a:lnTo>
                  <a:pt x="228731" y="2174779"/>
                </a:lnTo>
                <a:lnTo>
                  <a:pt x="213373" y="2220156"/>
                </a:lnTo>
                <a:lnTo>
                  <a:pt x="198549" y="2265406"/>
                </a:lnTo>
                <a:lnTo>
                  <a:pt x="184258" y="2310527"/>
                </a:lnTo>
                <a:lnTo>
                  <a:pt x="170501" y="2355520"/>
                </a:lnTo>
                <a:lnTo>
                  <a:pt x="157277" y="2400384"/>
                </a:lnTo>
                <a:lnTo>
                  <a:pt x="144588" y="2445120"/>
                </a:lnTo>
                <a:lnTo>
                  <a:pt x="132432" y="2489728"/>
                </a:lnTo>
                <a:lnTo>
                  <a:pt x="120809" y="2534208"/>
                </a:lnTo>
                <a:lnTo>
                  <a:pt x="109721" y="2578559"/>
                </a:lnTo>
                <a:lnTo>
                  <a:pt x="99166" y="2622782"/>
                </a:lnTo>
                <a:lnTo>
                  <a:pt x="89144" y="2666877"/>
                </a:lnTo>
                <a:lnTo>
                  <a:pt x="79657" y="2710844"/>
                </a:lnTo>
                <a:lnTo>
                  <a:pt x="70703" y="2754682"/>
                </a:lnTo>
                <a:lnTo>
                  <a:pt x="62282" y="2798392"/>
                </a:lnTo>
                <a:lnTo>
                  <a:pt x="54396" y="2841973"/>
                </a:lnTo>
                <a:lnTo>
                  <a:pt x="47043" y="2885427"/>
                </a:lnTo>
                <a:lnTo>
                  <a:pt x="40224" y="2928752"/>
                </a:lnTo>
                <a:lnTo>
                  <a:pt x="33938" y="2971949"/>
                </a:lnTo>
                <a:lnTo>
                  <a:pt x="28186" y="3015017"/>
                </a:lnTo>
                <a:lnTo>
                  <a:pt x="22968" y="3057957"/>
                </a:lnTo>
                <a:lnTo>
                  <a:pt x="18283" y="3100769"/>
                </a:lnTo>
                <a:lnTo>
                  <a:pt x="14133" y="3143453"/>
                </a:lnTo>
                <a:lnTo>
                  <a:pt x="10515" y="3186008"/>
                </a:lnTo>
                <a:lnTo>
                  <a:pt x="7432" y="3228435"/>
                </a:lnTo>
                <a:lnTo>
                  <a:pt x="4882" y="3270734"/>
                </a:lnTo>
                <a:lnTo>
                  <a:pt x="2866" y="3312904"/>
                </a:lnTo>
                <a:lnTo>
                  <a:pt x="1384" y="3354947"/>
                </a:lnTo>
                <a:lnTo>
                  <a:pt x="435" y="3396860"/>
                </a:lnTo>
                <a:lnTo>
                  <a:pt x="20" y="3438646"/>
                </a:lnTo>
                <a:lnTo>
                  <a:pt x="139" y="3480303"/>
                </a:lnTo>
                <a:lnTo>
                  <a:pt x="791" y="3521832"/>
                </a:lnTo>
                <a:lnTo>
                  <a:pt x="1977" y="3563233"/>
                </a:lnTo>
                <a:lnTo>
                  <a:pt x="3696" y="3604506"/>
                </a:lnTo>
                <a:lnTo>
                  <a:pt x="5950" y="3645650"/>
                </a:lnTo>
                <a:lnTo>
                  <a:pt x="8737" y="3686666"/>
                </a:lnTo>
                <a:lnTo>
                  <a:pt x="12058" y="3727553"/>
                </a:lnTo>
                <a:lnTo>
                  <a:pt x="15912" y="3768313"/>
                </a:lnTo>
                <a:lnTo>
                  <a:pt x="20300" y="3808944"/>
                </a:lnTo>
                <a:lnTo>
                  <a:pt x="25222" y="3849447"/>
                </a:lnTo>
                <a:lnTo>
                  <a:pt x="30677" y="3889821"/>
                </a:lnTo>
                <a:lnTo>
                  <a:pt x="36666" y="3930067"/>
                </a:lnTo>
                <a:lnTo>
                  <a:pt x="43189" y="3970185"/>
                </a:lnTo>
                <a:lnTo>
                  <a:pt x="50246" y="4010175"/>
                </a:lnTo>
                <a:lnTo>
                  <a:pt x="57836" y="4050036"/>
                </a:lnTo>
                <a:lnTo>
                  <a:pt x="65960" y="4089769"/>
                </a:lnTo>
                <a:lnTo>
                  <a:pt x="74617" y="4129374"/>
                </a:lnTo>
                <a:lnTo>
                  <a:pt x="83808" y="4168851"/>
                </a:lnTo>
                <a:lnTo>
                  <a:pt x="98111" y="4217657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1046" y="6534873"/>
            <a:ext cx="380365" cy="436245"/>
          </a:xfrm>
          <a:custGeom>
            <a:avLst/>
            <a:gdLst/>
            <a:ahLst/>
            <a:cxnLst/>
            <a:rect l="l" t="t" r="r" b="b"/>
            <a:pathLst>
              <a:path w="380364" h="436245">
                <a:moveTo>
                  <a:pt x="0" y="111429"/>
                </a:moveTo>
                <a:lnTo>
                  <a:pt x="301548" y="435965"/>
                </a:lnTo>
                <a:lnTo>
                  <a:pt x="353024" y="150774"/>
                </a:lnTo>
                <a:lnTo>
                  <a:pt x="217982" y="150774"/>
                </a:lnTo>
                <a:lnTo>
                  <a:pt x="0" y="111429"/>
                </a:lnTo>
                <a:close/>
              </a:path>
              <a:path w="380364" h="436245">
                <a:moveTo>
                  <a:pt x="380238" y="0"/>
                </a:moveTo>
                <a:lnTo>
                  <a:pt x="217982" y="150774"/>
                </a:lnTo>
                <a:lnTo>
                  <a:pt x="353024" y="150774"/>
                </a:lnTo>
                <a:lnTo>
                  <a:pt x="380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6066" y="577456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-50800" y="344803"/>
                </a:moveTo>
                <a:lnTo>
                  <a:pt x="50800" y="344803"/>
                </a:lnTo>
              </a:path>
            </a:pathLst>
          </a:custGeom>
          <a:ln w="689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7946" y="1117206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198120" y="396239"/>
                </a:lnTo>
                <a:lnTo>
                  <a:pt x="346710" y="99059"/>
                </a:lnTo>
                <a:lnTo>
                  <a:pt x="198120" y="99059"/>
                </a:lnTo>
                <a:lnTo>
                  <a:pt x="0" y="0"/>
                </a:lnTo>
                <a:close/>
              </a:path>
              <a:path w="396239" h="396240">
                <a:moveTo>
                  <a:pt x="396239" y="0"/>
                </a:moveTo>
                <a:lnTo>
                  <a:pt x="198120" y="99059"/>
                </a:lnTo>
                <a:lnTo>
                  <a:pt x="346710" y="99059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3065" y="2516746"/>
            <a:ext cx="720725" cy="1830070"/>
          </a:xfrm>
          <a:custGeom>
            <a:avLst/>
            <a:gdLst/>
            <a:ahLst/>
            <a:cxnLst/>
            <a:rect l="l" t="t" r="r" b="b"/>
            <a:pathLst>
              <a:path w="720725" h="1830070">
                <a:moveTo>
                  <a:pt x="0" y="0"/>
                </a:moveTo>
                <a:lnTo>
                  <a:pt x="34393" y="37969"/>
                </a:lnTo>
                <a:lnTo>
                  <a:pt x="67947" y="76272"/>
                </a:lnTo>
                <a:lnTo>
                  <a:pt x="100660" y="114909"/>
                </a:lnTo>
                <a:lnTo>
                  <a:pt x="132533" y="153879"/>
                </a:lnTo>
                <a:lnTo>
                  <a:pt x="163566" y="193182"/>
                </a:lnTo>
                <a:lnTo>
                  <a:pt x="193758" y="232819"/>
                </a:lnTo>
                <a:lnTo>
                  <a:pt x="223110" y="272789"/>
                </a:lnTo>
                <a:lnTo>
                  <a:pt x="251622" y="313093"/>
                </a:lnTo>
                <a:lnTo>
                  <a:pt x="279293" y="353730"/>
                </a:lnTo>
                <a:lnTo>
                  <a:pt x="306124" y="394701"/>
                </a:lnTo>
                <a:lnTo>
                  <a:pt x="332115" y="436005"/>
                </a:lnTo>
                <a:lnTo>
                  <a:pt x="357265" y="477643"/>
                </a:lnTo>
                <a:lnTo>
                  <a:pt x="381575" y="519614"/>
                </a:lnTo>
                <a:lnTo>
                  <a:pt x="405045" y="561919"/>
                </a:lnTo>
                <a:lnTo>
                  <a:pt x="427674" y="604557"/>
                </a:lnTo>
                <a:lnTo>
                  <a:pt x="449463" y="647528"/>
                </a:lnTo>
                <a:lnTo>
                  <a:pt x="470412" y="690833"/>
                </a:lnTo>
                <a:lnTo>
                  <a:pt x="490520" y="734472"/>
                </a:lnTo>
                <a:lnTo>
                  <a:pt x="509789" y="778444"/>
                </a:lnTo>
                <a:lnTo>
                  <a:pt x="528216" y="822749"/>
                </a:lnTo>
                <a:lnTo>
                  <a:pt x="545804" y="867388"/>
                </a:lnTo>
                <a:lnTo>
                  <a:pt x="562551" y="912361"/>
                </a:lnTo>
                <a:lnTo>
                  <a:pt x="578458" y="957667"/>
                </a:lnTo>
                <a:lnTo>
                  <a:pt x="593524" y="1003306"/>
                </a:lnTo>
                <a:lnTo>
                  <a:pt x="607750" y="1049279"/>
                </a:lnTo>
                <a:lnTo>
                  <a:pt x="621136" y="1095585"/>
                </a:lnTo>
                <a:lnTo>
                  <a:pt x="633682" y="1142225"/>
                </a:lnTo>
                <a:lnTo>
                  <a:pt x="645387" y="1189198"/>
                </a:lnTo>
                <a:lnTo>
                  <a:pt x="656252" y="1236505"/>
                </a:lnTo>
                <a:lnTo>
                  <a:pt x="666277" y="1284145"/>
                </a:lnTo>
                <a:lnTo>
                  <a:pt x="675461" y="1332119"/>
                </a:lnTo>
                <a:lnTo>
                  <a:pt x="683805" y="1380426"/>
                </a:lnTo>
                <a:lnTo>
                  <a:pt x="691309" y="1429067"/>
                </a:lnTo>
                <a:lnTo>
                  <a:pt x="697972" y="1478041"/>
                </a:lnTo>
                <a:lnTo>
                  <a:pt x="703795" y="1527348"/>
                </a:lnTo>
                <a:lnTo>
                  <a:pt x="708778" y="1576989"/>
                </a:lnTo>
                <a:lnTo>
                  <a:pt x="712920" y="1626964"/>
                </a:lnTo>
                <a:lnTo>
                  <a:pt x="716222" y="1677272"/>
                </a:lnTo>
                <a:lnTo>
                  <a:pt x="718684" y="1727914"/>
                </a:lnTo>
                <a:lnTo>
                  <a:pt x="720305" y="1778889"/>
                </a:lnTo>
                <a:lnTo>
                  <a:pt x="719140" y="1829676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7575" y="4192054"/>
            <a:ext cx="396240" cy="400685"/>
          </a:xfrm>
          <a:custGeom>
            <a:avLst/>
            <a:gdLst/>
            <a:ahLst/>
            <a:cxnLst/>
            <a:rect l="l" t="t" r="r" b="b"/>
            <a:pathLst>
              <a:path w="396240" h="400685">
                <a:moveTo>
                  <a:pt x="0" y="0"/>
                </a:moveTo>
                <a:lnTo>
                  <a:pt x="188975" y="400672"/>
                </a:lnTo>
                <a:lnTo>
                  <a:pt x="346142" y="103568"/>
                </a:lnTo>
                <a:lnTo>
                  <a:pt x="195795" y="103568"/>
                </a:lnTo>
                <a:lnTo>
                  <a:pt x="0" y="0"/>
                </a:lnTo>
                <a:close/>
              </a:path>
              <a:path w="396240" h="400685">
                <a:moveTo>
                  <a:pt x="396125" y="9080"/>
                </a:moveTo>
                <a:lnTo>
                  <a:pt x="195795" y="103568"/>
                </a:lnTo>
                <a:lnTo>
                  <a:pt x="346142" y="103568"/>
                </a:lnTo>
                <a:lnTo>
                  <a:pt x="396125" y="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8047" y="5596064"/>
            <a:ext cx="0" cy="1128395"/>
          </a:xfrm>
          <a:custGeom>
            <a:avLst/>
            <a:gdLst/>
            <a:ahLst/>
            <a:cxnLst/>
            <a:rect l="l" t="t" r="r" b="b"/>
            <a:pathLst>
              <a:path h="1128395">
                <a:moveTo>
                  <a:pt x="-50800" y="564185"/>
                </a:moveTo>
                <a:lnTo>
                  <a:pt x="50800" y="564185"/>
                </a:lnTo>
              </a:path>
            </a:pathLst>
          </a:custGeom>
          <a:ln w="1128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9927" y="657457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0" y="0"/>
                </a:moveTo>
                <a:lnTo>
                  <a:pt x="198119" y="396240"/>
                </a:lnTo>
                <a:lnTo>
                  <a:pt x="346709" y="99060"/>
                </a:lnTo>
                <a:lnTo>
                  <a:pt x="198119" y="99060"/>
                </a:lnTo>
                <a:lnTo>
                  <a:pt x="0" y="0"/>
                </a:lnTo>
                <a:close/>
              </a:path>
              <a:path w="396240" h="396240">
                <a:moveTo>
                  <a:pt x="396239" y="0"/>
                </a:moveTo>
                <a:lnTo>
                  <a:pt x="198119" y="99060"/>
                </a:lnTo>
                <a:lnTo>
                  <a:pt x="346709" y="99060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7031" y="7472413"/>
            <a:ext cx="678815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678638" y="0"/>
                </a:moveTo>
                <a:lnTo>
                  <a:pt x="50800" y="0"/>
                </a:lnTo>
                <a:lnTo>
                  <a:pt x="0" y="0"/>
                </a:lnTo>
              </a:path>
            </a:pathLst>
          </a:custGeom>
          <a:ln w="1016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0652" y="727429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396240" y="0"/>
                </a:moveTo>
                <a:lnTo>
                  <a:pt x="0" y="198119"/>
                </a:lnTo>
                <a:lnTo>
                  <a:pt x="396240" y="396240"/>
                </a:lnTo>
                <a:lnTo>
                  <a:pt x="297180" y="198119"/>
                </a:lnTo>
                <a:lnTo>
                  <a:pt x="39624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8273" y="7974114"/>
            <a:ext cx="0" cy="467995"/>
          </a:xfrm>
          <a:custGeom>
            <a:avLst/>
            <a:gdLst/>
            <a:ahLst/>
            <a:cxnLst/>
            <a:rect l="l" t="t" r="r" b="b"/>
            <a:pathLst>
              <a:path h="467995">
                <a:moveTo>
                  <a:pt x="-50800" y="233954"/>
                </a:moveTo>
                <a:lnTo>
                  <a:pt x="50800" y="233954"/>
                </a:lnTo>
              </a:path>
            </a:pathLst>
          </a:custGeom>
          <a:ln w="467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0153" y="829217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198120" y="396234"/>
                </a:lnTo>
                <a:lnTo>
                  <a:pt x="346709" y="99059"/>
                </a:lnTo>
                <a:lnTo>
                  <a:pt x="198120" y="99059"/>
                </a:lnTo>
                <a:lnTo>
                  <a:pt x="0" y="0"/>
                </a:lnTo>
                <a:close/>
              </a:path>
              <a:path w="396239" h="396240">
                <a:moveTo>
                  <a:pt x="396239" y="0"/>
                </a:moveTo>
                <a:lnTo>
                  <a:pt x="198120" y="99059"/>
                </a:lnTo>
                <a:lnTo>
                  <a:pt x="346709" y="99059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92500" y="139700"/>
            <a:ext cx="465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single </a:t>
            </a:r>
            <a:r>
              <a:rPr sz="2400" b="1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process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600" y="1534160"/>
            <a:ext cx="3956050" cy="12573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process uses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b="1" spc="295" dirty="0">
                <a:solidFill>
                  <a:srgbClr val="0433FF"/>
                </a:solidFill>
                <a:latin typeface="Arial"/>
                <a:cs typeface="Arial"/>
              </a:rPr>
              <a:t>fork()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call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 </a:t>
            </a:r>
            <a:r>
              <a:rPr sz="2400" b="1" dirty="0">
                <a:latin typeface="Arial"/>
                <a:cs typeface="Arial"/>
              </a:rPr>
              <a:t>child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96300" y="2082800"/>
            <a:ext cx="3497579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86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new process,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child  process is </a:t>
            </a:r>
            <a:r>
              <a:rPr sz="2400" spc="-5" dirty="0">
                <a:latin typeface="Arial"/>
                <a:cs typeface="Arial"/>
              </a:rPr>
              <a:t>created.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new </a:t>
            </a:r>
            <a:r>
              <a:rPr sz="2400" b="1" dirty="0">
                <a:latin typeface="Arial"/>
                <a:cs typeface="Arial"/>
              </a:rPr>
              <a:t>child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b="1" dirty="0">
                <a:latin typeface="Arial"/>
                <a:cs typeface="Arial"/>
              </a:rPr>
              <a:t>copy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b="1" spc="-5" dirty="0">
                <a:latin typeface="Arial"/>
                <a:cs typeface="Arial"/>
              </a:rPr>
              <a:t>parent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7100" y="4203700"/>
            <a:ext cx="383222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child </a:t>
            </a:r>
            <a:r>
              <a:rPr sz="2400" dirty="0">
                <a:latin typeface="Arial"/>
                <a:cs typeface="Arial"/>
              </a:rPr>
              <a:t>may use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160" dirty="0">
                <a:solidFill>
                  <a:srgbClr val="0433FF"/>
                </a:solidFill>
                <a:latin typeface="Arial"/>
                <a:cs typeface="Arial"/>
              </a:rPr>
              <a:t>exec()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call </a:t>
            </a:r>
            <a:r>
              <a:rPr sz="2400" spc="-5" dirty="0">
                <a:latin typeface="Arial"/>
                <a:cs typeface="Arial"/>
              </a:rPr>
              <a:t>after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5900"/>
              </a:lnSpc>
              <a:spcBef>
                <a:spcPts val="550"/>
              </a:spcBef>
            </a:pPr>
            <a:r>
              <a:rPr sz="2400" spc="-5" dirty="0">
                <a:latin typeface="Arial"/>
                <a:cs typeface="Arial"/>
              </a:rPr>
              <a:t>fork to </a:t>
            </a:r>
            <a:r>
              <a:rPr sz="2400" dirty="0">
                <a:latin typeface="Arial"/>
                <a:cs typeface="Arial"/>
              </a:rPr>
              <a:t>replace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process’s  </a:t>
            </a:r>
            <a:r>
              <a:rPr sz="2400" dirty="0">
                <a:latin typeface="Arial"/>
                <a:cs typeface="Arial"/>
              </a:rPr>
              <a:t>memory space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new  program.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200" y="6794500"/>
            <a:ext cx="280352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 the </a:t>
            </a:r>
            <a:r>
              <a:rPr sz="2400" b="1" spc="275" dirty="0">
                <a:solidFill>
                  <a:srgbClr val="0433FF"/>
                </a:solidFill>
                <a:latin typeface="Arial"/>
                <a:cs typeface="Arial"/>
              </a:rPr>
              <a:t>wait()</a:t>
            </a:r>
            <a:r>
              <a:rPr sz="2400" b="1" spc="-4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 marR="377190">
              <a:lnSpc>
                <a:spcPct val="104200"/>
              </a:lnSpc>
              <a:spcBef>
                <a:spcPts val="480"/>
              </a:spcBef>
            </a:pPr>
            <a:r>
              <a:rPr sz="2400" dirty="0">
                <a:latin typeface="Arial"/>
                <a:cs typeface="Arial"/>
              </a:rPr>
              <a:t>call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wait </a:t>
            </a:r>
            <a:r>
              <a:rPr sz="2400" spc="-5" dirty="0">
                <a:latin typeface="Arial"/>
                <a:cs typeface="Arial"/>
              </a:rPr>
              <a:t>for the  </a:t>
            </a:r>
            <a:r>
              <a:rPr sz="2400" dirty="0">
                <a:latin typeface="Arial"/>
                <a:cs typeface="Arial"/>
              </a:rPr>
              <a:t>child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34400" y="6855459"/>
            <a:ext cx="367411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child </a:t>
            </a:r>
            <a:r>
              <a:rPr sz="2400" dirty="0">
                <a:latin typeface="Arial"/>
                <a:cs typeface="Arial"/>
              </a:rPr>
              <a:t>uses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b="1" spc="360" dirty="0">
                <a:solidFill>
                  <a:srgbClr val="0433FF"/>
                </a:solidFill>
                <a:latin typeface="Arial"/>
                <a:cs typeface="Arial"/>
              </a:rPr>
              <a:t>exit()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call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0200" y="8671559"/>
            <a:ext cx="2753995" cy="812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single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continue 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" y="169837"/>
            <a:ext cx="12598400" cy="2095500"/>
          </a:xfrm>
          <a:custGeom>
            <a:avLst/>
            <a:gdLst/>
            <a:ahLst/>
            <a:cxnLst/>
            <a:rect l="l" t="t" r="r" b="b"/>
            <a:pathLst>
              <a:path w="12598400" h="2095500">
                <a:moveTo>
                  <a:pt x="0" y="0"/>
                </a:moveTo>
                <a:lnTo>
                  <a:pt x="12598400" y="0"/>
                </a:lnTo>
                <a:lnTo>
                  <a:pt x="12598400" y="2094903"/>
                </a:lnTo>
                <a:lnTo>
                  <a:pt x="0" y="2094903"/>
                </a:lnTo>
                <a:lnTo>
                  <a:pt x="0" y="0"/>
                </a:lnTo>
                <a:close/>
              </a:path>
            </a:pathLst>
          </a:custGeom>
          <a:solidFill>
            <a:srgbClr val="FFF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200" y="169837"/>
            <a:ext cx="12598400" cy="20955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5725"/>
              </a:lnSpc>
            </a:pPr>
            <a:r>
              <a:rPr sz="4800" b="1" spc="590" dirty="0">
                <a:latin typeface="Arial"/>
                <a:cs typeface="Arial"/>
              </a:rPr>
              <a:t>fork()</a:t>
            </a:r>
            <a:endParaRPr sz="4800">
              <a:latin typeface="Arial"/>
              <a:cs typeface="Arial"/>
            </a:endParaRPr>
          </a:p>
          <a:p>
            <a:pPr marL="152400" marR="3538220">
              <a:lnSpc>
                <a:spcPts val="3700"/>
              </a:lnSpc>
              <a:spcBef>
                <a:spcPts val="2280"/>
              </a:spcBef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Unix-like </a:t>
            </a:r>
            <a:r>
              <a:rPr sz="3200" spc="-5" dirty="0">
                <a:latin typeface="Arial"/>
                <a:cs typeface="Arial"/>
              </a:rPr>
              <a:t>operating system, fork </a:t>
            </a:r>
            <a:r>
              <a:rPr sz="3200" dirty="0">
                <a:latin typeface="Arial"/>
                <a:cs typeface="Arial"/>
              </a:rPr>
              <a:t>is an </a:t>
            </a:r>
            <a:r>
              <a:rPr sz="3200" spc="-5" dirty="0">
                <a:latin typeface="Arial"/>
                <a:cs typeface="Arial"/>
              </a:rPr>
              <a:t>operation  </a:t>
            </a:r>
            <a:r>
              <a:rPr sz="3200" dirty="0">
                <a:latin typeface="Arial"/>
                <a:cs typeface="Arial"/>
              </a:rPr>
              <a:t>whereby a process </a:t>
            </a:r>
            <a:r>
              <a:rPr sz="3200" b="1" dirty="0">
                <a:latin typeface="Arial"/>
                <a:cs typeface="Arial"/>
              </a:rPr>
              <a:t>creates a </a:t>
            </a:r>
            <a:r>
              <a:rPr sz="3200" b="1" spc="-5" dirty="0">
                <a:latin typeface="Arial"/>
                <a:cs typeface="Arial"/>
              </a:rPr>
              <a:t>copy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itself.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66899" y="341515"/>
            <a:ext cx="3597427" cy="211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0000" y="371055"/>
            <a:ext cx="3339041" cy="185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9800" y="2895600"/>
            <a:ext cx="11184890" cy="6499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750" spc="-547" baseline="-1234" dirty="0" smtClean="0">
                <a:solidFill>
                  <a:srgbClr val="0433FF"/>
                </a:solidFill>
                <a:latin typeface="DejaVu Sans"/>
                <a:cs typeface="DejaVu Sans"/>
              </a:rPr>
              <a:t>  </a:t>
            </a:r>
            <a:r>
              <a:rPr lang="en-US" sz="6750" spc="-547" baseline="-1234" dirty="0" err="1" smtClean="0">
                <a:latin typeface="DejaVu Sans"/>
                <a:cs typeface="DejaVu Sans"/>
              </a:rPr>
              <a:t>pid_t</a:t>
            </a:r>
            <a:r>
              <a:rPr lang="en-US" sz="6750" spc="-547" baseline="-1234" dirty="0" smtClean="0">
                <a:latin typeface="DejaVu Sans"/>
                <a:cs typeface="DejaVu Sans"/>
              </a:rPr>
              <a:t>  fork()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750" spc="-547" baseline="-1234" dirty="0" smtClean="0">
              <a:solidFill>
                <a:srgbClr val="0433FF"/>
              </a:solidFill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547" baseline="-1234" smtClean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process calling </a:t>
            </a:r>
            <a:r>
              <a:rPr sz="3600" spc="-5" dirty="0">
                <a:latin typeface="Arial"/>
                <a:cs typeface="Arial"/>
              </a:rPr>
              <a:t>fork() </a:t>
            </a:r>
            <a:r>
              <a:rPr sz="3600" dirty="0">
                <a:latin typeface="Arial"/>
                <a:cs typeface="Arial"/>
              </a:rPr>
              <a:t>is called </a:t>
            </a:r>
            <a:r>
              <a:rPr sz="3600" spc="-5" dirty="0">
                <a:latin typeface="Arial"/>
                <a:cs typeface="Arial"/>
              </a:rPr>
              <a:t>the</a:t>
            </a:r>
            <a:r>
              <a:rPr sz="3600" spc="-3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parent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new process is called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child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the</a:t>
            </a:r>
            <a:r>
              <a:rPr sz="3600" spc="-3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parent.</a:t>
            </a:r>
            <a:endParaRPr sz="3600">
              <a:latin typeface="Arial"/>
              <a:cs typeface="Arial"/>
            </a:endParaRPr>
          </a:p>
          <a:p>
            <a:pPr marL="711200" marR="452755" indent="-698500">
              <a:lnSpc>
                <a:spcPct val="93300"/>
              </a:lnSpc>
              <a:spcBef>
                <a:spcPts val="3560"/>
              </a:spcBef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Fork </a:t>
            </a:r>
            <a:r>
              <a:rPr sz="3600" dirty="0">
                <a:latin typeface="Arial"/>
                <a:cs typeface="Arial"/>
              </a:rPr>
              <a:t>is usually a </a:t>
            </a:r>
            <a:r>
              <a:rPr sz="3600" b="1" dirty="0">
                <a:latin typeface="Arial"/>
                <a:cs typeface="Arial"/>
              </a:rPr>
              <a:t>system </a:t>
            </a:r>
            <a:r>
              <a:rPr sz="3600" b="1" spc="-5" dirty="0">
                <a:latin typeface="Arial"/>
                <a:cs typeface="Arial"/>
              </a:rPr>
              <a:t>call</a:t>
            </a:r>
            <a:r>
              <a:rPr sz="3600" spc="-5" dirty="0">
                <a:latin typeface="Arial"/>
                <a:cs typeface="Arial"/>
              </a:rPr>
              <a:t>, implemented </a:t>
            </a:r>
            <a:r>
              <a:rPr sz="3600" dirty="0">
                <a:latin typeface="Arial"/>
                <a:cs typeface="Arial"/>
              </a:rPr>
              <a:t>in </a:t>
            </a:r>
            <a:r>
              <a:rPr sz="3600" spc="-5" dirty="0">
                <a:latin typeface="Arial"/>
                <a:cs typeface="Arial"/>
              </a:rPr>
              <a:t>the  </a:t>
            </a:r>
            <a:r>
              <a:rPr sz="3600" dirty="0">
                <a:latin typeface="Arial"/>
                <a:cs typeface="Arial"/>
              </a:rPr>
              <a:t>kernel.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711200" marR="5080" indent="-698500">
              <a:lnSpc>
                <a:spcPct val="93300"/>
              </a:lnSpc>
            </a:pPr>
            <a:r>
              <a:rPr sz="6750" spc="-547" baseline="-1234" dirty="0">
                <a:solidFill>
                  <a:srgbClr val="0433FF"/>
                </a:solidFill>
                <a:latin typeface="DejaVu Sans"/>
                <a:cs typeface="DejaVu Sans"/>
              </a:rPr>
              <a:t>★ </a:t>
            </a:r>
            <a:r>
              <a:rPr sz="3600" spc="-5" dirty="0">
                <a:latin typeface="Arial"/>
                <a:cs typeface="Arial"/>
              </a:rPr>
              <a:t>Fork </a:t>
            </a:r>
            <a:r>
              <a:rPr sz="3600" dirty="0">
                <a:latin typeface="Arial"/>
                <a:cs typeface="Arial"/>
              </a:rPr>
              <a:t>is </a:t>
            </a:r>
            <a:r>
              <a:rPr sz="3600" spc="-5" dirty="0">
                <a:latin typeface="Arial"/>
                <a:cs typeface="Arial"/>
              </a:rPr>
              <a:t>the primary </a:t>
            </a:r>
            <a:r>
              <a:rPr sz="3600" dirty="0">
                <a:latin typeface="Arial"/>
                <a:cs typeface="Arial"/>
              </a:rPr>
              <a:t>(and </a:t>
            </a:r>
            <a:r>
              <a:rPr sz="3600" spc="-25" dirty="0">
                <a:latin typeface="Arial"/>
                <a:cs typeface="Arial"/>
              </a:rPr>
              <a:t>historically, </a:t>
            </a:r>
            <a:r>
              <a:rPr sz="3600" dirty="0">
                <a:latin typeface="Arial"/>
                <a:cs typeface="Arial"/>
              </a:rPr>
              <a:t>only) </a:t>
            </a:r>
            <a:r>
              <a:rPr sz="3600" spc="-5" dirty="0">
                <a:latin typeface="Arial"/>
                <a:cs typeface="Arial"/>
              </a:rPr>
              <a:t>method </a:t>
            </a:r>
            <a:r>
              <a:rPr sz="3600" dirty="0">
                <a:latin typeface="Arial"/>
                <a:cs typeface="Arial"/>
              </a:rPr>
              <a:t>of  process </a:t>
            </a:r>
            <a:r>
              <a:rPr sz="3600" spc="-5" dirty="0">
                <a:latin typeface="Arial"/>
                <a:cs typeface="Arial"/>
              </a:rPr>
              <a:t>creation </a:t>
            </a:r>
            <a:r>
              <a:rPr sz="3600" dirty="0">
                <a:latin typeface="Arial"/>
                <a:cs typeface="Arial"/>
              </a:rPr>
              <a:t>on Unix-like </a:t>
            </a:r>
            <a:r>
              <a:rPr sz="3600" spc="-5" dirty="0">
                <a:latin typeface="Arial"/>
                <a:cs typeface="Arial"/>
              </a:rPr>
              <a:t>operating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systems.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020" y="3419525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1442720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29" y="55529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661187"/>
                </a:lnTo>
                <a:lnTo>
                  <a:pt x="222" y="716235"/>
                </a:lnTo>
                <a:lnTo>
                  <a:pt x="1782" y="760904"/>
                </a:lnTo>
                <a:lnTo>
                  <a:pt x="14262" y="832103"/>
                </a:lnTo>
                <a:lnTo>
                  <a:pt x="31470" y="866936"/>
                </a:lnTo>
                <a:lnTo>
                  <a:pt x="55529" y="896867"/>
                </a:lnTo>
                <a:lnTo>
                  <a:pt x="85462" y="920922"/>
                </a:lnTo>
                <a:lnTo>
                  <a:pt x="120294" y="938123"/>
                </a:lnTo>
                <a:lnTo>
                  <a:pt x="191331" y="950614"/>
                </a:lnTo>
                <a:lnTo>
                  <a:pt x="235615" y="952175"/>
                </a:lnTo>
                <a:lnTo>
                  <a:pt x="291211" y="952398"/>
                </a:lnTo>
                <a:lnTo>
                  <a:pt x="1441424" y="952398"/>
                </a:lnTo>
                <a:lnTo>
                  <a:pt x="1497768" y="952175"/>
                </a:lnTo>
                <a:lnTo>
                  <a:pt x="1542437" y="950614"/>
                </a:lnTo>
                <a:lnTo>
                  <a:pt x="1613636" y="938123"/>
                </a:lnTo>
                <a:lnTo>
                  <a:pt x="1648468" y="920922"/>
                </a:lnTo>
                <a:lnTo>
                  <a:pt x="1678400" y="896867"/>
                </a:lnTo>
                <a:lnTo>
                  <a:pt x="1702454" y="866936"/>
                </a:lnTo>
                <a:lnTo>
                  <a:pt x="1719656" y="832103"/>
                </a:lnTo>
                <a:lnTo>
                  <a:pt x="1732152" y="760904"/>
                </a:lnTo>
                <a:lnTo>
                  <a:pt x="1733707" y="716782"/>
                </a:lnTo>
                <a:lnTo>
                  <a:pt x="1733930" y="661187"/>
                </a:lnTo>
                <a:lnTo>
                  <a:pt x="1733925" y="291211"/>
                </a:lnTo>
                <a:lnTo>
                  <a:pt x="1733707" y="236162"/>
                </a:lnTo>
                <a:lnTo>
                  <a:pt x="1732146" y="191493"/>
                </a:lnTo>
                <a:lnTo>
                  <a:pt x="1719656" y="120294"/>
                </a:lnTo>
                <a:lnTo>
                  <a:pt x="1702454" y="85462"/>
                </a:lnTo>
                <a:lnTo>
                  <a:pt x="1678400" y="55529"/>
                </a:lnTo>
                <a:lnTo>
                  <a:pt x="1648468" y="31470"/>
                </a:lnTo>
                <a:lnTo>
                  <a:pt x="1613636" y="14262"/>
                </a:lnTo>
                <a:lnTo>
                  <a:pt x="1542599" y="1782"/>
                </a:lnTo>
                <a:lnTo>
                  <a:pt x="1498315" y="222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8020" y="3419525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8500" y="36195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0" dirty="0">
                <a:solidFill>
                  <a:srgbClr val="0433FF"/>
                </a:solidFill>
                <a:latin typeface="Arial"/>
                <a:cs typeface="Arial"/>
              </a:rPr>
              <a:t>fork()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0045" y="3844099"/>
            <a:ext cx="1912620" cy="2327275"/>
          </a:xfrm>
          <a:custGeom>
            <a:avLst/>
            <a:gdLst/>
            <a:ahLst/>
            <a:cxnLst/>
            <a:rect l="l" t="t" r="r" b="b"/>
            <a:pathLst>
              <a:path w="1912620" h="2327275">
                <a:moveTo>
                  <a:pt x="1912574" y="0"/>
                </a:moveTo>
                <a:lnTo>
                  <a:pt x="1868008" y="5211"/>
                </a:lnTo>
                <a:lnTo>
                  <a:pt x="1823935" y="11266"/>
                </a:lnTo>
                <a:lnTo>
                  <a:pt x="1780358" y="18165"/>
                </a:lnTo>
                <a:lnTo>
                  <a:pt x="1737274" y="25908"/>
                </a:lnTo>
                <a:lnTo>
                  <a:pt x="1694684" y="34495"/>
                </a:lnTo>
                <a:lnTo>
                  <a:pt x="1652589" y="43927"/>
                </a:lnTo>
                <a:lnTo>
                  <a:pt x="1610988" y="54202"/>
                </a:lnTo>
                <a:lnTo>
                  <a:pt x="1569881" y="65321"/>
                </a:lnTo>
                <a:lnTo>
                  <a:pt x="1529268" y="77285"/>
                </a:lnTo>
                <a:lnTo>
                  <a:pt x="1489150" y="90092"/>
                </a:lnTo>
                <a:lnTo>
                  <a:pt x="1449526" y="103743"/>
                </a:lnTo>
                <a:lnTo>
                  <a:pt x="1410396" y="118239"/>
                </a:lnTo>
                <a:lnTo>
                  <a:pt x="1371760" y="133578"/>
                </a:lnTo>
                <a:lnTo>
                  <a:pt x="1333619" y="149762"/>
                </a:lnTo>
                <a:lnTo>
                  <a:pt x="1295971" y="166789"/>
                </a:lnTo>
                <a:lnTo>
                  <a:pt x="1258818" y="184661"/>
                </a:lnTo>
                <a:lnTo>
                  <a:pt x="1222159" y="203376"/>
                </a:lnTo>
                <a:lnTo>
                  <a:pt x="1185995" y="222936"/>
                </a:lnTo>
                <a:lnTo>
                  <a:pt x="1150324" y="243340"/>
                </a:lnTo>
                <a:lnTo>
                  <a:pt x="1115148" y="264587"/>
                </a:lnTo>
                <a:lnTo>
                  <a:pt x="1080466" y="286679"/>
                </a:lnTo>
                <a:lnTo>
                  <a:pt x="1046278" y="309615"/>
                </a:lnTo>
                <a:lnTo>
                  <a:pt x="1012585" y="333394"/>
                </a:lnTo>
                <a:lnTo>
                  <a:pt x="979385" y="358018"/>
                </a:lnTo>
                <a:lnTo>
                  <a:pt x="946680" y="383486"/>
                </a:lnTo>
                <a:lnTo>
                  <a:pt x="914469" y="409798"/>
                </a:lnTo>
                <a:lnTo>
                  <a:pt x="882753" y="436954"/>
                </a:lnTo>
                <a:lnTo>
                  <a:pt x="851530" y="464953"/>
                </a:lnTo>
                <a:lnTo>
                  <a:pt x="820802" y="493797"/>
                </a:lnTo>
                <a:lnTo>
                  <a:pt x="790568" y="523485"/>
                </a:lnTo>
                <a:lnTo>
                  <a:pt x="760828" y="554017"/>
                </a:lnTo>
                <a:lnTo>
                  <a:pt x="731582" y="585393"/>
                </a:lnTo>
                <a:lnTo>
                  <a:pt x="702831" y="617613"/>
                </a:lnTo>
                <a:lnTo>
                  <a:pt x="674574" y="650677"/>
                </a:lnTo>
                <a:lnTo>
                  <a:pt x="646811" y="684585"/>
                </a:lnTo>
                <a:lnTo>
                  <a:pt x="619542" y="719337"/>
                </a:lnTo>
                <a:lnTo>
                  <a:pt x="592768" y="754933"/>
                </a:lnTo>
                <a:lnTo>
                  <a:pt x="566487" y="791373"/>
                </a:lnTo>
                <a:lnTo>
                  <a:pt x="540701" y="828657"/>
                </a:lnTo>
                <a:lnTo>
                  <a:pt x="515409" y="866785"/>
                </a:lnTo>
                <a:lnTo>
                  <a:pt x="490612" y="905758"/>
                </a:lnTo>
                <a:lnTo>
                  <a:pt x="466308" y="945574"/>
                </a:lnTo>
                <a:lnTo>
                  <a:pt x="442499" y="986234"/>
                </a:lnTo>
                <a:lnTo>
                  <a:pt x="419184" y="1027738"/>
                </a:lnTo>
                <a:lnTo>
                  <a:pt x="396363" y="1070086"/>
                </a:lnTo>
                <a:lnTo>
                  <a:pt x="374037" y="1113279"/>
                </a:lnTo>
                <a:lnTo>
                  <a:pt x="352204" y="1157315"/>
                </a:lnTo>
                <a:lnTo>
                  <a:pt x="330866" y="1202195"/>
                </a:lnTo>
                <a:lnTo>
                  <a:pt x="310022" y="1247920"/>
                </a:lnTo>
                <a:lnTo>
                  <a:pt x="289673" y="1294488"/>
                </a:lnTo>
                <a:lnTo>
                  <a:pt x="269817" y="1341900"/>
                </a:lnTo>
                <a:lnTo>
                  <a:pt x="250456" y="1390157"/>
                </a:lnTo>
                <a:lnTo>
                  <a:pt x="231589" y="1439257"/>
                </a:lnTo>
                <a:lnTo>
                  <a:pt x="213216" y="1489202"/>
                </a:lnTo>
                <a:lnTo>
                  <a:pt x="195337" y="1539990"/>
                </a:lnTo>
                <a:lnTo>
                  <a:pt x="177953" y="1591623"/>
                </a:lnTo>
                <a:lnTo>
                  <a:pt x="161063" y="1644099"/>
                </a:lnTo>
                <a:lnTo>
                  <a:pt x="144667" y="1697420"/>
                </a:lnTo>
                <a:lnTo>
                  <a:pt x="128765" y="1751584"/>
                </a:lnTo>
                <a:lnTo>
                  <a:pt x="113357" y="1806593"/>
                </a:lnTo>
                <a:lnTo>
                  <a:pt x="98444" y="1862445"/>
                </a:lnTo>
                <a:lnTo>
                  <a:pt x="84025" y="1919142"/>
                </a:lnTo>
                <a:lnTo>
                  <a:pt x="70100" y="1976683"/>
                </a:lnTo>
                <a:lnTo>
                  <a:pt x="56669" y="2035067"/>
                </a:lnTo>
                <a:lnTo>
                  <a:pt x="43733" y="2094296"/>
                </a:lnTo>
                <a:lnTo>
                  <a:pt x="31291" y="2154369"/>
                </a:lnTo>
                <a:lnTo>
                  <a:pt x="19342" y="2215285"/>
                </a:lnTo>
                <a:lnTo>
                  <a:pt x="7889" y="2277046"/>
                </a:lnTo>
                <a:lnTo>
                  <a:pt x="0" y="2327262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7585" y="5992545"/>
            <a:ext cx="391795" cy="422275"/>
          </a:xfrm>
          <a:custGeom>
            <a:avLst/>
            <a:gdLst/>
            <a:ahLst/>
            <a:cxnLst/>
            <a:rect l="l" t="t" r="r" b="b"/>
            <a:pathLst>
              <a:path w="391795" h="422275">
                <a:moveTo>
                  <a:pt x="0" y="0"/>
                </a:moveTo>
                <a:lnTo>
                  <a:pt x="134213" y="422198"/>
                </a:lnTo>
                <a:lnTo>
                  <a:pt x="343580" y="128625"/>
                </a:lnTo>
                <a:lnTo>
                  <a:pt x="180339" y="128625"/>
                </a:lnTo>
                <a:lnTo>
                  <a:pt x="0" y="0"/>
                </a:lnTo>
                <a:close/>
              </a:path>
              <a:path w="391795" h="422275">
                <a:moveTo>
                  <a:pt x="391439" y="61518"/>
                </a:moveTo>
                <a:lnTo>
                  <a:pt x="180339" y="128625"/>
                </a:lnTo>
                <a:lnTo>
                  <a:pt x="343580" y="128625"/>
                </a:lnTo>
                <a:lnTo>
                  <a:pt x="391439" y="6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4985" y="2193620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-50800" y="477063"/>
                </a:moveTo>
                <a:lnTo>
                  <a:pt x="50800" y="477063"/>
                </a:lnTo>
              </a:path>
            </a:pathLst>
          </a:custGeom>
          <a:ln w="954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6865" y="299788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198120" y="396240"/>
                </a:lnTo>
                <a:lnTo>
                  <a:pt x="346710" y="99060"/>
                </a:lnTo>
                <a:lnTo>
                  <a:pt x="198120" y="99060"/>
                </a:lnTo>
                <a:lnTo>
                  <a:pt x="0" y="0"/>
                </a:lnTo>
                <a:close/>
              </a:path>
              <a:path w="396240" h="396239">
                <a:moveTo>
                  <a:pt x="396239" y="0"/>
                </a:moveTo>
                <a:lnTo>
                  <a:pt x="198120" y="99060"/>
                </a:lnTo>
                <a:lnTo>
                  <a:pt x="346710" y="99060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7364" y="3796309"/>
            <a:ext cx="1907539" cy="2383790"/>
          </a:xfrm>
          <a:custGeom>
            <a:avLst/>
            <a:gdLst/>
            <a:ahLst/>
            <a:cxnLst/>
            <a:rect l="l" t="t" r="r" b="b"/>
            <a:pathLst>
              <a:path w="1907540" h="2383790">
                <a:moveTo>
                  <a:pt x="0" y="0"/>
                </a:moveTo>
                <a:lnTo>
                  <a:pt x="72283" y="14153"/>
                </a:lnTo>
                <a:lnTo>
                  <a:pt x="143674" y="31969"/>
                </a:lnTo>
                <a:lnTo>
                  <a:pt x="214171" y="53449"/>
                </a:lnTo>
                <a:lnTo>
                  <a:pt x="283775" y="78591"/>
                </a:lnTo>
                <a:lnTo>
                  <a:pt x="352485" y="107397"/>
                </a:lnTo>
                <a:lnTo>
                  <a:pt x="420302" y="139866"/>
                </a:lnTo>
                <a:lnTo>
                  <a:pt x="487226" y="175998"/>
                </a:lnTo>
                <a:lnTo>
                  <a:pt x="520353" y="195437"/>
                </a:lnTo>
                <a:lnTo>
                  <a:pt x="553257" y="215793"/>
                </a:lnTo>
                <a:lnTo>
                  <a:pt x="585937" y="237064"/>
                </a:lnTo>
                <a:lnTo>
                  <a:pt x="618394" y="259251"/>
                </a:lnTo>
                <a:lnTo>
                  <a:pt x="650627" y="282353"/>
                </a:lnTo>
                <a:lnTo>
                  <a:pt x="682638" y="306372"/>
                </a:lnTo>
                <a:lnTo>
                  <a:pt x="714424" y="331306"/>
                </a:lnTo>
                <a:lnTo>
                  <a:pt x="745988" y="357156"/>
                </a:lnTo>
                <a:lnTo>
                  <a:pt x="777328" y="383922"/>
                </a:lnTo>
                <a:lnTo>
                  <a:pt x="808445" y="411604"/>
                </a:lnTo>
                <a:lnTo>
                  <a:pt x="839339" y="440201"/>
                </a:lnTo>
                <a:lnTo>
                  <a:pt x="870009" y="469714"/>
                </a:lnTo>
                <a:lnTo>
                  <a:pt x="900456" y="500143"/>
                </a:lnTo>
                <a:lnTo>
                  <a:pt x="930679" y="531488"/>
                </a:lnTo>
                <a:lnTo>
                  <a:pt x="960680" y="563748"/>
                </a:lnTo>
                <a:lnTo>
                  <a:pt x="990457" y="596924"/>
                </a:lnTo>
                <a:lnTo>
                  <a:pt x="1020010" y="631017"/>
                </a:lnTo>
                <a:lnTo>
                  <a:pt x="1049340" y="666024"/>
                </a:lnTo>
                <a:lnTo>
                  <a:pt x="1078447" y="701948"/>
                </a:lnTo>
                <a:lnTo>
                  <a:pt x="1107331" y="738787"/>
                </a:lnTo>
                <a:lnTo>
                  <a:pt x="1135991" y="776542"/>
                </a:lnTo>
                <a:lnTo>
                  <a:pt x="1164428" y="815213"/>
                </a:lnTo>
                <a:lnTo>
                  <a:pt x="1192641" y="854800"/>
                </a:lnTo>
                <a:lnTo>
                  <a:pt x="1220632" y="895302"/>
                </a:lnTo>
                <a:lnTo>
                  <a:pt x="1248398" y="936721"/>
                </a:lnTo>
                <a:lnTo>
                  <a:pt x="1275942" y="979055"/>
                </a:lnTo>
                <a:lnTo>
                  <a:pt x="1303262" y="1022305"/>
                </a:lnTo>
                <a:lnTo>
                  <a:pt x="1330359" y="1066470"/>
                </a:lnTo>
                <a:lnTo>
                  <a:pt x="1357232" y="1111552"/>
                </a:lnTo>
                <a:lnTo>
                  <a:pt x="1383883" y="1157549"/>
                </a:lnTo>
                <a:lnTo>
                  <a:pt x="1410309" y="1204462"/>
                </a:lnTo>
                <a:lnTo>
                  <a:pt x="1436513" y="1252290"/>
                </a:lnTo>
                <a:lnTo>
                  <a:pt x="1462493" y="1301035"/>
                </a:lnTo>
                <a:lnTo>
                  <a:pt x="1488250" y="1350695"/>
                </a:lnTo>
                <a:lnTo>
                  <a:pt x="1513783" y="1401271"/>
                </a:lnTo>
                <a:lnTo>
                  <a:pt x="1539093" y="1452763"/>
                </a:lnTo>
                <a:lnTo>
                  <a:pt x="1564180" y="1505171"/>
                </a:lnTo>
                <a:lnTo>
                  <a:pt x="1589043" y="1558494"/>
                </a:lnTo>
                <a:lnTo>
                  <a:pt x="1613684" y="1612733"/>
                </a:lnTo>
                <a:lnTo>
                  <a:pt x="1638100" y="1667888"/>
                </a:lnTo>
                <a:lnTo>
                  <a:pt x="1662294" y="1723959"/>
                </a:lnTo>
                <a:lnTo>
                  <a:pt x="1686264" y="1780945"/>
                </a:lnTo>
                <a:lnTo>
                  <a:pt x="1710011" y="1838848"/>
                </a:lnTo>
                <a:lnTo>
                  <a:pt x="1733534" y="1897666"/>
                </a:lnTo>
                <a:lnTo>
                  <a:pt x="1756834" y="1957400"/>
                </a:lnTo>
                <a:lnTo>
                  <a:pt x="1779911" y="2018049"/>
                </a:lnTo>
                <a:lnTo>
                  <a:pt x="1802764" y="2079615"/>
                </a:lnTo>
                <a:lnTo>
                  <a:pt x="1825394" y="2142096"/>
                </a:lnTo>
                <a:lnTo>
                  <a:pt x="1847801" y="2205493"/>
                </a:lnTo>
                <a:lnTo>
                  <a:pt x="1869984" y="2269806"/>
                </a:lnTo>
                <a:lnTo>
                  <a:pt x="1891944" y="2335034"/>
                </a:lnTo>
                <a:lnTo>
                  <a:pt x="1907273" y="2383523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0551" y="5977204"/>
            <a:ext cx="377825" cy="438150"/>
          </a:xfrm>
          <a:custGeom>
            <a:avLst/>
            <a:gdLst/>
            <a:ahLst/>
            <a:cxnLst/>
            <a:rect l="l" t="t" r="r" b="b"/>
            <a:pathLst>
              <a:path w="377825" h="438150">
                <a:moveTo>
                  <a:pt x="0" y="119481"/>
                </a:moveTo>
                <a:lnTo>
                  <a:pt x="308381" y="437540"/>
                </a:lnTo>
                <a:lnTo>
                  <a:pt x="353336" y="154190"/>
                </a:lnTo>
                <a:lnTo>
                  <a:pt x="218770" y="154190"/>
                </a:lnTo>
                <a:lnTo>
                  <a:pt x="0" y="119481"/>
                </a:lnTo>
                <a:close/>
              </a:path>
              <a:path w="377825" h="438150">
                <a:moveTo>
                  <a:pt x="377799" y="0"/>
                </a:moveTo>
                <a:lnTo>
                  <a:pt x="218770" y="154190"/>
                </a:lnTo>
                <a:lnTo>
                  <a:pt x="353336" y="154190"/>
                </a:lnTo>
                <a:lnTo>
                  <a:pt x="37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3700" y="63500"/>
            <a:ext cx="1222502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0" algn="l"/>
              </a:tabLst>
            </a:pPr>
            <a:r>
              <a:rPr sz="6100" b="1" dirty="0">
                <a:latin typeface="Arial"/>
                <a:cs typeface="Arial"/>
              </a:rPr>
              <a:t>On </a:t>
            </a:r>
            <a:r>
              <a:rPr sz="6100" b="1" spc="-5" dirty="0">
                <a:latin typeface="Arial"/>
                <a:cs typeface="Arial"/>
              </a:rPr>
              <a:t>success,</a:t>
            </a:r>
            <a:r>
              <a:rPr sz="6100" b="1" spc="25" dirty="0">
                <a:latin typeface="Arial"/>
                <a:cs typeface="Arial"/>
              </a:rPr>
              <a:t> </a:t>
            </a:r>
            <a:r>
              <a:rPr sz="6100" b="1" spc="755" dirty="0">
                <a:solidFill>
                  <a:srgbClr val="0433FF"/>
                </a:solidFill>
                <a:latin typeface="Arial"/>
                <a:cs typeface="Arial"/>
              </a:rPr>
              <a:t>fork()	</a:t>
            </a:r>
            <a:r>
              <a:rPr sz="6100" b="1" spc="-5" dirty="0">
                <a:latin typeface="Arial"/>
                <a:cs typeface="Arial"/>
              </a:rPr>
              <a:t>return</a:t>
            </a:r>
            <a:r>
              <a:rPr sz="6100" b="1" spc="-55" dirty="0">
                <a:latin typeface="Arial"/>
                <a:cs typeface="Arial"/>
              </a:rPr>
              <a:t> </a:t>
            </a:r>
            <a:r>
              <a:rPr sz="6100" b="1" spc="-5" dirty="0">
                <a:latin typeface="Arial"/>
                <a:cs typeface="Arial"/>
              </a:rPr>
              <a:t>twice!</a:t>
            </a:r>
            <a:endParaRPr sz="6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6091" y="6440144"/>
            <a:ext cx="5048885" cy="2863850"/>
          </a:xfrm>
          <a:custGeom>
            <a:avLst/>
            <a:gdLst/>
            <a:ahLst/>
            <a:cxnLst/>
            <a:rect l="l" t="t" r="r" b="b"/>
            <a:pathLst>
              <a:path w="5048884" h="2863850">
                <a:moveTo>
                  <a:pt x="4413997" y="0"/>
                </a:moveTo>
                <a:lnTo>
                  <a:pt x="637360" y="0"/>
                </a:lnTo>
                <a:lnTo>
                  <a:pt x="499321" y="725"/>
                </a:lnTo>
                <a:lnTo>
                  <a:pt x="442980" y="2448"/>
                </a:lnTo>
                <a:lnTo>
                  <a:pt x="392801" y="5803"/>
                </a:lnTo>
                <a:lnTo>
                  <a:pt x="347069" y="11334"/>
                </a:lnTo>
                <a:lnTo>
                  <a:pt x="304066" y="19586"/>
                </a:lnTo>
                <a:lnTo>
                  <a:pt x="262075" y="31102"/>
                </a:lnTo>
                <a:lnTo>
                  <a:pt x="217512" y="50574"/>
                </a:lnTo>
                <a:lnTo>
                  <a:pt x="176138" y="75220"/>
                </a:lnTo>
                <a:lnTo>
                  <a:pt x="138350" y="104642"/>
                </a:lnTo>
                <a:lnTo>
                  <a:pt x="104546" y="138445"/>
                </a:lnTo>
                <a:lnTo>
                  <a:pt x="75124" y="176231"/>
                </a:lnTo>
                <a:lnTo>
                  <a:pt x="50479" y="217603"/>
                </a:lnTo>
                <a:lnTo>
                  <a:pt x="31011" y="262166"/>
                </a:lnTo>
                <a:lnTo>
                  <a:pt x="19494" y="304156"/>
                </a:lnTo>
                <a:lnTo>
                  <a:pt x="11235" y="347160"/>
                </a:lnTo>
                <a:lnTo>
                  <a:pt x="5697" y="392892"/>
                </a:lnTo>
                <a:lnTo>
                  <a:pt x="2357" y="442545"/>
                </a:lnTo>
                <a:lnTo>
                  <a:pt x="634" y="498384"/>
                </a:lnTo>
                <a:lnTo>
                  <a:pt x="0" y="561858"/>
                </a:lnTo>
                <a:lnTo>
                  <a:pt x="17" y="2301830"/>
                </a:lnTo>
                <a:lnTo>
                  <a:pt x="634" y="2364274"/>
                </a:lnTo>
                <a:lnTo>
                  <a:pt x="2357" y="2420615"/>
                </a:lnTo>
                <a:lnTo>
                  <a:pt x="5739" y="2471016"/>
                </a:lnTo>
                <a:lnTo>
                  <a:pt x="11256" y="2516593"/>
                </a:lnTo>
                <a:lnTo>
                  <a:pt x="19497" y="2559538"/>
                </a:lnTo>
                <a:lnTo>
                  <a:pt x="31011" y="2601521"/>
                </a:lnTo>
                <a:lnTo>
                  <a:pt x="50479" y="2646082"/>
                </a:lnTo>
                <a:lnTo>
                  <a:pt x="75124" y="2687455"/>
                </a:lnTo>
                <a:lnTo>
                  <a:pt x="104546" y="2725242"/>
                </a:lnTo>
                <a:lnTo>
                  <a:pt x="138350" y="2759047"/>
                </a:lnTo>
                <a:lnTo>
                  <a:pt x="176138" y="2788470"/>
                </a:lnTo>
                <a:lnTo>
                  <a:pt x="217512" y="2813116"/>
                </a:lnTo>
                <a:lnTo>
                  <a:pt x="262075" y="2832587"/>
                </a:lnTo>
                <a:lnTo>
                  <a:pt x="304058" y="2844103"/>
                </a:lnTo>
                <a:lnTo>
                  <a:pt x="347003" y="2852354"/>
                </a:lnTo>
                <a:lnTo>
                  <a:pt x="392580" y="2857885"/>
                </a:lnTo>
                <a:lnTo>
                  <a:pt x="442454" y="2861240"/>
                </a:lnTo>
                <a:lnTo>
                  <a:pt x="498294" y="2862963"/>
                </a:lnTo>
                <a:lnTo>
                  <a:pt x="634541" y="2863688"/>
                </a:lnTo>
                <a:lnTo>
                  <a:pt x="4411178" y="2863688"/>
                </a:lnTo>
                <a:lnTo>
                  <a:pt x="4549216" y="2862963"/>
                </a:lnTo>
                <a:lnTo>
                  <a:pt x="4605558" y="2861240"/>
                </a:lnTo>
                <a:lnTo>
                  <a:pt x="4655736" y="2857885"/>
                </a:lnTo>
                <a:lnTo>
                  <a:pt x="4701469" y="2852354"/>
                </a:lnTo>
                <a:lnTo>
                  <a:pt x="4744472" y="2844103"/>
                </a:lnTo>
                <a:lnTo>
                  <a:pt x="4786463" y="2832587"/>
                </a:lnTo>
                <a:lnTo>
                  <a:pt x="4831026" y="2813116"/>
                </a:lnTo>
                <a:lnTo>
                  <a:pt x="4872400" y="2788470"/>
                </a:lnTo>
                <a:lnTo>
                  <a:pt x="4910188" y="2759047"/>
                </a:lnTo>
                <a:lnTo>
                  <a:pt x="4943994" y="2725242"/>
                </a:lnTo>
                <a:lnTo>
                  <a:pt x="4973419" y="2687455"/>
                </a:lnTo>
                <a:lnTo>
                  <a:pt x="4998066" y="2646082"/>
                </a:lnTo>
                <a:lnTo>
                  <a:pt x="5017539" y="2601521"/>
                </a:lnTo>
                <a:lnTo>
                  <a:pt x="5029052" y="2559530"/>
                </a:lnTo>
                <a:lnTo>
                  <a:pt x="5037307" y="2516527"/>
                </a:lnTo>
                <a:lnTo>
                  <a:pt x="5042843" y="2470794"/>
                </a:lnTo>
                <a:lnTo>
                  <a:pt x="5046181" y="2421142"/>
                </a:lnTo>
                <a:lnTo>
                  <a:pt x="5047904" y="2365302"/>
                </a:lnTo>
                <a:lnTo>
                  <a:pt x="5048538" y="2301830"/>
                </a:lnTo>
                <a:lnTo>
                  <a:pt x="5048521" y="561858"/>
                </a:lnTo>
                <a:lnTo>
                  <a:pt x="5047904" y="499412"/>
                </a:lnTo>
                <a:lnTo>
                  <a:pt x="5046181" y="443071"/>
                </a:lnTo>
                <a:lnTo>
                  <a:pt x="5042801" y="392670"/>
                </a:lnTo>
                <a:lnTo>
                  <a:pt x="5037286" y="347094"/>
                </a:lnTo>
                <a:lnTo>
                  <a:pt x="5029048" y="304148"/>
                </a:lnTo>
                <a:lnTo>
                  <a:pt x="5017539" y="262166"/>
                </a:lnTo>
                <a:lnTo>
                  <a:pt x="4998066" y="217603"/>
                </a:lnTo>
                <a:lnTo>
                  <a:pt x="4973419" y="176231"/>
                </a:lnTo>
                <a:lnTo>
                  <a:pt x="4943994" y="138445"/>
                </a:lnTo>
                <a:lnTo>
                  <a:pt x="4910188" y="104642"/>
                </a:lnTo>
                <a:lnTo>
                  <a:pt x="4872400" y="75220"/>
                </a:lnTo>
                <a:lnTo>
                  <a:pt x="4831026" y="50574"/>
                </a:lnTo>
                <a:lnTo>
                  <a:pt x="4786463" y="31102"/>
                </a:lnTo>
                <a:lnTo>
                  <a:pt x="4744480" y="19586"/>
                </a:lnTo>
                <a:lnTo>
                  <a:pt x="4701534" y="11334"/>
                </a:lnTo>
                <a:lnTo>
                  <a:pt x="4655958" y="5803"/>
                </a:lnTo>
                <a:lnTo>
                  <a:pt x="4606084" y="2448"/>
                </a:lnTo>
                <a:lnTo>
                  <a:pt x="4550244" y="725"/>
                </a:lnTo>
                <a:lnTo>
                  <a:pt x="4413997" y="0"/>
                </a:lnTo>
                <a:close/>
              </a:path>
            </a:pathLst>
          </a:custGeom>
          <a:solidFill>
            <a:srgbClr val="73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6000" y="6440144"/>
            <a:ext cx="5048885" cy="2863850"/>
          </a:xfrm>
          <a:custGeom>
            <a:avLst/>
            <a:gdLst/>
            <a:ahLst/>
            <a:cxnLst/>
            <a:rect l="l" t="t" r="r" b="b"/>
            <a:pathLst>
              <a:path w="5048884" h="2863850">
                <a:moveTo>
                  <a:pt x="634629" y="0"/>
                </a:moveTo>
                <a:lnTo>
                  <a:pt x="4414088" y="0"/>
                </a:lnTo>
                <a:lnTo>
                  <a:pt x="4486861" y="90"/>
                </a:lnTo>
                <a:lnTo>
                  <a:pt x="4550334" y="725"/>
                </a:lnTo>
                <a:lnTo>
                  <a:pt x="4606174" y="2448"/>
                </a:lnTo>
                <a:lnTo>
                  <a:pt x="4656049" y="5802"/>
                </a:lnTo>
                <a:lnTo>
                  <a:pt x="4701625" y="11333"/>
                </a:lnTo>
                <a:lnTo>
                  <a:pt x="4744571" y="19584"/>
                </a:lnTo>
                <a:lnTo>
                  <a:pt x="4786553" y="31099"/>
                </a:lnTo>
                <a:lnTo>
                  <a:pt x="4831116" y="50570"/>
                </a:lnTo>
                <a:lnTo>
                  <a:pt x="4872490" y="75216"/>
                </a:lnTo>
                <a:lnTo>
                  <a:pt x="4910279" y="104640"/>
                </a:lnTo>
                <a:lnTo>
                  <a:pt x="4944084" y="138444"/>
                </a:lnTo>
                <a:lnTo>
                  <a:pt x="4973509" y="176231"/>
                </a:lnTo>
                <a:lnTo>
                  <a:pt x="4998157" y="217604"/>
                </a:lnTo>
                <a:lnTo>
                  <a:pt x="5017630" y="262166"/>
                </a:lnTo>
                <a:lnTo>
                  <a:pt x="5029141" y="304157"/>
                </a:lnTo>
                <a:lnTo>
                  <a:pt x="5037389" y="347160"/>
                </a:lnTo>
                <a:lnTo>
                  <a:pt x="5042918" y="392893"/>
                </a:lnTo>
                <a:lnTo>
                  <a:pt x="5046272" y="443072"/>
                </a:lnTo>
                <a:lnTo>
                  <a:pt x="5047994" y="499414"/>
                </a:lnTo>
                <a:lnTo>
                  <a:pt x="5048629" y="563634"/>
                </a:lnTo>
                <a:lnTo>
                  <a:pt x="5048719" y="637451"/>
                </a:lnTo>
                <a:lnTo>
                  <a:pt x="5048719" y="2229053"/>
                </a:lnTo>
                <a:lnTo>
                  <a:pt x="5048629" y="2301826"/>
                </a:lnTo>
                <a:lnTo>
                  <a:pt x="5047994" y="2365299"/>
                </a:lnTo>
                <a:lnTo>
                  <a:pt x="5046272" y="2421139"/>
                </a:lnTo>
                <a:lnTo>
                  <a:pt x="5042918" y="2471014"/>
                </a:lnTo>
                <a:lnTo>
                  <a:pt x="5037389" y="2516590"/>
                </a:lnTo>
                <a:lnTo>
                  <a:pt x="5029141" y="2559536"/>
                </a:lnTo>
                <a:lnTo>
                  <a:pt x="5017630" y="2601518"/>
                </a:lnTo>
                <a:lnTo>
                  <a:pt x="4998157" y="2646081"/>
                </a:lnTo>
                <a:lnTo>
                  <a:pt x="4973509" y="2687455"/>
                </a:lnTo>
                <a:lnTo>
                  <a:pt x="4944084" y="2725243"/>
                </a:lnTo>
                <a:lnTo>
                  <a:pt x="4910279" y="2759047"/>
                </a:lnTo>
                <a:lnTo>
                  <a:pt x="4872490" y="2788470"/>
                </a:lnTo>
                <a:lnTo>
                  <a:pt x="4831116" y="2813114"/>
                </a:lnTo>
                <a:lnTo>
                  <a:pt x="4786553" y="2832582"/>
                </a:lnTo>
                <a:lnTo>
                  <a:pt x="4744562" y="2844098"/>
                </a:lnTo>
                <a:lnTo>
                  <a:pt x="4701559" y="2852350"/>
                </a:lnTo>
                <a:lnTo>
                  <a:pt x="4655827" y="2857881"/>
                </a:lnTo>
                <a:lnTo>
                  <a:pt x="4605648" y="2861236"/>
                </a:lnTo>
                <a:lnTo>
                  <a:pt x="4549307" y="2862959"/>
                </a:lnTo>
                <a:lnTo>
                  <a:pt x="4485086" y="2863594"/>
                </a:lnTo>
                <a:lnTo>
                  <a:pt x="4411268" y="2863684"/>
                </a:lnTo>
                <a:lnTo>
                  <a:pt x="634629" y="2863684"/>
                </a:lnTo>
                <a:lnTo>
                  <a:pt x="561857" y="2863594"/>
                </a:lnTo>
                <a:lnTo>
                  <a:pt x="498385" y="2862959"/>
                </a:lnTo>
                <a:lnTo>
                  <a:pt x="442546" y="2861236"/>
                </a:lnTo>
                <a:lnTo>
                  <a:pt x="392671" y="2857881"/>
                </a:lnTo>
                <a:lnTo>
                  <a:pt x="347095" y="2852350"/>
                </a:lnTo>
                <a:lnTo>
                  <a:pt x="304148" y="2844098"/>
                </a:lnTo>
                <a:lnTo>
                  <a:pt x="262166" y="2832582"/>
                </a:lnTo>
                <a:lnTo>
                  <a:pt x="217604" y="2813114"/>
                </a:lnTo>
                <a:lnTo>
                  <a:pt x="176231" y="2788470"/>
                </a:lnTo>
                <a:lnTo>
                  <a:pt x="138444" y="2759047"/>
                </a:lnTo>
                <a:lnTo>
                  <a:pt x="104640" y="2725243"/>
                </a:lnTo>
                <a:lnTo>
                  <a:pt x="75216" y="2687455"/>
                </a:lnTo>
                <a:lnTo>
                  <a:pt x="50570" y="2646081"/>
                </a:lnTo>
                <a:lnTo>
                  <a:pt x="31099" y="2601518"/>
                </a:lnTo>
                <a:lnTo>
                  <a:pt x="19584" y="2559527"/>
                </a:lnTo>
                <a:lnTo>
                  <a:pt x="11333" y="2516524"/>
                </a:lnTo>
                <a:lnTo>
                  <a:pt x="5802" y="2470792"/>
                </a:lnTo>
                <a:lnTo>
                  <a:pt x="2448" y="2420613"/>
                </a:lnTo>
                <a:lnTo>
                  <a:pt x="725" y="2364272"/>
                </a:lnTo>
                <a:lnTo>
                  <a:pt x="90" y="2300051"/>
                </a:lnTo>
                <a:lnTo>
                  <a:pt x="0" y="2226233"/>
                </a:lnTo>
                <a:lnTo>
                  <a:pt x="0" y="634629"/>
                </a:lnTo>
                <a:lnTo>
                  <a:pt x="90" y="561857"/>
                </a:lnTo>
                <a:lnTo>
                  <a:pt x="725" y="498385"/>
                </a:lnTo>
                <a:lnTo>
                  <a:pt x="2448" y="442546"/>
                </a:lnTo>
                <a:lnTo>
                  <a:pt x="5802" y="392671"/>
                </a:lnTo>
                <a:lnTo>
                  <a:pt x="11333" y="347095"/>
                </a:lnTo>
                <a:lnTo>
                  <a:pt x="19584" y="304148"/>
                </a:lnTo>
                <a:lnTo>
                  <a:pt x="31099" y="262166"/>
                </a:lnTo>
                <a:lnTo>
                  <a:pt x="50570" y="217604"/>
                </a:lnTo>
                <a:lnTo>
                  <a:pt x="75216" y="176231"/>
                </a:lnTo>
                <a:lnTo>
                  <a:pt x="104640" y="138444"/>
                </a:lnTo>
                <a:lnTo>
                  <a:pt x="138444" y="104640"/>
                </a:lnTo>
                <a:lnTo>
                  <a:pt x="176231" y="75216"/>
                </a:lnTo>
                <a:lnTo>
                  <a:pt x="217604" y="50570"/>
                </a:lnTo>
                <a:lnTo>
                  <a:pt x="262166" y="31099"/>
                </a:lnTo>
                <a:lnTo>
                  <a:pt x="304157" y="19584"/>
                </a:lnTo>
                <a:lnTo>
                  <a:pt x="347160" y="11333"/>
                </a:lnTo>
                <a:lnTo>
                  <a:pt x="392893" y="5802"/>
                </a:lnTo>
                <a:lnTo>
                  <a:pt x="443072" y="2448"/>
                </a:lnTo>
                <a:lnTo>
                  <a:pt x="499414" y="725"/>
                </a:lnTo>
                <a:lnTo>
                  <a:pt x="563634" y="90"/>
                </a:lnTo>
                <a:lnTo>
                  <a:pt x="637451" y="0"/>
                </a:lnTo>
                <a:lnTo>
                  <a:pt x="634629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78700" y="7073900"/>
            <a:ext cx="4389120" cy="14097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350"/>
              </a:spcBef>
            </a:pPr>
            <a:r>
              <a:rPr sz="3000" b="1" spc="370" dirty="0">
                <a:solidFill>
                  <a:srgbClr val="0433FF"/>
                </a:solidFill>
                <a:latin typeface="Arial"/>
                <a:cs typeface="Arial"/>
              </a:rPr>
              <a:t>fork() </a:t>
            </a:r>
            <a:r>
              <a:rPr sz="3000" spc="-5" dirty="0">
                <a:latin typeface="Arial"/>
                <a:cs typeface="Arial"/>
              </a:rPr>
              <a:t>returns </a:t>
            </a:r>
            <a:r>
              <a:rPr sz="3000" b="1" spc="-20" dirty="0">
                <a:solidFill>
                  <a:srgbClr val="0433FF"/>
                </a:solidFill>
                <a:latin typeface="Arial"/>
                <a:cs typeface="Arial"/>
              </a:rPr>
              <a:t>0 </a:t>
            </a:r>
            <a:r>
              <a:rPr sz="3000" spc="-5" dirty="0">
                <a:latin typeface="Arial"/>
                <a:cs typeface="Arial"/>
              </a:rPr>
              <a:t>if  executing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new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child  process.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7166" y="6440144"/>
            <a:ext cx="5048885" cy="2863850"/>
          </a:xfrm>
          <a:custGeom>
            <a:avLst/>
            <a:gdLst/>
            <a:ahLst/>
            <a:cxnLst/>
            <a:rect l="l" t="t" r="r" b="b"/>
            <a:pathLst>
              <a:path w="5048885" h="2863850">
                <a:moveTo>
                  <a:pt x="4414001" y="0"/>
                </a:moveTo>
                <a:lnTo>
                  <a:pt x="637364" y="0"/>
                </a:lnTo>
                <a:lnTo>
                  <a:pt x="499325" y="725"/>
                </a:lnTo>
                <a:lnTo>
                  <a:pt x="442983" y="2448"/>
                </a:lnTo>
                <a:lnTo>
                  <a:pt x="392805" y="5803"/>
                </a:lnTo>
                <a:lnTo>
                  <a:pt x="347071" y="11334"/>
                </a:lnTo>
                <a:lnTo>
                  <a:pt x="304067" y="19586"/>
                </a:lnTo>
                <a:lnTo>
                  <a:pt x="262075" y="31102"/>
                </a:lnTo>
                <a:lnTo>
                  <a:pt x="217514" y="50574"/>
                </a:lnTo>
                <a:lnTo>
                  <a:pt x="176141" y="75220"/>
                </a:lnTo>
                <a:lnTo>
                  <a:pt x="138353" y="104642"/>
                </a:lnTo>
                <a:lnTo>
                  <a:pt x="104549" y="138445"/>
                </a:lnTo>
                <a:lnTo>
                  <a:pt x="75125" y="176231"/>
                </a:lnTo>
                <a:lnTo>
                  <a:pt x="50480" y="217603"/>
                </a:lnTo>
                <a:lnTo>
                  <a:pt x="31009" y="262166"/>
                </a:lnTo>
                <a:lnTo>
                  <a:pt x="19492" y="304156"/>
                </a:lnTo>
                <a:lnTo>
                  <a:pt x="11235" y="347160"/>
                </a:lnTo>
                <a:lnTo>
                  <a:pt x="5697" y="392892"/>
                </a:lnTo>
                <a:lnTo>
                  <a:pt x="2357" y="442545"/>
                </a:lnTo>
                <a:lnTo>
                  <a:pt x="634" y="498384"/>
                </a:lnTo>
                <a:lnTo>
                  <a:pt x="0" y="561858"/>
                </a:lnTo>
                <a:lnTo>
                  <a:pt x="17" y="2301830"/>
                </a:lnTo>
                <a:lnTo>
                  <a:pt x="634" y="2364274"/>
                </a:lnTo>
                <a:lnTo>
                  <a:pt x="2357" y="2420615"/>
                </a:lnTo>
                <a:lnTo>
                  <a:pt x="5739" y="2471016"/>
                </a:lnTo>
                <a:lnTo>
                  <a:pt x="11255" y="2516593"/>
                </a:lnTo>
                <a:lnTo>
                  <a:pt x="19496" y="2559538"/>
                </a:lnTo>
                <a:lnTo>
                  <a:pt x="31009" y="2601521"/>
                </a:lnTo>
                <a:lnTo>
                  <a:pt x="50480" y="2646082"/>
                </a:lnTo>
                <a:lnTo>
                  <a:pt x="75125" y="2687455"/>
                </a:lnTo>
                <a:lnTo>
                  <a:pt x="104549" y="2725242"/>
                </a:lnTo>
                <a:lnTo>
                  <a:pt x="138353" y="2759047"/>
                </a:lnTo>
                <a:lnTo>
                  <a:pt x="176141" y="2788470"/>
                </a:lnTo>
                <a:lnTo>
                  <a:pt x="217514" y="2813116"/>
                </a:lnTo>
                <a:lnTo>
                  <a:pt x="262075" y="2832587"/>
                </a:lnTo>
                <a:lnTo>
                  <a:pt x="304059" y="2844103"/>
                </a:lnTo>
                <a:lnTo>
                  <a:pt x="347006" y="2852354"/>
                </a:lnTo>
                <a:lnTo>
                  <a:pt x="392583" y="2857885"/>
                </a:lnTo>
                <a:lnTo>
                  <a:pt x="442457" y="2861240"/>
                </a:lnTo>
                <a:lnTo>
                  <a:pt x="498298" y="2862963"/>
                </a:lnTo>
                <a:lnTo>
                  <a:pt x="634544" y="2863688"/>
                </a:lnTo>
                <a:lnTo>
                  <a:pt x="4411181" y="2863688"/>
                </a:lnTo>
                <a:lnTo>
                  <a:pt x="4549220" y="2862963"/>
                </a:lnTo>
                <a:lnTo>
                  <a:pt x="4605561" y="2861240"/>
                </a:lnTo>
                <a:lnTo>
                  <a:pt x="4655740" y="2857885"/>
                </a:lnTo>
                <a:lnTo>
                  <a:pt x="4701472" y="2852354"/>
                </a:lnTo>
                <a:lnTo>
                  <a:pt x="4744476" y="2844103"/>
                </a:lnTo>
                <a:lnTo>
                  <a:pt x="4786466" y="2832587"/>
                </a:lnTo>
                <a:lnTo>
                  <a:pt x="4831029" y="2813116"/>
                </a:lnTo>
                <a:lnTo>
                  <a:pt x="4872403" y="2788470"/>
                </a:lnTo>
                <a:lnTo>
                  <a:pt x="4910191" y="2759047"/>
                </a:lnTo>
                <a:lnTo>
                  <a:pt x="4943995" y="2725242"/>
                </a:lnTo>
                <a:lnTo>
                  <a:pt x="4973418" y="2687455"/>
                </a:lnTo>
                <a:lnTo>
                  <a:pt x="4998062" y="2646082"/>
                </a:lnTo>
                <a:lnTo>
                  <a:pt x="5017530" y="2601521"/>
                </a:lnTo>
                <a:lnTo>
                  <a:pt x="5029048" y="2559530"/>
                </a:lnTo>
                <a:lnTo>
                  <a:pt x="5037306" y="2516527"/>
                </a:lnTo>
                <a:lnTo>
                  <a:pt x="5042844" y="2470794"/>
                </a:lnTo>
                <a:lnTo>
                  <a:pt x="5046184" y="2421142"/>
                </a:lnTo>
                <a:lnTo>
                  <a:pt x="5047907" y="2365302"/>
                </a:lnTo>
                <a:lnTo>
                  <a:pt x="5048542" y="2301830"/>
                </a:lnTo>
                <a:lnTo>
                  <a:pt x="5048524" y="561858"/>
                </a:lnTo>
                <a:lnTo>
                  <a:pt x="5047907" y="499412"/>
                </a:lnTo>
                <a:lnTo>
                  <a:pt x="5046184" y="443071"/>
                </a:lnTo>
                <a:lnTo>
                  <a:pt x="5042802" y="392670"/>
                </a:lnTo>
                <a:lnTo>
                  <a:pt x="5037285" y="347094"/>
                </a:lnTo>
                <a:lnTo>
                  <a:pt x="5029044" y="304148"/>
                </a:lnTo>
                <a:lnTo>
                  <a:pt x="5017530" y="262166"/>
                </a:lnTo>
                <a:lnTo>
                  <a:pt x="4998062" y="217603"/>
                </a:lnTo>
                <a:lnTo>
                  <a:pt x="4973418" y="176231"/>
                </a:lnTo>
                <a:lnTo>
                  <a:pt x="4943995" y="138445"/>
                </a:lnTo>
                <a:lnTo>
                  <a:pt x="4910191" y="104642"/>
                </a:lnTo>
                <a:lnTo>
                  <a:pt x="4872403" y="75220"/>
                </a:lnTo>
                <a:lnTo>
                  <a:pt x="4831029" y="50574"/>
                </a:lnTo>
                <a:lnTo>
                  <a:pt x="4786466" y="31102"/>
                </a:lnTo>
                <a:lnTo>
                  <a:pt x="4744484" y="19586"/>
                </a:lnTo>
                <a:lnTo>
                  <a:pt x="4701538" y="11334"/>
                </a:lnTo>
                <a:lnTo>
                  <a:pt x="4655962" y="5803"/>
                </a:lnTo>
                <a:lnTo>
                  <a:pt x="4606087" y="2448"/>
                </a:lnTo>
                <a:lnTo>
                  <a:pt x="4550248" y="725"/>
                </a:lnTo>
                <a:lnTo>
                  <a:pt x="4414001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7075" y="6440144"/>
            <a:ext cx="5048885" cy="2863850"/>
          </a:xfrm>
          <a:custGeom>
            <a:avLst/>
            <a:gdLst/>
            <a:ahLst/>
            <a:cxnLst/>
            <a:rect l="l" t="t" r="r" b="b"/>
            <a:pathLst>
              <a:path w="5048885" h="2863850">
                <a:moveTo>
                  <a:pt x="634629" y="0"/>
                </a:moveTo>
                <a:lnTo>
                  <a:pt x="4414088" y="0"/>
                </a:lnTo>
                <a:lnTo>
                  <a:pt x="4486861" y="90"/>
                </a:lnTo>
                <a:lnTo>
                  <a:pt x="4550334" y="725"/>
                </a:lnTo>
                <a:lnTo>
                  <a:pt x="4606174" y="2448"/>
                </a:lnTo>
                <a:lnTo>
                  <a:pt x="4656049" y="5802"/>
                </a:lnTo>
                <a:lnTo>
                  <a:pt x="4701625" y="11333"/>
                </a:lnTo>
                <a:lnTo>
                  <a:pt x="4744571" y="19584"/>
                </a:lnTo>
                <a:lnTo>
                  <a:pt x="4786553" y="31099"/>
                </a:lnTo>
                <a:lnTo>
                  <a:pt x="4831116" y="50570"/>
                </a:lnTo>
                <a:lnTo>
                  <a:pt x="4872490" y="75216"/>
                </a:lnTo>
                <a:lnTo>
                  <a:pt x="4910279" y="104640"/>
                </a:lnTo>
                <a:lnTo>
                  <a:pt x="4944084" y="138444"/>
                </a:lnTo>
                <a:lnTo>
                  <a:pt x="4973509" y="176231"/>
                </a:lnTo>
                <a:lnTo>
                  <a:pt x="4998157" y="217604"/>
                </a:lnTo>
                <a:lnTo>
                  <a:pt x="5017630" y="262166"/>
                </a:lnTo>
                <a:lnTo>
                  <a:pt x="5029141" y="304157"/>
                </a:lnTo>
                <a:lnTo>
                  <a:pt x="5037389" y="347160"/>
                </a:lnTo>
                <a:lnTo>
                  <a:pt x="5042918" y="392893"/>
                </a:lnTo>
                <a:lnTo>
                  <a:pt x="5046272" y="443072"/>
                </a:lnTo>
                <a:lnTo>
                  <a:pt x="5047994" y="499414"/>
                </a:lnTo>
                <a:lnTo>
                  <a:pt x="5048629" y="563634"/>
                </a:lnTo>
                <a:lnTo>
                  <a:pt x="5048719" y="637451"/>
                </a:lnTo>
                <a:lnTo>
                  <a:pt x="5048719" y="2229053"/>
                </a:lnTo>
                <a:lnTo>
                  <a:pt x="5048629" y="2301826"/>
                </a:lnTo>
                <a:lnTo>
                  <a:pt x="5047994" y="2365299"/>
                </a:lnTo>
                <a:lnTo>
                  <a:pt x="5046272" y="2421139"/>
                </a:lnTo>
                <a:lnTo>
                  <a:pt x="5042918" y="2471014"/>
                </a:lnTo>
                <a:lnTo>
                  <a:pt x="5037389" y="2516590"/>
                </a:lnTo>
                <a:lnTo>
                  <a:pt x="5029141" y="2559536"/>
                </a:lnTo>
                <a:lnTo>
                  <a:pt x="5017630" y="2601518"/>
                </a:lnTo>
                <a:lnTo>
                  <a:pt x="4998157" y="2646081"/>
                </a:lnTo>
                <a:lnTo>
                  <a:pt x="4973509" y="2687455"/>
                </a:lnTo>
                <a:lnTo>
                  <a:pt x="4944084" y="2725243"/>
                </a:lnTo>
                <a:lnTo>
                  <a:pt x="4910279" y="2759047"/>
                </a:lnTo>
                <a:lnTo>
                  <a:pt x="4872490" y="2788470"/>
                </a:lnTo>
                <a:lnTo>
                  <a:pt x="4831116" y="2813114"/>
                </a:lnTo>
                <a:lnTo>
                  <a:pt x="4786553" y="2832582"/>
                </a:lnTo>
                <a:lnTo>
                  <a:pt x="4744562" y="2844098"/>
                </a:lnTo>
                <a:lnTo>
                  <a:pt x="4701559" y="2852350"/>
                </a:lnTo>
                <a:lnTo>
                  <a:pt x="4655827" y="2857881"/>
                </a:lnTo>
                <a:lnTo>
                  <a:pt x="4605648" y="2861236"/>
                </a:lnTo>
                <a:lnTo>
                  <a:pt x="4549307" y="2862959"/>
                </a:lnTo>
                <a:lnTo>
                  <a:pt x="4485086" y="2863594"/>
                </a:lnTo>
                <a:lnTo>
                  <a:pt x="4411268" y="2863684"/>
                </a:lnTo>
                <a:lnTo>
                  <a:pt x="634629" y="2863684"/>
                </a:lnTo>
                <a:lnTo>
                  <a:pt x="561857" y="2863594"/>
                </a:lnTo>
                <a:lnTo>
                  <a:pt x="498385" y="2862959"/>
                </a:lnTo>
                <a:lnTo>
                  <a:pt x="442546" y="2861236"/>
                </a:lnTo>
                <a:lnTo>
                  <a:pt x="392671" y="2857881"/>
                </a:lnTo>
                <a:lnTo>
                  <a:pt x="347095" y="2852350"/>
                </a:lnTo>
                <a:lnTo>
                  <a:pt x="304148" y="2844098"/>
                </a:lnTo>
                <a:lnTo>
                  <a:pt x="262166" y="2832582"/>
                </a:lnTo>
                <a:lnTo>
                  <a:pt x="217604" y="2813114"/>
                </a:lnTo>
                <a:lnTo>
                  <a:pt x="176231" y="2788470"/>
                </a:lnTo>
                <a:lnTo>
                  <a:pt x="138444" y="2759047"/>
                </a:lnTo>
                <a:lnTo>
                  <a:pt x="104640" y="2725243"/>
                </a:lnTo>
                <a:lnTo>
                  <a:pt x="75216" y="2687455"/>
                </a:lnTo>
                <a:lnTo>
                  <a:pt x="50570" y="2646081"/>
                </a:lnTo>
                <a:lnTo>
                  <a:pt x="31099" y="2601518"/>
                </a:lnTo>
                <a:lnTo>
                  <a:pt x="19584" y="2559527"/>
                </a:lnTo>
                <a:lnTo>
                  <a:pt x="11333" y="2516524"/>
                </a:lnTo>
                <a:lnTo>
                  <a:pt x="5802" y="2470792"/>
                </a:lnTo>
                <a:lnTo>
                  <a:pt x="2448" y="2420613"/>
                </a:lnTo>
                <a:lnTo>
                  <a:pt x="725" y="2364272"/>
                </a:lnTo>
                <a:lnTo>
                  <a:pt x="90" y="2300051"/>
                </a:lnTo>
                <a:lnTo>
                  <a:pt x="0" y="2226233"/>
                </a:lnTo>
                <a:lnTo>
                  <a:pt x="0" y="634629"/>
                </a:lnTo>
                <a:lnTo>
                  <a:pt x="90" y="561857"/>
                </a:lnTo>
                <a:lnTo>
                  <a:pt x="725" y="498385"/>
                </a:lnTo>
                <a:lnTo>
                  <a:pt x="2448" y="442546"/>
                </a:lnTo>
                <a:lnTo>
                  <a:pt x="5802" y="392671"/>
                </a:lnTo>
                <a:lnTo>
                  <a:pt x="11333" y="347095"/>
                </a:lnTo>
                <a:lnTo>
                  <a:pt x="19584" y="304148"/>
                </a:lnTo>
                <a:lnTo>
                  <a:pt x="31099" y="262166"/>
                </a:lnTo>
                <a:lnTo>
                  <a:pt x="50570" y="217604"/>
                </a:lnTo>
                <a:lnTo>
                  <a:pt x="75216" y="176231"/>
                </a:lnTo>
                <a:lnTo>
                  <a:pt x="104640" y="138444"/>
                </a:lnTo>
                <a:lnTo>
                  <a:pt x="138444" y="104640"/>
                </a:lnTo>
                <a:lnTo>
                  <a:pt x="176231" y="75216"/>
                </a:lnTo>
                <a:lnTo>
                  <a:pt x="217604" y="50570"/>
                </a:lnTo>
                <a:lnTo>
                  <a:pt x="262166" y="31099"/>
                </a:lnTo>
                <a:lnTo>
                  <a:pt x="304157" y="19584"/>
                </a:lnTo>
                <a:lnTo>
                  <a:pt x="347160" y="11333"/>
                </a:lnTo>
                <a:lnTo>
                  <a:pt x="392893" y="5802"/>
                </a:lnTo>
                <a:lnTo>
                  <a:pt x="443072" y="2448"/>
                </a:lnTo>
                <a:lnTo>
                  <a:pt x="499414" y="725"/>
                </a:lnTo>
                <a:lnTo>
                  <a:pt x="563634" y="90"/>
                </a:lnTo>
                <a:lnTo>
                  <a:pt x="637451" y="0"/>
                </a:lnTo>
                <a:lnTo>
                  <a:pt x="634629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1900" y="6705600"/>
            <a:ext cx="4379595" cy="22479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25400">
              <a:lnSpc>
                <a:spcPct val="98600"/>
              </a:lnSpc>
              <a:spcBef>
                <a:spcPts val="450"/>
              </a:spcBef>
              <a:tabLst>
                <a:tab pos="1504315" algn="l"/>
                <a:tab pos="2899410" algn="l"/>
                <a:tab pos="3737610" algn="l"/>
                <a:tab pos="4156710" algn="l"/>
              </a:tabLst>
            </a:pPr>
            <a:r>
              <a:rPr sz="3000" b="1" spc="370" dirty="0">
                <a:solidFill>
                  <a:srgbClr val="0433FF"/>
                </a:solidFill>
                <a:latin typeface="Arial"/>
                <a:cs typeface="Arial"/>
              </a:rPr>
              <a:t>fork()	</a:t>
            </a:r>
            <a:r>
              <a:rPr sz="3000" spc="370" dirty="0">
                <a:latin typeface="Arial"/>
                <a:cs typeface="Arial"/>
              </a:rPr>
              <a:t>re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urns	</a:t>
            </a:r>
            <a:r>
              <a:rPr sz="3000" b="1" spc="145" dirty="0">
                <a:solidFill>
                  <a:srgbClr val="0433FF"/>
                </a:solidFill>
                <a:latin typeface="Arial"/>
                <a:cs typeface="Arial"/>
              </a:rPr>
              <a:t>pid</a:t>
            </a:r>
            <a:r>
              <a:rPr sz="3000" b="1" dirty="0">
                <a:solidFill>
                  <a:srgbClr val="0433FF"/>
                </a:solidFill>
                <a:latin typeface="Arial"/>
                <a:cs typeface="Arial"/>
              </a:rPr>
              <a:t>	</a:t>
            </a:r>
            <a:r>
              <a:rPr sz="3000" b="1" spc="-105" dirty="0">
                <a:solidFill>
                  <a:srgbClr val="0433FF"/>
                </a:solidFill>
                <a:latin typeface="Arial"/>
                <a:cs typeface="Arial"/>
              </a:rPr>
              <a:t>&gt;</a:t>
            </a:r>
            <a:r>
              <a:rPr sz="3000" b="1" dirty="0">
                <a:solidFill>
                  <a:srgbClr val="0433FF"/>
                </a:solidFill>
                <a:latin typeface="Arial"/>
                <a:cs typeface="Arial"/>
              </a:rPr>
              <a:t>	</a:t>
            </a:r>
            <a:r>
              <a:rPr sz="3000" b="1" spc="-15" dirty="0">
                <a:solidFill>
                  <a:srgbClr val="0433FF"/>
                </a:solidFill>
                <a:latin typeface="Arial"/>
                <a:cs typeface="Arial"/>
              </a:rPr>
              <a:t>0  </a:t>
            </a:r>
            <a:r>
              <a:rPr sz="3000" dirty="0">
                <a:latin typeface="Arial"/>
                <a:cs typeface="Arial"/>
              </a:rPr>
              <a:t>if </a:t>
            </a:r>
            <a:r>
              <a:rPr sz="3000" spc="-5" dirty="0">
                <a:latin typeface="Arial"/>
                <a:cs typeface="Arial"/>
              </a:rPr>
              <a:t>executing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parent  process. </a:t>
            </a:r>
            <a:r>
              <a:rPr sz="3000" spc="-20" dirty="0">
                <a:latin typeface="Arial"/>
                <a:cs typeface="Arial"/>
              </a:rPr>
              <a:t>It’s </a:t>
            </a:r>
            <a:r>
              <a:rPr sz="3000" spc="-5" dirty="0">
                <a:latin typeface="Arial"/>
                <a:cs typeface="Arial"/>
              </a:rPr>
              <a:t>the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38100" marR="122555" indent="-25400">
              <a:lnSpc>
                <a:spcPts val="3200"/>
              </a:lnSpc>
              <a:spcBef>
                <a:spcPts val="140"/>
              </a:spcBef>
            </a:pPr>
            <a:r>
              <a:rPr sz="3000" dirty="0">
                <a:latin typeface="Arial"/>
                <a:cs typeface="Arial"/>
              </a:rPr>
              <a:t>id (pid) of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child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 </a:t>
            </a:r>
            <a:r>
              <a:rPr sz="3000" spc="-5" dirty="0">
                <a:latin typeface="Arial"/>
                <a:cs typeface="Arial"/>
              </a:rPr>
              <a:t>returned.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240000">
            <a:off x="2988859" y="4240742"/>
            <a:ext cx="1380902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sz="3600" spc="-55" dirty="0">
                <a:latin typeface="Arial"/>
                <a:cs typeface="Arial"/>
              </a:rPr>
              <a:t>pa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-55" dirty="0">
                <a:latin typeface="Arial"/>
                <a:cs typeface="Arial"/>
              </a:rPr>
              <a:t>e</a:t>
            </a:r>
            <a:r>
              <a:rPr sz="5400" spc="-82" baseline="1543" dirty="0">
                <a:latin typeface="Arial"/>
                <a:cs typeface="Arial"/>
              </a:rPr>
              <a:t>n</a:t>
            </a:r>
            <a:r>
              <a:rPr sz="5400" baseline="2314" dirty="0">
                <a:latin typeface="Arial"/>
                <a:cs typeface="Arial"/>
              </a:rPr>
              <a:t>t</a:t>
            </a:r>
            <a:endParaRPr sz="5400" baseline="231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3300000">
            <a:off x="8524479" y="4231040"/>
            <a:ext cx="105253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0"/>
              </a:lnSpc>
            </a:pPr>
            <a:r>
              <a:rPr sz="5400" baseline="1543" dirty="0">
                <a:latin typeface="Arial"/>
                <a:cs typeface="Arial"/>
              </a:rPr>
              <a:t>c</a:t>
            </a:r>
            <a:r>
              <a:rPr sz="5400" spc="-89" baseline="1543" dirty="0">
                <a:latin typeface="Arial"/>
                <a:cs typeface="Arial"/>
              </a:rPr>
              <a:t>h</a:t>
            </a:r>
            <a:r>
              <a:rPr sz="3600" spc="-60" dirty="0">
                <a:latin typeface="Arial"/>
                <a:cs typeface="Arial"/>
              </a:rPr>
              <a:t>il</a:t>
            </a:r>
            <a:r>
              <a:rPr sz="360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3100" y="1562100"/>
            <a:ext cx="132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parent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5434" y="4328363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1442720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661187"/>
                </a:lnTo>
                <a:lnTo>
                  <a:pt x="223" y="716235"/>
                </a:lnTo>
                <a:lnTo>
                  <a:pt x="1784" y="760904"/>
                </a:lnTo>
                <a:lnTo>
                  <a:pt x="14274" y="832104"/>
                </a:lnTo>
                <a:lnTo>
                  <a:pt x="31476" y="866936"/>
                </a:lnTo>
                <a:lnTo>
                  <a:pt x="55530" y="896867"/>
                </a:lnTo>
                <a:lnTo>
                  <a:pt x="85462" y="920922"/>
                </a:lnTo>
                <a:lnTo>
                  <a:pt x="120294" y="938123"/>
                </a:lnTo>
                <a:lnTo>
                  <a:pt x="191331" y="950614"/>
                </a:lnTo>
                <a:lnTo>
                  <a:pt x="235615" y="952175"/>
                </a:lnTo>
                <a:lnTo>
                  <a:pt x="291211" y="952398"/>
                </a:lnTo>
                <a:lnTo>
                  <a:pt x="1441424" y="952398"/>
                </a:lnTo>
                <a:lnTo>
                  <a:pt x="1497768" y="952175"/>
                </a:lnTo>
                <a:lnTo>
                  <a:pt x="1542437" y="950614"/>
                </a:lnTo>
                <a:lnTo>
                  <a:pt x="1613636" y="938123"/>
                </a:lnTo>
                <a:lnTo>
                  <a:pt x="1648468" y="920922"/>
                </a:lnTo>
                <a:lnTo>
                  <a:pt x="1678400" y="896867"/>
                </a:lnTo>
                <a:lnTo>
                  <a:pt x="1702454" y="866936"/>
                </a:lnTo>
                <a:lnTo>
                  <a:pt x="1719656" y="832104"/>
                </a:lnTo>
                <a:lnTo>
                  <a:pt x="1732152" y="760904"/>
                </a:lnTo>
                <a:lnTo>
                  <a:pt x="1733707" y="716782"/>
                </a:lnTo>
                <a:lnTo>
                  <a:pt x="1733930" y="661187"/>
                </a:lnTo>
                <a:lnTo>
                  <a:pt x="1733925" y="291211"/>
                </a:lnTo>
                <a:lnTo>
                  <a:pt x="1733707" y="236162"/>
                </a:lnTo>
                <a:lnTo>
                  <a:pt x="1732146" y="191493"/>
                </a:lnTo>
                <a:lnTo>
                  <a:pt x="1719656" y="120294"/>
                </a:lnTo>
                <a:lnTo>
                  <a:pt x="1702454" y="85462"/>
                </a:lnTo>
                <a:lnTo>
                  <a:pt x="1678400" y="55529"/>
                </a:lnTo>
                <a:lnTo>
                  <a:pt x="1648468" y="31470"/>
                </a:lnTo>
                <a:lnTo>
                  <a:pt x="1613636" y="14262"/>
                </a:lnTo>
                <a:lnTo>
                  <a:pt x="1542599" y="1782"/>
                </a:lnTo>
                <a:lnTo>
                  <a:pt x="1498315" y="222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5434" y="4328363"/>
            <a:ext cx="1734185" cy="952500"/>
          </a:xfrm>
          <a:custGeom>
            <a:avLst/>
            <a:gdLst/>
            <a:ahLst/>
            <a:cxnLst/>
            <a:rect l="l" t="t" r="r" b="b"/>
            <a:pathLst>
              <a:path w="1734184" h="952500">
                <a:moveTo>
                  <a:pt x="291211" y="0"/>
                </a:moveTo>
                <a:lnTo>
                  <a:pt x="1442720" y="0"/>
                </a:lnTo>
                <a:lnTo>
                  <a:pt x="1498315" y="222"/>
                </a:lnTo>
                <a:lnTo>
                  <a:pt x="1542599" y="1783"/>
                </a:lnTo>
                <a:lnTo>
                  <a:pt x="1613636" y="14270"/>
                </a:lnTo>
                <a:lnTo>
                  <a:pt x="1648468" y="31474"/>
                </a:lnTo>
                <a:lnTo>
                  <a:pt x="1678400" y="55532"/>
                </a:lnTo>
                <a:lnTo>
                  <a:pt x="1702454" y="85466"/>
                </a:lnTo>
                <a:lnTo>
                  <a:pt x="1719656" y="120299"/>
                </a:lnTo>
                <a:lnTo>
                  <a:pt x="1732146" y="191494"/>
                </a:lnTo>
                <a:lnTo>
                  <a:pt x="1733707" y="236161"/>
                </a:lnTo>
                <a:lnTo>
                  <a:pt x="1733931" y="292505"/>
                </a:lnTo>
                <a:lnTo>
                  <a:pt x="1733931" y="661189"/>
                </a:lnTo>
                <a:lnTo>
                  <a:pt x="1733707" y="716784"/>
                </a:lnTo>
                <a:lnTo>
                  <a:pt x="1732146" y="761068"/>
                </a:lnTo>
                <a:lnTo>
                  <a:pt x="1719656" y="832101"/>
                </a:lnTo>
                <a:lnTo>
                  <a:pt x="1702454" y="866934"/>
                </a:lnTo>
                <a:lnTo>
                  <a:pt x="1678400" y="896868"/>
                </a:lnTo>
                <a:lnTo>
                  <a:pt x="1648468" y="920926"/>
                </a:lnTo>
                <a:lnTo>
                  <a:pt x="1613636" y="938129"/>
                </a:lnTo>
                <a:lnTo>
                  <a:pt x="1542437" y="950617"/>
                </a:lnTo>
                <a:lnTo>
                  <a:pt x="1497768" y="952177"/>
                </a:lnTo>
                <a:lnTo>
                  <a:pt x="1441424" y="952400"/>
                </a:lnTo>
                <a:lnTo>
                  <a:pt x="291211" y="952400"/>
                </a:lnTo>
                <a:lnTo>
                  <a:pt x="235616" y="952177"/>
                </a:lnTo>
                <a:lnTo>
                  <a:pt x="191332" y="950617"/>
                </a:lnTo>
                <a:lnTo>
                  <a:pt x="120299" y="938129"/>
                </a:lnTo>
                <a:lnTo>
                  <a:pt x="85466" y="920926"/>
                </a:lnTo>
                <a:lnTo>
                  <a:pt x="55532" y="896868"/>
                </a:lnTo>
                <a:lnTo>
                  <a:pt x="31474" y="866934"/>
                </a:lnTo>
                <a:lnTo>
                  <a:pt x="14270" y="832101"/>
                </a:lnTo>
                <a:lnTo>
                  <a:pt x="1783" y="760906"/>
                </a:lnTo>
                <a:lnTo>
                  <a:pt x="222" y="716238"/>
                </a:lnTo>
                <a:lnTo>
                  <a:pt x="0" y="659895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0" y="4521200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0" dirty="0">
                <a:solidFill>
                  <a:srgbClr val="0433FF"/>
                </a:solidFill>
                <a:latin typeface="Arial"/>
                <a:cs typeface="Arial"/>
              </a:rPr>
              <a:t>fork()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3521" y="4766030"/>
            <a:ext cx="1546860" cy="1621790"/>
          </a:xfrm>
          <a:custGeom>
            <a:avLst/>
            <a:gdLst/>
            <a:ahLst/>
            <a:cxnLst/>
            <a:rect l="l" t="t" r="r" b="b"/>
            <a:pathLst>
              <a:path w="1546860" h="1621789">
                <a:moveTo>
                  <a:pt x="1546513" y="0"/>
                </a:moveTo>
                <a:lnTo>
                  <a:pt x="1498614" y="6557"/>
                </a:lnTo>
                <a:lnTo>
                  <a:pt x="1451415" y="14130"/>
                </a:lnTo>
                <a:lnTo>
                  <a:pt x="1404917" y="22717"/>
                </a:lnTo>
                <a:lnTo>
                  <a:pt x="1359120" y="32321"/>
                </a:lnTo>
                <a:lnTo>
                  <a:pt x="1314023" y="42939"/>
                </a:lnTo>
                <a:lnTo>
                  <a:pt x="1269626" y="54572"/>
                </a:lnTo>
                <a:lnTo>
                  <a:pt x="1225930" y="67221"/>
                </a:lnTo>
                <a:lnTo>
                  <a:pt x="1182935" y="80885"/>
                </a:lnTo>
                <a:lnTo>
                  <a:pt x="1140640" y="95564"/>
                </a:lnTo>
                <a:lnTo>
                  <a:pt x="1099046" y="111259"/>
                </a:lnTo>
                <a:lnTo>
                  <a:pt x="1058152" y="127968"/>
                </a:lnTo>
                <a:lnTo>
                  <a:pt x="1017958" y="145693"/>
                </a:lnTo>
                <a:lnTo>
                  <a:pt x="978465" y="164433"/>
                </a:lnTo>
                <a:lnTo>
                  <a:pt x="939673" y="184188"/>
                </a:lnTo>
                <a:lnTo>
                  <a:pt x="901581" y="204959"/>
                </a:lnTo>
                <a:lnTo>
                  <a:pt x="864189" y="226745"/>
                </a:lnTo>
                <a:lnTo>
                  <a:pt x="827498" y="249546"/>
                </a:lnTo>
                <a:lnTo>
                  <a:pt x="791508" y="273362"/>
                </a:lnTo>
                <a:lnTo>
                  <a:pt x="756218" y="298193"/>
                </a:lnTo>
                <a:lnTo>
                  <a:pt x="721628" y="324040"/>
                </a:lnTo>
                <a:lnTo>
                  <a:pt x="687740" y="350901"/>
                </a:lnTo>
                <a:lnTo>
                  <a:pt x="654551" y="378778"/>
                </a:lnTo>
                <a:lnTo>
                  <a:pt x="622063" y="407671"/>
                </a:lnTo>
                <a:lnTo>
                  <a:pt x="590276" y="437578"/>
                </a:lnTo>
                <a:lnTo>
                  <a:pt x="559189" y="468501"/>
                </a:lnTo>
                <a:lnTo>
                  <a:pt x="528802" y="500438"/>
                </a:lnTo>
                <a:lnTo>
                  <a:pt x="499116" y="533391"/>
                </a:lnTo>
                <a:lnTo>
                  <a:pt x="470131" y="567360"/>
                </a:lnTo>
                <a:lnTo>
                  <a:pt x="441846" y="602343"/>
                </a:lnTo>
                <a:lnTo>
                  <a:pt x="414261" y="638342"/>
                </a:lnTo>
                <a:lnTo>
                  <a:pt x="387377" y="675356"/>
                </a:lnTo>
                <a:lnTo>
                  <a:pt x="361194" y="713385"/>
                </a:lnTo>
                <a:lnTo>
                  <a:pt x="335711" y="752429"/>
                </a:lnTo>
                <a:lnTo>
                  <a:pt x="310929" y="792489"/>
                </a:lnTo>
                <a:lnTo>
                  <a:pt x="286847" y="833563"/>
                </a:lnTo>
                <a:lnTo>
                  <a:pt x="263465" y="875653"/>
                </a:lnTo>
                <a:lnTo>
                  <a:pt x="240784" y="918759"/>
                </a:lnTo>
                <a:lnTo>
                  <a:pt x="218804" y="962879"/>
                </a:lnTo>
                <a:lnTo>
                  <a:pt x="197524" y="1008015"/>
                </a:lnTo>
                <a:lnTo>
                  <a:pt x="176944" y="1054165"/>
                </a:lnTo>
                <a:lnTo>
                  <a:pt x="157065" y="1101331"/>
                </a:lnTo>
                <a:lnTo>
                  <a:pt x="137887" y="1149513"/>
                </a:lnTo>
                <a:lnTo>
                  <a:pt x="119409" y="1198709"/>
                </a:lnTo>
                <a:lnTo>
                  <a:pt x="101631" y="1248921"/>
                </a:lnTo>
                <a:lnTo>
                  <a:pt x="84554" y="1300148"/>
                </a:lnTo>
                <a:lnTo>
                  <a:pt x="68178" y="1352390"/>
                </a:lnTo>
                <a:lnTo>
                  <a:pt x="52502" y="1405647"/>
                </a:lnTo>
                <a:lnTo>
                  <a:pt x="37526" y="1459920"/>
                </a:lnTo>
                <a:lnTo>
                  <a:pt x="23251" y="1515207"/>
                </a:lnTo>
                <a:lnTo>
                  <a:pt x="9676" y="1571510"/>
                </a:lnTo>
                <a:lnTo>
                  <a:pt x="0" y="162142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7553" y="6202603"/>
            <a:ext cx="389255" cy="426720"/>
          </a:xfrm>
          <a:custGeom>
            <a:avLst/>
            <a:gdLst/>
            <a:ahLst/>
            <a:cxnLst/>
            <a:rect l="l" t="t" r="r" b="b"/>
            <a:pathLst>
              <a:path w="389254" h="426720">
                <a:moveTo>
                  <a:pt x="0" y="0"/>
                </a:moveTo>
                <a:lnTo>
                  <a:pt x="119062" y="426707"/>
                </a:lnTo>
                <a:lnTo>
                  <a:pt x="343258" y="134962"/>
                </a:lnTo>
                <a:lnTo>
                  <a:pt x="175640" y="134962"/>
                </a:lnTo>
                <a:lnTo>
                  <a:pt x="0" y="0"/>
                </a:lnTo>
                <a:close/>
              </a:path>
              <a:path w="389254" h="426720">
                <a:moveTo>
                  <a:pt x="389000" y="75437"/>
                </a:moveTo>
                <a:lnTo>
                  <a:pt x="175640" y="134962"/>
                </a:lnTo>
                <a:lnTo>
                  <a:pt x="343258" y="134962"/>
                </a:lnTo>
                <a:lnTo>
                  <a:pt x="389000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2400" y="2979801"/>
            <a:ext cx="0" cy="1076960"/>
          </a:xfrm>
          <a:custGeom>
            <a:avLst/>
            <a:gdLst/>
            <a:ahLst/>
            <a:cxnLst/>
            <a:rect l="l" t="t" r="r" b="b"/>
            <a:pathLst>
              <a:path h="1076960">
                <a:moveTo>
                  <a:pt x="-50800" y="538387"/>
                </a:moveTo>
                <a:lnTo>
                  <a:pt x="50800" y="538387"/>
                </a:lnTo>
              </a:path>
            </a:pathLst>
          </a:custGeom>
          <a:ln w="1076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4279" y="390672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198120" y="396239"/>
                </a:lnTo>
                <a:lnTo>
                  <a:pt x="346710" y="99060"/>
                </a:lnTo>
                <a:lnTo>
                  <a:pt x="198120" y="99060"/>
                </a:lnTo>
                <a:lnTo>
                  <a:pt x="0" y="0"/>
                </a:lnTo>
                <a:close/>
              </a:path>
              <a:path w="396240" h="396239">
                <a:moveTo>
                  <a:pt x="396240" y="0"/>
                </a:moveTo>
                <a:lnTo>
                  <a:pt x="198120" y="99060"/>
                </a:lnTo>
                <a:lnTo>
                  <a:pt x="346710" y="99060"/>
                </a:lnTo>
                <a:lnTo>
                  <a:pt x="396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100" y="254000"/>
            <a:ext cx="119043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785" algn="l"/>
                <a:tab pos="10066655" algn="l"/>
              </a:tabLst>
            </a:pPr>
            <a:r>
              <a:rPr sz="4700" b="1" spc="-5" dirty="0">
                <a:latin typeface="Arial"/>
                <a:cs typeface="Arial"/>
              </a:rPr>
              <a:t>O</a:t>
            </a:r>
            <a:r>
              <a:rPr sz="4700" b="1" dirty="0">
                <a:latin typeface="Arial"/>
                <a:cs typeface="Arial"/>
              </a:rPr>
              <a:t>n</a:t>
            </a:r>
            <a:r>
              <a:rPr sz="4700" b="1" spc="-5" dirty="0">
                <a:latin typeface="Arial"/>
                <a:cs typeface="Arial"/>
              </a:rPr>
              <a:t> </a:t>
            </a:r>
            <a:r>
              <a:rPr sz="4700" b="1" dirty="0">
                <a:latin typeface="Arial"/>
                <a:cs typeface="Arial"/>
              </a:rPr>
              <a:t>fa</a:t>
            </a:r>
            <a:r>
              <a:rPr sz="4700" b="1" spc="-5" dirty="0">
                <a:latin typeface="Arial"/>
                <a:cs typeface="Arial"/>
              </a:rPr>
              <a:t>ilu</a:t>
            </a:r>
            <a:r>
              <a:rPr sz="4700" b="1" dirty="0">
                <a:latin typeface="Arial"/>
                <a:cs typeface="Arial"/>
              </a:rPr>
              <a:t>re,</a:t>
            </a:r>
            <a:r>
              <a:rPr sz="4700" b="1" spc="-5" dirty="0">
                <a:latin typeface="Arial"/>
                <a:cs typeface="Arial"/>
              </a:rPr>
              <a:t> </a:t>
            </a:r>
            <a:r>
              <a:rPr sz="4700" b="1" spc="580" dirty="0">
                <a:solidFill>
                  <a:srgbClr val="0433FF"/>
                </a:solidFill>
                <a:latin typeface="Arial"/>
                <a:cs typeface="Arial"/>
              </a:rPr>
              <a:t>fork()</a:t>
            </a:r>
            <a:r>
              <a:rPr sz="4700" b="1" dirty="0">
                <a:solidFill>
                  <a:srgbClr val="0433FF"/>
                </a:solidFill>
                <a:latin typeface="Arial"/>
                <a:cs typeface="Arial"/>
              </a:rPr>
              <a:t>	</a:t>
            </a:r>
            <a:r>
              <a:rPr sz="4700" b="1" dirty="0">
                <a:latin typeface="Arial"/>
                <a:cs typeface="Arial"/>
              </a:rPr>
              <a:t>ret</a:t>
            </a:r>
            <a:r>
              <a:rPr sz="4700" b="1" spc="-5" dirty="0">
                <a:latin typeface="Arial"/>
                <a:cs typeface="Arial"/>
              </a:rPr>
              <a:t>u</a:t>
            </a:r>
            <a:r>
              <a:rPr sz="4700" b="1" dirty="0">
                <a:latin typeface="Arial"/>
                <a:cs typeface="Arial"/>
              </a:rPr>
              <a:t>r</a:t>
            </a:r>
            <a:r>
              <a:rPr sz="4700" b="1" spc="-5" dirty="0">
                <a:latin typeface="Arial"/>
                <a:cs typeface="Arial"/>
              </a:rPr>
              <a:t>n</a:t>
            </a:r>
            <a:r>
              <a:rPr sz="4700" b="1" dirty="0">
                <a:latin typeface="Arial"/>
                <a:cs typeface="Arial"/>
              </a:rPr>
              <a:t>s </a:t>
            </a:r>
            <a:r>
              <a:rPr sz="4700" b="1" spc="490" dirty="0">
                <a:solidFill>
                  <a:srgbClr val="0433FF"/>
                </a:solidFill>
                <a:latin typeface="Arial"/>
                <a:cs typeface="Arial"/>
              </a:rPr>
              <a:t>-1</a:t>
            </a:r>
            <a:r>
              <a:rPr sz="470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700" b="1" spc="-5" dirty="0">
                <a:latin typeface="Arial"/>
                <a:cs typeface="Arial"/>
              </a:rPr>
              <a:t>i</a:t>
            </a:r>
            <a:r>
              <a:rPr sz="4700" b="1" dirty="0">
                <a:latin typeface="Arial"/>
                <a:cs typeface="Arial"/>
              </a:rPr>
              <a:t>n</a:t>
            </a:r>
            <a:r>
              <a:rPr sz="4700" b="1" spc="-5" dirty="0">
                <a:latin typeface="Arial"/>
                <a:cs typeface="Arial"/>
              </a:rPr>
              <a:t> 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h</a:t>
            </a:r>
            <a:r>
              <a:rPr sz="4700" b="1" dirty="0">
                <a:latin typeface="Arial"/>
                <a:cs typeface="Arial"/>
              </a:rPr>
              <a:t>e	</a:t>
            </a:r>
            <a:r>
              <a:rPr sz="4700" b="1" spc="-5" dirty="0">
                <a:latin typeface="Arial"/>
                <a:cs typeface="Arial"/>
              </a:rPr>
              <a:t>p</a:t>
            </a:r>
            <a:r>
              <a:rPr sz="4700" b="1" dirty="0">
                <a:latin typeface="Arial"/>
                <a:cs typeface="Arial"/>
              </a:rPr>
              <a:t>are</a:t>
            </a:r>
            <a:r>
              <a:rPr sz="4700" b="1" spc="-5" dirty="0">
                <a:latin typeface="Arial"/>
                <a:cs typeface="Arial"/>
              </a:rPr>
              <a:t>n</a:t>
            </a:r>
            <a:r>
              <a:rPr sz="4700" b="1" dirty="0">
                <a:latin typeface="Arial"/>
                <a:cs typeface="Arial"/>
              </a:rPr>
              <a:t>t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8437" y="6654710"/>
            <a:ext cx="4530090" cy="2463800"/>
          </a:xfrm>
          <a:custGeom>
            <a:avLst/>
            <a:gdLst/>
            <a:ahLst/>
            <a:cxnLst/>
            <a:rect l="l" t="t" r="r" b="b"/>
            <a:pathLst>
              <a:path w="4530090" h="2463800">
                <a:moveTo>
                  <a:pt x="3893314" y="0"/>
                </a:moveTo>
                <a:lnTo>
                  <a:pt x="639472" y="0"/>
                </a:lnTo>
                <a:lnTo>
                  <a:pt x="516284" y="487"/>
                </a:lnTo>
                <a:lnTo>
                  <a:pt x="464838" y="1645"/>
                </a:lnTo>
                <a:lnTo>
                  <a:pt x="418619" y="3900"/>
                </a:lnTo>
                <a:lnTo>
                  <a:pt x="376476" y="7618"/>
                </a:lnTo>
                <a:lnTo>
                  <a:pt x="337253" y="13164"/>
                </a:lnTo>
                <a:lnTo>
                  <a:pt x="299797" y="20904"/>
                </a:lnTo>
                <a:lnTo>
                  <a:pt x="262956" y="31203"/>
                </a:lnTo>
                <a:lnTo>
                  <a:pt x="218250" y="50740"/>
                </a:lnTo>
                <a:lnTo>
                  <a:pt x="176742" y="75468"/>
                </a:lnTo>
                <a:lnTo>
                  <a:pt x="138832" y="104989"/>
                </a:lnTo>
                <a:lnTo>
                  <a:pt x="104918" y="138905"/>
                </a:lnTo>
                <a:lnTo>
                  <a:pt x="75399" y="176816"/>
                </a:lnTo>
                <a:lnTo>
                  <a:pt x="50674" y="218323"/>
                </a:lnTo>
                <a:lnTo>
                  <a:pt x="31142" y="263029"/>
                </a:lnTo>
                <a:lnTo>
                  <a:pt x="19589" y="305148"/>
                </a:lnTo>
                <a:lnTo>
                  <a:pt x="11310" y="348234"/>
                </a:lnTo>
                <a:lnTo>
                  <a:pt x="5761" y="393959"/>
                </a:lnTo>
                <a:lnTo>
                  <a:pt x="2395" y="443997"/>
                </a:lnTo>
                <a:lnTo>
                  <a:pt x="666" y="500020"/>
                </a:lnTo>
                <a:lnTo>
                  <a:pt x="30" y="563702"/>
                </a:lnTo>
                <a:lnTo>
                  <a:pt x="0" y="1889183"/>
                </a:lnTo>
                <a:lnTo>
                  <a:pt x="426" y="1947010"/>
                </a:lnTo>
                <a:lnTo>
                  <a:pt x="1584" y="1998454"/>
                </a:lnTo>
                <a:lnTo>
                  <a:pt x="3839" y="2044671"/>
                </a:lnTo>
                <a:lnTo>
                  <a:pt x="7557" y="2086813"/>
                </a:lnTo>
                <a:lnTo>
                  <a:pt x="13103" y="2126035"/>
                </a:lnTo>
                <a:lnTo>
                  <a:pt x="20843" y="2163490"/>
                </a:lnTo>
                <a:lnTo>
                  <a:pt x="31142" y="2200332"/>
                </a:lnTo>
                <a:lnTo>
                  <a:pt x="50674" y="2245039"/>
                </a:lnTo>
                <a:lnTo>
                  <a:pt x="75399" y="2286547"/>
                </a:lnTo>
                <a:lnTo>
                  <a:pt x="104918" y="2324457"/>
                </a:lnTo>
                <a:lnTo>
                  <a:pt x="138832" y="2358372"/>
                </a:lnTo>
                <a:lnTo>
                  <a:pt x="176742" y="2387892"/>
                </a:lnTo>
                <a:lnTo>
                  <a:pt x="218250" y="2412619"/>
                </a:lnTo>
                <a:lnTo>
                  <a:pt x="262956" y="2432154"/>
                </a:lnTo>
                <a:lnTo>
                  <a:pt x="305075" y="2443706"/>
                </a:lnTo>
                <a:lnTo>
                  <a:pt x="348162" y="2451983"/>
                </a:lnTo>
                <a:lnTo>
                  <a:pt x="393889" y="2457532"/>
                </a:lnTo>
                <a:lnTo>
                  <a:pt x="443929" y="2460898"/>
                </a:lnTo>
                <a:lnTo>
                  <a:pt x="499952" y="2462626"/>
                </a:lnTo>
                <a:lnTo>
                  <a:pt x="636640" y="2463354"/>
                </a:lnTo>
                <a:lnTo>
                  <a:pt x="3890482" y="2463354"/>
                </a:lnTo>
                <a:lnTo>
                  <a:pt x="4013669" y="2462866"/>
                </a:lnTo>
                <a:lnTo>
                  <a:pt x="4065113" y="2461708"/>
                </a:lnTo>
                <a:lnTo>
                  <a:pt x="4111329" y="2459454"/>
                </a:lnTo>
                <a:lnTo>
                  <a:pt x="4153470" y="2455737"/>
                </a:lnTo>
                <a:lnTo>
                  <a:pt x="4192691" y="2450191"/>
                </a:lnTo>
                <a:lnTo>
                  <a:pt x="4230145" y="2442452"/>
                </a:lnTo>
                <a:lnTo>
                  <a:pt x="4266986" y="2432154"/>
                </a:lnTo>
                <a:lnTo>
                  <a:pt x="4311692" y="2412619"/>
                </a:lnTo>
                <a:lnTo>
                  <a:pt x="4353200" y="2387892"/>
                </a:lnTo>
                <a:lnTo>
                  <a:pt x="4391111" y="2358372"/>
                </a:lnTo>
                <a:lnTo>
                  <a:pt x="4425026" y="2324457"/>
                </a:lnTo>
                <a:lnTo>
                  <a:pt x="4454547" y="2286547"/>
                </a:lnTo>
                <a:lnTo>
                  <a:pt x="4479276" y="2245039"/>
                </a:lnTo>
                <a:lnTo>
                  <a:pt x="4498812" y="2200332"/>
                </a:lnTo>
                <a:lnTo>
                  <a:pt x="4510366" y="2158212"/>
                </a:lnTo>
                <a:lnTo>
                  <a:pt x="4518644" y="2115126"/>
                </a:lnTo>
                <a:lnTo>
                  <a:pt x="4524194" y="2069400"/>
                </a:lnTo>
                <a:lnTo>
                  <a:pt x="4527560" y="2019363"/>
                </a:lnTo>
                <a:lnTo>
                  <a:pt x="4529288" y="1963341"/>
                </a:lnTo>
                <a:lnTo>
                  <a:pt x="4529925" y="1899662"/>
                </a:lnTo>
                <a:lnTo>
                  <a:pt x="4529878" y="563702"/>
                </a:lnTo>
                <a:lnTo>
                  <a:pt x="4529528" y="516347"/>
                </a:lnTo>
                <a:lnTo>
                  <a:pt x="4528370" y="464903"/>
                </a:lnTo>
                <a:lnTo>
                  <a:pt x="4526115" y="418687"/>
                </a:lnTo>
                <a:lnTo>
                  <a:pt x="4522398" y="376545"/>
                </a:lnTo>
                <a:lnTo>
                  <a:pt x="4516852" y="337324"/>
                </a:lnTo>
                <a:lnTo>
                  <a:pt x="4509112" y="299870"/>
                </a:lnTo>
                <a:lnTo>
                  <a:pt x="4498812" y="263029"/>
                </a:lnTo>
                <a:lnTo>
                  <a:pt x="4479276" y="218323"/>
                </a:lnTo>
                <a:lnTo>
                  <a:pt x="4454547" y="176816"/>
                </a:lnTo>
                <a:lnTo>
                  <a:pt x="4425026" y="138905"/>
                </a:lnTo>
                <a:lnTo>
                  <a:pt x="4391111" y="104989"/>
                </a:lnTo>
                <a:lnTo>
                  <a:pt x="4353200" y="75468"/>
                </a:lnTo>
                <a:lnTo>
                  <a:pt x="4311692" y="50740"/>
                </a:lnTo>
                <a:lnTo>
                  <a:pt x="4266986" y="31203"/>
                </a:lnTo>
                <a:lnTo>
                  <a:pt x="4224867" y="19650"/>
                </a:lnTo>
                <a:lnTo>
                  <a:pt x="4181782" y="11371"/>
                </a:lnTo>
                <a:lnTo>
                  <a:pt x="4136057" y="5822"/>
                </a:lnTo>
                <a:lnTo>
                  <a:pt x="4086021" y="2456"/>
                </a:lnTo>
                <a:lnTo>
                  <a:pt x="4030000" y="727"/>
                </a:lnTo>
                <a:lnTo>
                  <a:pt x="3893314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8376" y="6654710"/>
            <a:ext cx="4530090" cy="2463800"/>
          </a:xfrm>
          <a:custGeom>
            <a:avLst/>
            <a:gdLst/>
            <a:ahLst/>
            <a:cxnLst/>
            <a:rect l="l" t="t" r="r" b="b"/>
            <a:pathLst>
              <a:path w="4530090" h="2463800">
                <a:moveTo>
                  <a:pt x="636703" y="0"/>
                </a:moveTo>
                <a:lnTo>
                  <a:pt x="3893375" y="0"/>
                </a:lnTo>
                <a:lnTo>
                  <a:pt x="3966383" y="90"/>
                </a:lnTo>
                <a:lnTo>
                  <a:pt x="4030061" y="727"/>
                </a:lnTo>
                <a:lnTo>
                  <a:pt x="4086082" y="2456"/>
                </a:lnTo>
                <a:lnTo>
                  <a:pt x="4136118" y="5821"/>
                </a:lnTo>
                <a:lnTo>
                  <a:pt x="4181843" y="11370"/>
                </a:lnTo>
                <a:lnTo>
                  <a:pt x="4224928" y="19648"/>
                </a:lnTo>
                <a:lnTo>
                  <a:pt x="4267047" y="31201"/>
                </a:lnTo>
                <a:lnTo>
                  <a:pt x="4311757" y="50735"/>
                </a:lnTo>
                <a:lnTo>
                  <a:pt x="4353266" y="75462"/>
                </a:lnTo>
                <a:lnTo>
                  <a:pt x="4391177" y="104982"/>
                </a:lnTo>
                <a:lnTo>
                  <a:pt x="4425091" y="138896"/>
                </a:lnTo>
                <a:lnTo>
                  <a:pt x="4454611" y="176807"/>
                </a:lnTo>
                <a:lnTo>
                  <a:pt x="4479337" y="218316"/>
                </a:lnTo>
                <a:lnTo>
                  <a:pt x="4498873" y="263023"/>
                </a:lnTo>
                <a:lnTo>
                  <a:pt x="4509173" y="299864"/>
                </a:lnTo>
                <a:lnTo>
                  <a:pt x="4516913" y="337319"/>
                </a:lnTo>
                <a:lnTo>
                  <a:pt x="4522459" y="376540"/>
                </a:lnTo>
                <a:lnTo>
                  <a:pt x="4526176" y="418683"/>
                </a:lnTo>
                <a:lnTo>
                  <a:pt x="4528431" y="464899"/>
                </a:lnTo>
                <a:lnTo>
                  <a:pt x="4529589" y="516344"/>
                </a:lnTo>
                <a:lnTo>
                  <a:pt x="4530016" y="574171"/>
                </a:lnTo>
                <a:lnTo>
                  <a:pt x="4530077" y="639533"/>
                </a:lnTo>
                <a:lnTo>
                  <a:pt x="4530077" y="1826641"/>
                </a:lnTo>
                <a:lnTo>
                  <a:pt x="4529986" y="1899653"/>
                </a:lnTo>
                <a:lnTo>
                  <a:pt x="4529349" y="1963334"/>
                </a:lnTo>
                <a:lnTo>
                  <a:pt x="4527621" y="2019358"/>
                </a:lnTo>
                <a:lnTo>
                  <a:pt x="4524254" y="2069395"/>
                </a:lnTo>
                <a:lnTo>
                  <a:pt x="4518705" y="2115121"/>
                </a:lnTo>
                <a:lnTo>
                  <a:pt x="4510427" y="2158206"/>
                </a:lnTo>
                <a:lnTo>
                  <a:pt x="4498873" y="2200325"/>
                </a:lnTo>
                <a:lnTo>
                  <a:pt x="4479337" y="2245031"/>
                </a:lnTo>
                <a:lnTo>
                  <a:pt x="4454611" y="2286539"/>
                </a:lnTo>
                <a:lnTo>
                  <a:pt x="4425091" y="2324450"/>
                </a:lnTo>
                <a:lnTo>
                  <a:pt x="4391177" y="2358365"/>
                </a:lnTo>
                <a:lnTo>
                  <a:pt x="4353266" y="2387887"/>
                </a:lnTo>
                <a:lnTo>
                  <a:pt x="4311757" y="2412615"/>
                </a:lnTo>
                <a:lnTo>
                  <a:pt x="4267047" y="2432151"/>
                </a:lnTo>
                <a:lnTo>
                  <a:pt x="4230206" y="2442447"/>
                </a:lnTo>
                <a:lnTo>
                  <a:pt x="4192752" y="2450184"/>
                </a:lnTo>
                <a:lnTo>
                  <a:pt x="4153531" y="2455727"/>
                </a:lnTo>
                <a:lnTo>
                  <a:pt x="4111390" y="2459443"/>
                </a:lnTo>
                <a:lnTo>
                  <a:pt x="4065174" y="2461697"/>
                </a:lnTo>
                <a:lnTo>
                  <a:pt x="4013730" y="2462855"/>
                </a:lnTo>
                <a:lnTo>
                  <a:pt x="3955904" y="2463281"/>
                </a:lnTo>
                <a:lnTo>
                  <a:pt x="3890543" y="2463342"/>
                </a:lnTo>
                <a:lnTo>
                  <a:pt x="636703" y="2463342"/>
                </a:lnTo>
                <a:lnTo>
                  <a:pt x="563693" y="2463251"/>
                </a:lnTo>
                <a:lnTo>
                  <a:pt x="500013" y="2462615"/>
                </a:lnTo>
                <a:lnTo>
                  <a:pt x="443991" y="2460887"/>
                </a:lnTo>
                <a:lnTo>
                  <a:pt x="393954" y="2457522"/>
                </a:lnTo>
                <a:lnTo>
                  <a:pt x="348228" y="2451975"/>
                </a:lnTo>
                <a:lnTo>
                  <a:pt x="305142" y="2443700"/>
                </a:lnTo>
                <a:lnTo>
                  <a:pt x="263023" y="2432151"/>
                </a:lnTo>
                <a:lnTo>
                  <a:pt x="218316" y="2412615"/>
                </a:lnTo>
                <a:lnTo>
                  <a:pt x="176807" y="2387887"/>
                </a:lnTo>
                <a:lnTo>
                  <a:pt x="138896" y="2358365"/>
                </a:lnTo>
                <a:lnTo>
                  <a:pt x="104982" y="2324450"/>
                </a:lnTo>
                <a:lnTo>
                  <a:pt x="75462" y="2286539"/>
                </a:lnTo>
                <a:lnTo>
                  <a:pt x="50735" y="2245031"/>
                </a:lnTo>
                <a:lnTo>
                  <a:pt x="31201" y="2200325"/>
                </a:lnTo>
                <a:lnTo>
                  <a:pt x="20902" y="2163484"/>
                </a:lnTo>
                <a:lnTo>
                  <a:pt x="13163" y="2126030"/>
                </a:lnTo>
                <a:lnTo>
                  <a:pt x="7617" y="2086809"/>
                </a:lnTo>
                <a:lnTo>
                  <a:pt x="3900" y="2044668"/>
                </a:lnTo>
                <a:lnTo>
                  <a:pt x="1645" y="1998452"/>
                </a:lnTo>
                <a:lnTo>
                  <a:pt x="487" y="1947008"/>
                </a:lnTo>
                <a:lnTo>
                  <a:pt x="60" y="1889182"/>
                </a:lnTo>
                <a:lnTo>
                  <a:pt x="0" y="1823821"/>
                </a:lnTo>
                <a:lnTo>
                  <a:pt x="0" y="636703"/>
                </a:lnTo>
                <a:lnTo>
                  <a:pt x="90" y="563693"/>
                </a:lnTo>
                <a:lnTo>
                  <a:pt x="727" y="500013"/>
                </a:lnTo>
                <a:lnTo>
                  <a:pt x="2456" y="443991"/>
                </a:lnTo>
                <a:lnTo>
                  <a:pt x="5821" y="393954"/>
                </a:lnTo>
                <a:lnTo>
                  <a:pt x="11370" y="348228"/>
                </a:lnTo>
                <a:lnTo>
                  <a:pt x="19648" y="305142"/>
                </a:lnTo>
                <a:lnTo>
                  <a:pt x="31201" y="263023"/>
                </a:lnTo>
                <a:lnTo>
                  <a:pt x="50735" y="218316"/>
                </a:lnTo>
                <a:lnTo>
                  <a:pt x="75462" y="176807"/>
                </a:lnTo>
                <a:lnTo>
                  <a:pt x="104982" y="138896"/>
                </a:lnTo>
                <a:lnTo>
                  <a:pt x="138896" y="104982"/>
                </a:lnTo>
                <a:lnTo>
                  <a:pt x="176807" y="75462"/>
                </a:lnTo>
                <a:lnTo>
                  <a:pt x="218316" y="50735"/>
                </a:lnTo>
                <a:lnTo>
                  <a:pt x="263023" y="31201"/>
                </a:lnTo>
                <a:lnTo>
                  <a:pt x="299864" y="20902"/>
                </a:lnTo>
                <a:lnTo>
                  <a:pt x="337319" y="13163"/>
                </a:lnTo>
                <a:lnTo>
                  <a:pt x="376540" y="7617"/>
                </a:lnTo>
                <a:lnTo>
                  <a:pt x="418683" y="3900"/>
                </a:lnTo>
                <a:lnTo>
                  <a:pt x="464899" y="1645"/>
                </a:lnTo>
                <a:lnTo>
                  <a:pt x="516344" y="487"/>
                </a:lnTo>
                <a:lnTo>
                  <a:pt x="574171" y="60"/>
                </a:lnTo>
                <a:lnTo>
                  <a:pt x="639533" y="0"/>
                </a:lnTo>
                <a:lnTo>
                  <a:pt x="636703" y="0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5800" y="6959600"/>
            <a:ext cx="3824604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05600"/>
              </a:lnSpc>
              <a:spcBef>
                <a:spcPts val="95"/>
              </a:spcBef>
              <a:tabLst>
                <a:tab pos="1491615" algn="l"/>
                <a:tab pos="2886710" algn="l"/>
                <a:tab pos="3515360" algn="l"/>
              </a:tabLst>
            </a:pPr>
            <a:r>
              <a:rPr sz="3000" b="1" spc="370" dirty="0">
                <a:solidFill>
                  <a:srgbClr val="0433FF"/>
                </a:solidFill>
                <a:latin typeface="Arial"/>
                <a:cs typeface="Arial"/>
              </a:rPr>
              <a:t>fork()	</a:t>
            </a:r>
            <a:r>
              <a:rPr sz="3000" spc="370" dirty="0">
                <a:latin typeface="Arial"/>
                <a:cs typeface="Arial"/>
              </a:rPr>
              <a:t>re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urns	</a:t>
            </a:r>
            <a:r>
              <a:rPr sz="3000" b="1" spc="315" dirty="0">
                <a:solidFill>
                  <a:srgbClr val="0433FF"/>
                </a:solidFill>
                <a:latin typeface="Arial"/>
                <a:cs typeface="Arial"/>
              </a:rPr>
              <a:t>-1</a:t>
            </a:r>
            <a:r>
              <a:rPr sz="3000" b="1" dirty="0">
                <a:solidFill>
                  <a:srgbClr val="0433FF"/>
                </a:solidFill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in  the </a:t>
            </a:r>
            <a:r>
              <a:rPr sz="3000" dirty="0">
                <a:latin typeface="Arial"/>
                <a:cs typeface="Arial"/>
              </a:rPr>
              <a:t>parent if 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new</a:t>
            </a:r>
            <a:endParaRPr sz="3000">
              <a:latin typeface="Arial"/>
              <a:cs typeface="Arial"/>
            </a:endParaRPr>
          </a:p>
          <a:p>
            <a:pPr marL="38100" marR="287655" indent="-25400">
              <a:lnSpc>
                <a:spcPts val="3200"/>
              </a:lnSpc>
              <a:spcBef>
                <a:spcPts val="140"/>
              </a:spcBef>
            </a:pPr>
            <a:r>
              <a:rPr sz="3000" dirty="0">
                <a:latin typeface="Arial"/>
                <a:cs typeface="Arial"/>
              </a:rPr>
              <a:t>process could not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  </a:t>
            </a:r>
            <a:r>
              <a:rPr sz="3000" spc="-5" dirty="0">
                <a:latin typeface="Arial"/>
                <a:cs typeface="Arial"/>
              </a:rPr>
              <a:t>created.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8600000">
            <a:off x="3406120" y="4609260"/>
            <a:ext cx="137730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0"/>
              </a:lnSpc>
            </a:pPr>
            <a:r>
              <a:rPr sz="3600" spc="-20" dirty="0">
                <a:latin typeface="Arial"/>
                <a:cs typeface="Arial"/>
              </a:rPr>
              <a:t>pa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-20" dirty="0">
                <a:latin typeface="Arial"/>
                <a:cs typeface="Arial"/>
              </a:rPr>
              <a:t>en</a:t>
            </a: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300" y="2349500"/>
            <a:ext cx="132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parent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743200"/>
            <a:ext cx="5499100" cy="6845300"/>
          </a:xfrm>
          <a:custGeom>
            <a:avLst/>
            <a:gdLst/>
            <a:ahLst/>
            <a:cxnLst/>
            <a:rect l="l" t="t" r="r" b="b"/>
            <a:pathLst>
              <a:path w="5499100" h="6845300">
                <a:moveTo>
                  <a:pt x="5308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6654800"/>
                </a:lnTo>
                <a:lnTo>
                  <a:pt x="5031" y="6698480"/>
                </a:lnTo>
                <a:lnTo>
                  <a:pt x="19362" y="6738577"/>
                </a:lnTo>
                <a:lnTo>
                  <a:pt x="41850" y="6773948"/>
                </a:lnTo>
                <a:lnTo>
                  <a:pt x="71351" y="6803449"/>
                </a:lnTo>
                <a:lnTo>
                  <a:pt x="106722" y="6825937"/>
                </a:lnTo>
                <a:lnTo>
                  <a:pt x="146819" y="6840268"/>
                </a:lnTo>
                <a:lnTo>
                  <a:pt x="190500" y="6845300"/>
                </a:lnTo>
                <a:lnTo>
                  <a:pt x="5308600" y="6845300"/>
                </a:lnTo>
                <a:lnTo>
                  <a:pt x="5352278" y="6840268"/>
                </a:lnTo>
                <a:lnTo>
                  <a:pt x="5392375" y="6825937"/>
                </a:lnTo>
                <a:lnTo>
                  <a:pt x="5427746" y="6803449"/>
                </a:lnTo>
                <a:lnTo>
                  <a:pt x="5457248" y="6773948"/>
                </a:lnTo>
                <a:lnTo>
                  <a:pt x="5479736" y="6738577"/>
                </a:lnTo>
                <a:lnTo>
                  <a:pt x="5494068" y="6698480"/>
                </a:lnTo>
                <a:lnTo>
                  <a:pt x="5499100" y="6654800"/>
                </a:lnTo>
                <a:lnTo>
                  <a:pt x="5499100" y="190500"/>
                </a:lnTo>
                <a:lnTo>
                  <a:pt x="5494068" y="146821"/>
                </a:lnTo>
                <a:lnTo>
                  <a:pt x="5479736" y="106724"/>
                </a:lnTo>
                <a:lnTo>
                  <a:pt x="5457248" y="71353"/>
                </a:lnTo>
                <a:lnTo>
                  <a:pt x="5427746" y="41851"/>
                </a:lnTo>
                <a:lnTo>
                  <a:pt x="5392375" y="19363"/>
                </a:lnTo>
                <a:lnTo>
                  <a:pt x="5352278" y="5031"/>
                </a:lnTo>
                <a:lnTo>
                  <a:pt x="53086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2743200"/>
            <a:ext cx="5499100" cy="6845300"/>
          </a:xfrm>
          <a:custGeom>
            <a:avLst/>
            <a:gdLst/>
            <a:ahLst/>
            <a:cxnLst/>
            <a:rect l="l" t="t" r="r" b="b"/>
            <a:pathLst>
              <a:path w="5499100" h="6845300">
                <a:moveTo>
                  <a:pt x="190500" y="0"/>
                </a:moveTo>
                <a:lnTo>
                  <a:pt x="5308600" y="0"/>
                </a:lnTo>
                <a:lnTo>
                  <a:pt x="5352278" y="5031"/>
                </a:lnTo>
                <a:lnTo>
                  <a:pt x="5392375" y="19362"/>
                </a:lnTo>
                <a:lnTo>
                  <a:pt x="5427746" y="41850"/>
                </a:lnTo>
                <a:lnTo>
                  <a:pt x="5457248" y="71351"/>
                </a:lnTo>
                <a:lnTo>
                  <a:pt x="5479736" y="106722"/>
                </a:lnTo>
                <a:lnTo>
                  <a:pt x="5494068" y="146820"/>
                </a:lnTo>
                <a:lnTo>
                  <a:pt x="5499100" y="190500"/>
                </a:lnTo>
                <a:lnTo>
                  <a:pt x="5499100" y="6654800"/>
                </a:lnTo>
                <a:lnTo>
                  <a:pt x="5494068" y="6698478"/>
                </a:lnTo>
                <a:lnTo>
                  <a:pt x="5479736" y="6738575"/>
                </a:lnTo>
                <a:lnTo>
                  <a:pt x="5457248" y="6773946"/>
                </a:lnTo>
                <a:lnTo>
                  <a:pt x="5427746" y="6803448"/>
                </a:lnTo>
                <a:lnTo>
                  <a:pt x="5392375" y="6825936"/>
                </a:lnTo>
                <a:lnTo>
                  <a:pt x="5352278" y="6840268"/>
                </a:lnTo>
                <a:lnTo>
                  <a:pt x="5308600" y="6845300"/>
                </a:lnTo>
                <a:lnTo>
                  <a:pt x="190500" y="6845300"/>
                </a:lnTo>
                <a:lnTo>
                  <a:pt x="146820" y="6840268"/>
                </a:lnTo>
                <a:lnTo>
                  <a:pt x="106722" y="6825936"/>
                </a:lnTo>
                <a:lnTo>
                  <a:pt x="71351" y="6803448"/>
                </a:lnTo>
                <a:lnTo>
                  <a:pt x="41850" y="6773946"/>
                </a:lnTo>
                <a:lnTo>
                  <a:pt x="19362" y="6738575"/>
                </a:lnTo>
                <a:lnTo>
                  <a:pt x="5031" y="6698478"/>
                </a:lnTo>
                <a:lnTo>
                  <a:pt x="0" y="6654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079500"/>
            <a:ext cx="5499100" cy="1231900"/>
          </a:xfrm>
          <a:custGeom>
            <a:avLst/>
            <a:gdLst/>
            <a:ahLst/>
            <a:cxnLst/>
            <a:rect l="l" t="t" r="r" b="b"/>
            <a:pathLst>
              <a:path w="5499100" h="1231900">
                <a:moveTo>
                  <a:pt x="53086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41400"/>
                </a:lnTo>
                <a:lnTo>
                  <a:pt x="5031" y="1085078"/>
                </a:lnTo>
                <a:lnTo>
                  <a:pt x="19362" y="1125175"/>
                </a:lnTo>
                <a:lnTo>
                  <a:pt x="41850" y="1160546"/>
                </a:lnTo>
                <a:lnTo>
                  <a:pt x="71351" y="1190048"/>
                </a:lnTo>
                <a:lnTo>
                  <a:pt x="106722" y="1212536"/>
                </a:lnTo>
                <a:lnTo>
                  <a:pt x="146819" y="1226868"/>
                </a:lnTo>
                <a:lnTo>
                  <a:pt x="190500" y="1231900"/>
                </a:lnTo>
                <a:lnTo>
                  <a:pt x="5308600" y="1231900"/>
                </a:lnTo>
                <a:lnTo>
                  <a:pt x="5352278" y="1226868"/>
                </a:lnTo>
                <a:lnTo>
                  <a:pt x="5392375" y="1212536"/>
                </a:lnTo>
                <a:lnTo>
                  <a:pt x="5427746" y="1190048"/>
                </a:lnTo>
                <a:lnTo>
                  <a:pt x="5457248" y="1160546"/>
                </a:lnTo>
                <a:lnTo>
                  <a:pt x="5479736" y="1125175"/>
                </a:lnTo>
                <a:lnTo>
                  <a:pt x="5494068" y="1085078"/>
                </a:lnTo>
                <a:lnTo>
                  <a:pt x="5499100" y="1041400"/>
                </a:lnTo>
                <a:lnTo>
                  <a:pt x="5499100" y="190500"/>
                </a:lnTo>
                <a:lnTo>
                  <a:pt x="5494068" y="146821"/>
                </a:lnTo>
                <a:lnTo>
                  <a:pt x="5479736" y="106724"/>
                </a:lnTo>
                <a:lnTo>
                  <a:pt x="5457248" y="71353"/>
                </a:lnTo>
                <a:lnTo>
                  <a:pt x="5427746" y="41851"/>
                </a:lnTo>
                <a:lnTo>
                  <a:pt x="5392375" y="19363"/>
                </a:lnTo>
                <a:lnTo>
                  <a:pt x="5352278" y="5031"/>
                </a:lnTo>
                <a:lnTo>
                  <a:pt x="53086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079500"/>
            <a:ext cx="5499100" cy="1231900"/>
          </a:xfrm>
          <a:custGeom>
            <a:avLst/>
            <a:gdLst/>
            <a:ahLst/>
            <a:cxnLst/>
            <a:rect l="l" t="t" r="r" b="b"/>
            <a:pathLst>
              <a:path w="5499100" h="1231900">
                <a:moveTo>
                  <a:pt x="190500" y="0"/>
                </a:moveTo>
                <a:lnTo>
                  <a:pt x="5308600" y="0"/>
                </a:lnTo>
                <a:lnTo>
                  <a:pt x="5352278" y="5031"/>
                </a:lnTo>
                <a:lnTo>
                  <a:pt x="5392375" y="19362"/>
                </a:lnTo>
                <a:lnTo>
                  <a:pt x="5427746" y="41850"/>
                </a:lnTo>
                <a:lnTo>
                  <a:pt x="5457248" y="71351"/>
                </a:lnTo>
                <a:lnTo>
                  <a:pt x="5479736" y="106722"/>
                </a:lnTo>
                <a:lnTo>
                  <a:pt x="5494068" y="146820"/>
                </a:lnTo>
                <a:lnTo>
                  <a:pt x="5499100" y="190500"/>
                </a:lnTo>
                <a:lnTo>
                  <a:pt x="5499100" y="1041400"/>
                </a:lnTo>
                <a:lnTo>
                  <a:pt x="5494068" y="1085080"/>
                </a:lnTo>
                <a:lnTo>
                  <a:pt x="5479736" y="1125177"/>
                </a:lnTo>
                <a:lnTo>
                  <a:pt x="5457248" y="1160548"/>
                </a:lnTo>
                <a:lnTo>
                  <a:pt x="5427746" y="1190049"/>
                </a:lnTo>
                <a:lnTo>
                  <a:pt x="5392375" y="1212537"/>
                </a:lnTo>
                <a:lnTo>
                  <a:pt x="5352278" y="1226868"/>
                </a:lnTo>
                <a:lnTo>
                  <a:pt x="5308600" y="1231900"/>
                </a:lnTo>
                <a:lnTo>
                  <a:pt x="190500" y="1231900"/>
                </a:lnTo>
                <a:lnTo>
                  <a:pt x="146820" y="1226868"/>
                </a:lnTo>
                <a:lnTo>
                  <a:pt x="106722" y="1212537"/>
                </a:lnTo>
                <a:lnTo>
                  <a:pt x="71351" y="1190049"/>
                </a:lnTo>
                <a:lnTo>
                  <a:pt x="41850" y="1160548"/>
                </a:lnTo>
                <a:lnTo>
                  <a:pt x="19362" y="1125177"/>
                </a:lnTo>
                <a:lnTo>
                  <a:pt x="5031" y="1085080"/>
                </a:lnTo>
                <a:lnTo>
                  <a:pt x="0" y="10414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0900" y="0"/>
            <a:ext cx="4464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Parent</a:t>
            </a:r>
            <a:r>
              <a:rPr sz="4800" b="1" spc="-5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Process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5800" y="7239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2227808" y="0"/>
                </a:moveTo>
                <a:lnTo>
                  <a:pt x="121691" y="0"/>
                </a:lnTo>
                <a:lnTo>
                  <a:pt x="74323" y="9563"/>
                </a:lnTo>
                <a:lnTo>
                  <a:pt x="35642" y="35642"/>
                </a:lnTo>
                <a:lnTo>
                  <a:pt x="9563" y="74323"/>
                </a:lnTo>
                <a:lnTo>
                  <a:pt x="0" y="121691"/>
                </a:lnTo>
                <a:lnTo>
                  <a:pt x="0" y="449808"/>
                </a:lnTo>
                <a:lnTo>
                  <a:pt x="9563" y="497176"/>
                </a:lnTo>
                <a:lnTo>
                  <a:pt x="35642" y="535857"/>
                </a:lnTo>
                <a:lnTo>
                  <a:pt x="74323" y="561936"/>
                </a:lnTo>
                <a:lnTo>
                  <a:pt x="121691" y="571500"/>
                </a:lnTo>
                <a:lnTo>
                  <a:pt x="2227808" y="571500"/>
                </a:lnTo>
                <a:lnTo>
                  <a:pt x="2275176" y="561936"/>
                </a:lnTo>
                <a:lnTo>
                  <a:pt x="2313857" y="535857"/>
                </a:lnTo>
                <a:lnTo>
                  <a:pt x="2339936" y="497176"/>
                </a:lnTo>
                <a:lnTo>
                  <a:pt x="2349500" y="449808"/>
                </a:lnTo>
                <a:lnTo>
                  <a:pt x="2349500" y="121691"/>
                </a:lnTo>
                <a:lnTo>
                  <a:pt x="2339936" y="74323"/>
                </a:lnTo>
                <a:lnTo>
                  <a:pt x="2313857" y="35642"/>
                </a:lnTo>
                <a:lnTo>
                  <a:pt x="2275176" y="9563"/>
                </a:lnTo>
                <a:lnTo>
                  <a:pt x="222780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5800" y="7239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121691" y="0"/>
                </a:moveTo>
                <a:lnTo>
                  <a:pt x="2227808" y="0"/>
                </a:lnTo>
                <a:lnTo>
                  <a:pt x="2275176" y="9563"/>
                </a:lnTo>
                <a:lnTo>
                  <a:pt x="2313857" y="35642"/>
                </a:lnTo>
                <a:lnTo>
                  <a:pt x="2339936" y="74323"/>
                </a:lnTo>
                <a:lnTo>
                  <a:pt x="2349500" y="121691"/>
                </a:lnTo>
                <a:lnTo>
                  <a:pt x="2349500" y="449808"/>
                </a:lnTo>
                <a:lnTo>
                  <a:pt x="2339936" y="497176"/>
                </a:lnTo>
                <a:lnTo>
                  <a:pt x="2313857" y="535857"/>
                </a:lnTo>
                <a:lnTo>
                  <a:pt x="2275176" y="561936"/>
                </a:lnTo>
                <a:lnTo>
                  <a:pt x="2227808" y="571500"/>
                </a:lnTo>
                <a:lnTo>
                  <a:pt x="121691" y="571500"/>
                </a:lnTo>
                <a:lnTo>
                  <a:pt x="74323" y="561936"/>
                </a:lnTo>
                <a:lnTo>
                  <a:pt x="35642" y="535857"/>
                </a:lnTo>
                <a:lnTo>
                  <a:pt x="9563" y="497176"/>
                </a:lnTo>
                <a:lnTo>
                  <a:pt x="0" y="449808"/>
                </a:lnTo>
                <a:lnTo>
                  <a:pt x="0" y="121691"/>
                </a:lnTo>
                <a:lnTo>
                  <a:pt x="9563" y="74323"/>
                </a:lnTo>
                <a:lnTo>
                  <a:pt x="35642" y="35642"/>
                </a:lnTo>
                <a:lnTo>
                  <a:pt x="74323" y="9563"/>
                </a:lnTo>
                <a:lnTo>
                  <a:pt x="12169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5800" y="24638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2227808" y="0"/>
                </a:moveTo>
                <a:lnTo>
                  <a:pt x="121691" y="0"/>
                </a:lnTo>
                <a:lnTo>
                  <a:pt x="74323" y="9563"/>
                </a:lnTo>
                <a:lnTo>
                  <a:pt x="35642" y="35642"/>
                </a:lnTo>
                <a:lnTo>
                  <a:pt x="9563" y="74323"/>
                </a:lnTo>
                <a:lnTo>
                  <a:pt x="0" y="121691"/>
                </a:lnTo>
                <a:lnTo>
                  <a:pt x="0" y="449808"/>
                </a:lnTo>
                <a:lnTo>
                  <a:pt x="9563" y="497176"/>
                </a:lnTo>
                <a:lnTo>
                  <a:pt x="35642" y="535857"/>
                </a:lnTo>
                <a:lnTo>
                  <a:pt x="74323" y="561936"/>
                </a:lnTo>
                <a:lnTo>
                  <a:pt x="121691" y="571500"/>
                </a:lnTo>
                <a:lnTo>
                  <a:pt x="2227808" y="571500"/>
                </a:lnTo>
                <a:lnTo>
                  <a:pt x="2275176" y="561936"/>
                </a:lnTo>
                <a:lnTo>
                  <a:pt x="2313857" y="535857"/>
                </a:lnTo>
                <a:lnTo>
                  <a:pt x="2339936" y="497176"/>
                </a:lnTo>
                <a:lnTo>
                  <a:pt x="2349500" y="449808"/>
                </a:lnTo>
                <a:lnTo>
                  <a:pt x="2349500" y="121691"/>
                </a:lnTo>
                <a:lnTo>
                  <a:pt x="2339936" y="74323"/>
                </a:lnTo>
                <a:lnTo>
                  <a:pt x="2313857" y="35642"/>
                </a:lnTo>
                <a:lnTo>
                  <a:pt x="2275176" y="9563"/>
                </a:lnTo>
                <a:lnTo>
                  <a:pt x="222780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5800" y="24638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121691" y="0"/>
                </a:moveTo>
                <a:lnTo>
                  <a:pt x="2227808" y="0"/>
                </a:lnTo>
                <a:lnTo>
                  <a:pt x="2275176" y="9563"/>
                </a:lnTo>
                <a:lnTo>
                  <a:pt x="2313857" y="35642"/>
                </a:lnTo>
                <a:lnTo>
                  <a:pt x="2339936" y="74323"/>
                </a:lnTo>
                <a:lnTo>
                  <a:pt x="2349500" y="121691"/>
                </a:lnTo>
                <a:lnTo>
                  <a:pt x="2349500" y="449808"/>
                </a:lnTo>
                <a:lnTo>
                  <a:pt x="2339936" y="497176"/>
                </a:lnTo>
                <a:lnTo>
                  <a:pt x="2313857" y="535857"/>
                </a:lnTo>
                <a:lnTo>
                  <a:pt x="2275176" y="561936"/>
                </a:lnTo>
                <a:lnTo>
                  <a:pt x="2227808" y="571500"/>
                </a:lnTo>
                <a:lnTo>
                  <a:pt x="121691" y="571500"/>
                </a:lnTo>
                <a:lnTo>
                  <a:pt x="74323" y="561936"/>
                </a:lnTo>
                <a:lnTo>
                  <a:pt x="35642" y="535857"/>
                </a:lnTo>
                <a:lnTo>
                  <a:pt x="9563" y="497176"/>
                </a:lnTo>
                <a:lnTo>
                  <a:pt x="0" y="449808"/>
                </a:lnTo>
                <a:lnTo>
                  <a:pt x="0" y="121691"/>
                </a:lnTo>
                <a:lnTo>
                  <a:pt x="9563" y="74323"/>
                </a:lnTo>
                <a:lnTo>
                  <a:pt x="35642" y="35642"/>
                </a:lnTo>
                <a:lnTo>
                  <a:pt x="74323" y="9563"/>
                </a:lnTo>
                <a:lnTo>
                  <a:pt x="12169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7000" y="2451100"/>
            <a:ext cx="919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0" dirty="0"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00" y="551180"/>
            <a:ext cx="3162300" cy="132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0">
              <a:lnSpc>
                <a:spcPct val="132800"/>
              </a:lnSpc>
              <a:spcBef>
                <a:spcPts val="100"/>
              </a:spcBef>
              <a:tabLst>
                <a:tab pos="906144" algn="l"/>
                <a:tab pos="1353185" algn="l"/>
              </a:tabLst>
            </a:pPr>
            <a:r>
              <a:rPr sz="3200" b="1" spc="-370" smtClean="0">
                <a:latin typeface="Arial"/>
                <a:cs typeface="Arial"/>
              </a:rPr>
              <a:t>STA</a:t>
            </a:r>
            <a:r>
              <a:rPr lang="en-US" sz="3200" b="1" spc="-370" dirty="0">
                <a:latin typeface="Arial"/>
                <a:cs typeface="Arial"/>
              </a:rPr>
              <a:t>C</a:t>
            </a:r>
            <a:r>
              <a:rPr sz="3200" b="1" spc="-370" smtClean="0">
                <a:latin typeface="Arial"/>
                <a:cs typeface="Arial"/>
              </a:rPr>
              <a:t>K  </a:t>
            </a:r>
            <a:r>
              <a:rPr sz="3200" b="1" spc="155" dirty="0">
                <a:solidFill>
                  <a:srgbClr val="2C1376"/>
                </a:solidFill>
                <a:latin typeface="Arial"/>
                <a:cs typeface="Arial"/>
              </a:rPr>
              <a:t>pid	</a:t>
            </a:r>
            <a:r>
              <a:rPr sz="3200" b="1" spc="-110" dirty="0">
                <a:solidFill>
                  <a:srgbClr val="2C1376"/>
                </a:solidFill>
                <a:latin typeface="Arial"/>
                <a:cs typeface="Arial"/>
              </a:rPr>
              <a:t>=	</a:t>
            </a:r>
            <a:r>
              <a:rPr sz="3200" b="1" spc="-25" dirty="0">
                <a:solidFill>
                  <a:srgbClr val="2C1376"/>
                </a:solidFill>
                <a:latin typeface="Arial"/>
                <a:cs typeface="Arial"/>
              </a:rPr>
              <a:t>766611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100" y="3238500"/>
            <a:ext cx="293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144" algn="l"/>
                <a:tab pos="1353185" algn="l"/>
              </a:tabLst>
            </a:pPr>
            <a:r>
              <a:rPr sz="3200" b="1" spc="155" dirty="0">
                <a:solidFill>
                  <a:srgbClr val="2C1376"/>
                </a:solidFill>
                <a:latin typeface="Arial"/>
                <a:cs typeface="Arial"/>
              </a:rPr>
              <a:t>pid	</a:t>
            </a:r>
            <a:r>
              <a:rPr sz="3200" spc="-110" dirty="0">
                <a:latin typeface="Arial"/>
                <a:cs typeface="Arial"/>
              </a:rPr>
              <a:t>=	</a:t>
            </a:r>
            <a:r>
              <a:rPr sz="3200" b="1" spc="229" dirty="0">
                <a:latin typeface="Arial"/>
                <a:cs typeface="Arial"/>
              </a:rPr>
              <a:t>for</a:t>
            </a:r>
            <a:r>
              <a:rPr sz="3200" b="1" spc="285" dirty="0">
                <a:latin typeface="Arial"/>
                <a:cs typeface="Arial"/>
              </a:rPr>
              <a:t>k</a:t>
            </a:r>
            <a:r>
              <a:rPr sz="3200" spc="750" dirty="0">
                <a:latin typeface="Arial"/>
                <a:cs typeface="Arial"/>
              </a:rPr>
              <a:t>();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100" y="4178300"/>
            <a:ext cx="4719320" cy="521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  <a:tabLst>
                <a:tab pos="1576705" algn="l"/>
                <a:tab pos="2917190" algn="l"/>
              </a:tabLst>
            </a:pPr>
            <a:r>
              <a:rPr sz="3200" b="1" spc="95" dirty="0">
                <a:latin typeface="Arial"/>
                <a:cs typeface="Arial"/>
              </a:rPr>
              <a:t>switch	</a:t>
            </a:r>
            <a:r>
              <a:rPr sz="3200" spc="370" dirty="0">
                <a:latin typeface="Arial"/>
                <a:cs typeface="Arial"/>
              </a:rPr>
              <a:t>(</a:t>
            </a:r>
            <a:r>
              <a:rPr sz="3200" b="1" spc="370" dirty="0">
                <a:solidFill>
                  <a:srgbClr val="2C1376"/>
                </a:solidFill>
                <a:latin typeface="Arial"/>
                <a:cs typeface="Arial"/>
              </a:rPr>
              <a:t>pid</a:t>
            </a:r>
            <a:r>
              <a:rPr sz="3200" spc="370" dirty="0">
                <a:latin typeface="Arial"/>
                <a:cs typeface="Arial"/>
              </a:rPr>
              <a:t>)	</a:t>
            </a:r>
            <a:r>
              <a:rPr sz="3200" spc="69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00"/>
              </a:lnSpc>
              <a:tabLst>
                <a:tab pos="1129665" algn="l"/>
              </a:tabLst>
            </a:pPr>
            <a:r>
              <a:rPr sz="3200" b="1" spc="-25" dirty="0">
                <a:latin typeface="Arial"/>
                <a:cs typeface="Arial"/>
              </a:rPr>
              <a:t>case	</a:t>
            </a:r>
            <a:r>
              <a:rPr sz="3200" b="1" spc="509" dirty="0">
                <a:solidFill>
                  <a:srgbClr val="2C1376"/>
                </a:solidFill>
                <a:latin typeface="Arial"/>
                <a:cs typeface="Arial"/>
              </a:rPr>
              <a:t>-1</a:t>
            </a:r>
            <a:r>
              <a:rPr sz="3200" spc="509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 marR="5080">
              <a:lnSpc>
                <a:spcPts val="3700"/>
              </a:lnSpc>
              <a:spcBef>
                <a:spcPts val="170"/>
              </a:spcBef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555" dirty="0">
                <a:latin typeface="Arial"/>
                <a:cs typeface="Arial"/>
              </a:rPr>
              <a:t>ERROR  </a:t>
            </a:r>
            <a:r>
              <a:rPr sz="3200" spc="155" dirty="0">
                <a:latin typeface="Arial"/>
                <a:cs typeface="Arial"/>
              </a:rPr>
              <a:t>exit(EXIT_FAILURE);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529"/>
              </a:lnSpc>
              <a:tabLst>
                <a:tab pos="1129665" algn="l"/>
              </a:tabLst>
            </a:pPr>
            <a:r>
              <a:rPr sz="3200" b="1" spc="-25" dirty="0">
                <a:latin typeface="Arial"/>
                <a:cs typeface="Arial"/>
              </a:rPr>
              <a:t>case	</a:t>
            </a:r>
            <a:r>
              <a:rPr sz="3200" b="1" spc="425" dirty="0">
                <a:solidFill>
                  <a:srgbClr val="2C1376"/>
                </a:solidFill>
                <a:latin typeface="Arial"/>
                <a:cs typeface="Arial"/>
              </a:rPr>
              <a:t>0</a:t>
            </a:r>
            <a:r>
              <a:rPr sz="3200" spc="42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165" dirty="0">
                <a:latin typeface="Arial"/>
                <a:cs typeface="Arial"/>
              </a:rPr>
              <a:t>CHILD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</a:pPr>
            <a:r>
              <a:rPr sz="3200" b="1" spc="25" dirty="0">
                <a:latin typeface="Arial"/>
                <a:cs typeface="Arial"/>
              </a:rPr>
              <a:t>exit</a:t>
            </a:r>
            <a:r>
              <a:rPr sz="3200" spc="25" dirty="0">
                <a:latin typeface="Arial"/>
                <a:cs typeface="Arial"/>
              </a:rPr>
              <a:t>(EXIT_SUCCESS);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00"/>
              </a:lnSpc>
            </a:pPr>
            <a:r>
              <a:rPr sz="3200" b="1" spc="335" dirty="0">
                <a:latin typeface="Arial"/>
                <a:cs typeface="Arial"/>
              </a:rPr>
              <a:t>default</a:t>
            </a:r>
            <a:r>
              <a:rPr sz="3200" spc="3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405" dirty="0">
                <a:latin typeface="Arial"/>
                <a:cs typeface="Arial"/>
              </a:rPr>
              <a:t>PARENT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</a:pPr>
            <a:r>
              <a:rPr sz="3200" b="1" spc="25" dirty="0">
                <a:latin typeface="Arial"/>
                <a:cs typeface="Arial"/>
              </a:rPr>
              <a:t>exit</a:t>
            </a:r>
            <a:r>
              <a:rPr sz="3200" spc="25" dirty="0">
                <a:latin typeface="Arial"/>
                <a:cs typeface="Arial"/>
              </a:rPr>
              <a:t>(EXIT_SUCCESS);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70"/>
              </a:lnSpc>
            </a:pPr>
            <a:r>
              <a:rPr sz="3200" spc="69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7400" y="2781300"/>
            <a:ext cx="5499100" cy="6845300"/>
          </a:xfrm>
          <a:custGeom>
            <a:avLst/>
            <a:gdLst/>
            <a:ahLst/>
            <a:cxnLst/>
            <a:rect l="l" t="t" r="r" b="b"/>
            <a:pathLst>
              <a:path w="5499100" h="6845300">
                <a:moveTo>
                  <a:pt x="53086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6654800"/>
                </a:lnTo>
                <a:lnTo>
                  <a:pt x="5031" y="6698480"/>
                </a:lnTo>
                <a:lnTo>
                  <a:pt x="19363" y="6738577"/>
                </a:lnTo>
                <a:lnTo>
                  <a:pt x="41851" y="6773948"/>
                </a:lnTo>
                <a:lnTo>
                  <a:pt x="71353" y="6803449"/>
                </a:lnTo>
                <a:lnTo>
                  <a:pt x="106724" y="6825937"/>
                </a:lnTo>
                <a:lnTo>
                  <a:pt x="146821" y="6840268"/>
                </a:lnTo>
                <a:lnTo>
                  <a:pt x="190500" y="6845300"/>
                </a:lnTo>
                <a:lnTo>
                  <a:pt x="5308600" y="6845300"/>
                </a:lnTo>
                <a:lnTo>
                  <a:pt x="5352278" y="6840268"/>
                </a:lnTo>
                <a:lnTo>
                  <a:pt x="5392375" y="6825937"/>
                </a:lnTo>
                <a:lnTo>
                  <a:pt x="5427746" y="6803449"/>
                </a:lnTo>
                <a:lnTo>
                  <a:pt x="5457248" y="6773948"/>
                </a:lnTo>
                <a:lnTo>
                  <a:pt x="5479736" y="6738577"/>
                </a:lnTo>
                <a:lnTo>
                  <a:pt x="5494068" y="6698480"/>
                </a:lnTo>
                <a:lnTo>
                  <a:pt x="5499100" y="6654800"/>
                </a:lnTo>
                <a:lnTo>
                  <a:pt x="5499100" y="190500"/>
                </a:lnTo>
                <a:lnTo>
                  <a:pt x="5494068" y="146821"/>
                </a:lnTo>
                <a:lnTo>
                  <a:pt x="5479736" y="106724"/>
                </a:lnTo>
                <a:lnTo>
                  <a:pt x="5457248" y="71353"/>
                </a:lnTo>
                <a:lnTo>
                  <a:pt x="5427746" y="41851"/>
                </a:lnTo>
                <a:lnTo>
                  <a:pt x="5392375" y="19363"/>
                </a:lnTo>
                <a:lnTo>
                  <a:pt x="5352278" y="5031"/>
                </a:lnTo>
                <a:lnTo>
                  <a:pt x="53086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7400" y="2781300"/>
            <a:ext cx="5499100" cy="6845300"/>
          </a:xfrm>
          <a:custGeom>
            <a:avLst/>
            <a:gdLst/>
            <a:ahLst/>
            <a:cxnLst/>
            <a:rect l="l" t="t" r="r" b="b"/>
            <a:pathLst>
              <a:path w="5499100" h="6845300">
                <a:moveTo>
                  <a:pt x="190500" y="0"/>
                </a:moveTo>
                <a:lnTo>
                  <a:pt x="5308600" y="0"/>
                </a:lnTo>
                <a:lnTo>
                  <a:pt x="5352278" y="5031"/>
                </a:lnTo>
                <a:lnTo>
                  <a:pt x="5392375" y="19362"/>
                </a:lnTo>
                <a:lnTo>
                  <a:pt x="5427746" y="41850"/>
                </a:lnTo>
                <a:lnTo>
                  <a:pt x="5457248" y="71351"/>
                </a:lnTo>
                <a:lnTo>
                  <a:pt x="5479736" y="106722"/>
                </a:lnTo>
                <a:lnTo>
                  <a:pt x="5494068" y="146820"/>
                </a:lnTo>
                <a:lnTo>
                  <a:pt x="5499100" y="190500"/>
                </a:lnTo>
                <a:lnTo>
                  <a:pt x="5499100" y="6654800"/>
                </a:lnTo>
                <a:lnTo>
                  <a:pt x="5494068" y="6698478"/>
                </a:lnTo>
                <a:lnTo>
                  <a:pt x="5479736" y="6738575"/>
                </a:lnTo>
                <a:lnTo>
                  <a:pt x="5457248" y="6773946"/>
                </a:lnTo>
                <a:lnTo>
                  <a:pt x="5427746" y="6803448"/>
                </a:lnTo>
                <a:lnTo>
                  <a:pt x="5392375" y="6825936"/>
                </a:lnTo>
                <a:lnTo>
                  <a:pt x="5352278" y="6840268"/>
                </a:lnTo>
                <a:lnTo>
                  <a:pt x="5308600" y="6845300"/>
                </a:lnTo>
                <a:lnTo>
                  <a:pt x="190500" y="6845300"/>
                </a:lnTo>
                <a:lnTo>
                  <a:pt x="146820" y="6840268"/>
                </a:lnTo>
                <a:lnTo>
                  <a:pt x="106722" y="6825936"/>
                </a:lnTo>
                <a:lnTo>
                  <a:pt x="71351" y="6803448"/>
                </a:lnTo>
                <a:lnTo>
                  <a:pt x="41850" y="6773946"/>
                </a:lnTo>
                <a:lnTo>
                  <a:pt x="19362" y="6738575"/>
                </a:lnTo>
                <a:lnTo>
                  <a:pt x="5031" y="6698478"/>
                </a:lnTo>
                <a:lnTo>
                  <a:pt x="0" y="6654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37400" y="1117600"/>
            <a:ext cx="5499100" cy="1231900"/>
          </a:xfrm>
          <a:custGeom>
            <a:avLst/>
            <a:gdLst/>
            <a:ahLst/>
            <a:cxnLst/>
            <a:rect l="l" t="t" r="r" b="b"/>
            <a:pathLst>
              <a:path w="5499100" h="1231900">
                <a:moveTo>
                  <a:pt x="53086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41400"/>
                </a:lnTo>
                <a:lnTo>
                  <a:pt x="5031" y="1085078"/>
                </a:lnTo>
                <a:lnTo>
                  <a:pt x="19363" y="1125175"/>
                </a:lnTo>
                <a:lnTo>
                  <a:pt x="41851" y="1160546"/>
                </a:lnTo>
                <a:lnTo>
                  <a:pt x="71353" y="1190048"/>
                </a:lnTo>
                <a:lnTo>
                  <a:pt x="106724" y="1212536"/>
                </a:lnTo>
                <a:lnTo>
                  <a:pt x="146821" y="1226868"/>
                </a:lnTo>
                <a:lnTo>
                  <a:pt x="190500" y="1231900"/>
                </a:lnTo>
                <a:lnTo>
                  <a:pt x="5308600" y="1231900"/>
                </a:lnTo>
                <a:lnTo>
                  <a:pt x="5352278" y="1226868"/>
                </a:lnTo>
                <a:lnTo>
                  <a:pt x="5392375" y="1212536"/>
                </a:lnTo>
                <a:lnTo>
                  <a:pt x="5427746" y="1190048"/>
                </a:lnTo>
                <a:lnTo>
                  <a:pt x="5457248" y="1160546"/>
                </a:lnTo>
                <a:lnTo>
                  <a:pt x="5479736" y="1125175"/>
                </a:lnTo>
                <a:lnTo>
                  <a:pt x="5494068" y="1085078"/>
                </a:lnTo>
                <a:lnTo>
                  <a:pt x="5499100" y="1041400"/>
                </a:lnTo>
                <a:lnTo>
                  <a:pt x="5499100" y="190500"/>
                </a:lnTo>
                <a:lnTo>
                  <a:pt x="5494068" y="146821"/>
                </a:lnTo>
                <a:lnTo>
                  <a:pt x="5479736" y="106724"/>
                </a:lnTo>
                <a:lnTo>
                  <a:pt x="5457248" y="71353"/>
                </a:lnTo>
                <a:lnTo>
                  <a:pt x="5427746" y="41851"/>
                </a:lnTo>
                <a:lnTo>
                  <a:pt x="5392375" y="19363"/>
                </a:lnTo>
                <a:lnTo>
                  <a:pt x="5352278" y="5031"/>
                </a:lnTo>
                <a:lnTo>
                  <a:pt x="53086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7400" y="1117600"/>
            <a:ext cx="5499100" cy="1231900"/>
          </a:xfrm>
          <a:custGeom>
            <a:avLst/>
            <a:gdLst/>
            <a:ahLst/>
            <a:cxnLst/>
            <a:rect l="l" t="t" r="r" b="b"/>
            <a:pathLst>
              <a:path w="5499100" h="1231900">
                <a:moveTo>
                  <a:pt x="190500" y="0"/>
                </a:moveTo>
                <a:lnTo>
                  <a:pt x="5308600" y="0"/>
                </a:lnTo>
                <a:lnTo>
                  <a:pt x="5352278" y="5031"/>
                </a:lnTo>
                <a:lnTo>
                  <a:pt x="5392375" y="19362"/>
                </a:lnTo>
                <a:lnTo>
                  <a:pt x="5427746" y="41850"/>
                </a:lnTo>
                <a:lnTo>
                  <a:pt x="5457248" y="71351"/>
                </a:lnTo>
                <a:lnTo>
                  <a:pt x="5479736" y="106722"/>
                </a:lnTo>
                <a:lnTo>
                  <a:pt x="5494068" y="146820"/>
                </a:lnTo>
                <a:lnTo>
                  <a:pt x="5499100" y="190500"/>
                </a:lnTo>
                <a:lnTo>
                  <a:pt x="5499100" y="1041400"/>
                </a:lnTo>
                <a:lnTo>
                  <a:pt x="5494068" y="1085080"/>
                </a:lnTo>
                <a:lnTo>
                  <a:pt x="5479736" y="1125177"/>
                </a:lnTo>
                <a:lnTo>
                  <a:pt x="5457248" y="1160548"/>
                </a:lnTo>
                <a:lnTo>
                  <a:pt x="5427746" y="1190049"/>
                </a:lnTo>
                <a:lnTo>
                  <a:pt x="5392375" y="1212537"/>
                </a:lnTo>
                <a:lnTo>
                  <a:pt x="5352278" y="1226868"/>
                </a:lnTo>
                <a:lnTo>
                  <a:pt x="5308600" y="1231900"/>
                </a:lnTo>
                <a:lnTo>
                  <a:pt x="190500" y="1231900"/>
                </a:lnTo>
                <a:lnTo>
                  <a:pt x="146820" y="1226868"/>
                </a:lnTo>
                <a:lnTo>
                  <a:pt x="106722" y="1212537"/>
                </a:lnTo>
                <a:lnTo>
                  <a:pt x="71351" y="1190049"/>
                </a:lnTo>
                <a:lnTo>
                  <a:pt x="41850" y="1160548"/>
                </a:lnTo>
                <a:lnTo>
                  <a:pt x="19362" y="1125177"/>
                </a:lnTo>
                <a:lnTo>
                  <a:pt x="5031" y="1085080"/>
                </a:lnTo>
                <a:lnTo>
                  <a:pt x="0" y="10414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2200" y="7620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2227808" y="0"/>
                </a:moveTo>
                <a:lnTo>
                  <a:pt x="121691" y="0"/>
                </a:lnTo>
                <a:lnTo>
                  <a:pt x="74323" y="9563"/>
                </a:lnTo>
                <a:lnTo>
                  <a:pt x="35642" y="35642"/>
                </a:lnTo>
                <a:lnTo>
                  <a:pt x="9563" y="74323"/>
                </a:lnTo>
                <a:lnTo>
                  <a:pt x="0" y="121691"/>
                </a:lnTo>
                <a:lnTo>
                  <a:pt x="0" y="449808"/>
                </a:lnTo>
                <a:lnTo>
                  <a:pt x="9563" y="497176"/>
                </a:lnTo>
                <a:lnTo>
                  <a:pt x="35642" y="535857"/>
                </a:lnTo>
                <a:lnTo>
                  <a:pt x="74323" y="561936"/>
                </a:lnTo>
                <a:lnTo>
                  <a:pt x="121691" y="571500"/>
                </a:lnTo>
                <a:lnTo>
                  <a:pt x="2227808" y="571500"/>
                </a:lnTo>
                <a:lnTo>
                  <a:pt x="2275176" y="561936"/>
                </a:lnTo>
                <a:lnTo>
                  <a:pt x="2313857" y="535857"/>
                </a:lnTo>
                <a:lnTo>
                  <a:pt x="2339936" y="497176"/>
                </a:lnTo>
                <a:lnTo>
                  <a:pt x="2349500" y="449808"/>
                </a:lnTo>
                <a:lnTo>
                  <a:pt x="2349500" y="121691"/>
                </a:lnTo>
                <a:lnTo>
                  <a:pt x="2339936" y="74323"/>
                </a:lnTo>
                <a:lnTo>
                  <a:pt x="2313857" y="35642"/>
                </a:lnTo>
                <a:lnTo>
                  <a:pt x="2275176" y="9563"/>
                </a:lnTo>
                <a:lnTo>
                  <a:pt x="222780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12200" y="7620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121691" y="0"/>
                </a:moveTo>
                <a:lnTo>
                  <a:pt x="2227808" y="0"/>
                </a:lnTo>
                <a:lnTo>
                  <a:pt x="2275176" y="9563"/>
                </a:lnTo>
                <a:lnTo>
                  <a:pt x="2313857" y="35642"/>
                </a:lnTo>
                <a:lnTo>
                  <a:pt x="2339936" y="74323"/>
                </a:lnTo>
                <a:lnTo>
                  <a:pt x="2349500" y="121691"/>
                </a:lnTo>
                <a:lnTo>
                  <a:pt x="2349500" y="449808"/>
                </a:lnTo>
                <a:lnTo>
                  <a:pt x="2339936" y="497176"/>
                </a:lnTo>
                <a:lnTo>
                  <a:pt x="2313857" y="535857"/>
                </a:lnTo>
                <a:lnTo>
                  <a:pt x="2275176" y="561936"/>
                </a:lnTo>
                <a:lnTo>
                  <a:pt x="2227808" y="571500"/>
                </a:lnTo>
                <a:lnTo>
                  <a:pt x="121691" y="571500"/>
                </a:lnTo>
                <a:lnTo>
                  <a:pt x="74323" y="561936"/>
                </a:lnTo>
                <a:lnTo>
                  <a:pt x="35642" y="535857"/>
                </a:lnTo>
                <a:lnTo>
                  <a:pt x="9563" y="497176"/>
                </a:lnTo>
                <a:lnTo>
                  <a:pt x="0" y="449808"/>
                </a:lnTo>
                <a:lnTo>
                  <a:pt x="0" y="121691"/>
                </a:lnTo>
                <a:lnTo>
                  <a:pt x="9563" y="74323"/>
                </a:lnTo>
                <a:lnTo>
                  <a:pt x="35642" y="35642"/>
                </a:lnTo>
                <a:lnTo>
                  <a:pt x="74323" y="9563"/>
                </a:lnTo>
                <a:lnTo>
                  <a:pt x="12169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2200" y="25019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2227808" y="0"/>
                </a:moveTo>
                <a:lnTo>
                  <a:pt x="121691" y="0"/>
                </a:lnTo>
                <a:lnTo>
                  <a:pt x="74323" y="9563"/>
                </a:lnTo>
                <a:lnTo>
                  <a:pt x="35642" y="35642"/>
                </a:lnTo>
                <a:lnTo>
                  <a:pt x="9563" y="74323"/>
                </a:lnTo>
                <a:lnTo>
                  <a:pt x="0" y="121691"/>
                </a:lnTo>
                <a:lnTo>
                  <a:pt x="0" y="449808"/>
                </a:lnTo>
                <a:lnTo>
                  <a:pt x="9563" y="497176"/>
                </a:lnTo>
                <a:lnTo>
                  <a:pt x="35642" y="535857"/>
                </a:lnTo>
                <a:lnTo>
                  <a:pt x="74323" y="561936"/>
                </a:lnTo>
                <a:lnTo>
                  <a:pt x="121691" y="571500"/>
                </a:lnTo>
                <a:lnTo>
                  <a:pt x="2227808" y="571500"/>
                </a:lnTo>
                <a:lnTo>
                  <a:pt x="2275176" y="561936"/>
                </a:lnTo>
                <a:lnTo>
                  <a:pt x="2313857" y="535857"/>
                </a:lnTo>
                <a:lnTo>
                  <a:pt x="2339936" y="497176"/>
                </a:lnTo>
                <a:lnTo>
                  <a:pt x="2349500" y="449808"/>
                </a:lnTo>
                <a:lnTo>
                  <a:pt x="2349500" y="121691"/>
                </a:lnTo>
                <a:lnTo>
                  <a:pt x="2339936" y="74323"/>
                </a:lnTo>
                <a:lnTo>
                  <a:pt x="2313857" y="35642"/>
                </a:lnTo>
                <a:lnTo>
                  <a:pt x="2275176" y="9563"/>
                </a:lnTo>
                <a:lnTo>
                  <a:pt x="222780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12200" y="2501900"/>
            <a:ext cx="2349500" cy="571500"/>
          </a:xfrm>
          <a:custGeom>
            <a:avLst/>
            <a:gdLst/>
            <a:ahLst/>
            <a:cxnLst/>
            <a:rect l="l" t="t" r="r" b="b"/>
            <a:pathLst>
              <a:path w="2349500" h="571500">
                <a:moveTo>
                  <a:pt x="121691" y="0"/>
                </a:moveTo>
                <a:lnTo>
                  <a:pt x="2227808" y="0"/>
                </a:lnTo>
                <a:lnTo>
                  <a:pt x="2275176" y="9563"/>
                </a:lnTo>
                <a:lnTo>
                  <a:pt x="2313857" y="35642"/>
                </a:lnTo>
                <a:lnTo>
                  <a:pt x="2339936" y="74323"/>
                </a:lnTo>
                <a:lnTo>
                  <a:pt x="2349500" y="121691"/>
                </a:lnTo>
                <a:lnTo>
                  <a:pt x="2349500" y="449808"/>
                </a:lnTo>
                <a:lnTo>
                  <a:pt x="2339936" y="497176"/>
                </a:lnTo>
                <a:lnTo>
                  <a:pt x="2313857" y="535857"/>
                </a:lnTo>
                <a:lnTo>
                  <a:pt x="2275176" y="561936"/>
                </a:lnTo>
                <a:lnTo>
                  <a:pt x="2227808" y="571500"/>
                </a:lnTo>
                <a:lnTo>
                  <a:pt x="121691" y="571500"/>
                </a:lnTo>
                <a:lnTo>
                  <a:pt x="74323" y="561936"/>
                </a:lnTo>
                <a:lnTo>
                  <a:pt x="35642" y="535857"/>
                </a:lnTo>
                <a:lnTo>
                  <a:pt x="9563" y="497176"/>
                </a:lnTo>
                <a:lnTo>
                  <a:pt x="0" y="449808"/>
                </a:lnTo>
                <a:lnTo>
                  <a:pt x="0" y="121691"/>
                </a:lnTo>
                <a:lnTo>
                  <a:pt x="9563" y="74323"/>
                </a:lnTo>
                <a:lnTo>
                  <a:pt x="35642" y="35642"/>
                </a:lnTo>
                <a:lnTo>
                  <a:pt x="74323" y="9563"/>
                </a:lnTo>
                <a:lnTo>
                  <a:pt x="12169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423400" y="2489200"/>
            <a:ext cx="919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0" dirty="0"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6500" y="3276600"/>
            <a:ext cx="293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144" algn="l"/>
                <a:tab pos="1353185" algn="l"/>
              </a:tabLst>
            </a:pPr>
            <a:r>
              <a:rPr sz="3200" b="1" spc="155" dirty="0">
                <a:solidFill>
                  <a:srgbClr val="2C1376"/>
                </a:solidFill>
                <a:latin typeface="Arial"/>
                <a:cs typeface="Arial"/>
              </a:rPr>
              <a:t>pid	</a:t>
            </a:r>
            <a:r>
              <a:rPr sz="3200" spc="-110" dirty="0">
                <a:latin typeface="Arial"/>
                <a:cs typeface="Arial"/>
              </a:rPr>
              <a:t>=	</a:t>
            </a:r>
            <a:r>
              <a:rPr sz="3200" b="1" spc="229" dirty="0">
                <a:latin typeface="Arial"/>
                <a:cs typeface="Arial"/>
              </a:rPr>
              <a:t>for</a:t>
            </a:r>
            <a:r>
              <a:rPr sz="3200" b="1" spc="285" dirty="0">
                <a:latin typeface="Arial"/>
                <a:cs typeface="Arial"/>
              </a:rPr>
              <a:t>k</a:t>
            </a:r>
            <a:r>
              <a:rPr sz="3200" spc="750" dirty="0">
                <a:latin typeface="Arial"/>
                <a:cs typeface="Arial"/>
              </a:rPr>
              <a:t>();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56500" y="4216400"/>
            <a:ext cx="4719320" cy="521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  <a:tabLst>
                <a:tab pos="1576705" algn="l"/>
                <a:tab pos="2917190" algn="l"/>
              </a:tabLst>
            </a:pPr>
            <a:r>
              <a:rPr sz="3200" b="1" spc="95" dirty="0">
                <a:latin typeface="Arial"/>
                <a:cs typeface="Arial"/>
              </a:rPr>
              <a:t>switch	</a:t>
            </a:r>
            <a:r>
              <a:rPr sz="3200" spc="370" dirty="0">
                <a:latin typeface="Arial"/>
                <a:cs typeface="Arial"/>
              </a:rPr>
              <a:t>(</a:t>
            </a:r>
            <a:r>
              <a:rPr sz="3200" b="1" spc="370" dirty="0">
                <a:solidFill>
                  <a:srgbClr val="2C1376"/>
                </a:solidFill>
                <a:latin typeface="Arial"/>
                <a:cs typeface="Arial"/>
              </a:rPr>
              <a:t>pid</a:t>
            </a:r>
            <a:r>
              <a:rPr sz="3200" spc="370" dirty="0">
                <a:latin typeface="Arial"/>
                <a:cs typeface="Arial"/>
              </a:rPr>
              <a:t>)	</a:t>
            </a:r>
            <a:r>
              <a:rPr sz="3200" spc="69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00"/>
              </a:lnSpc>
              <a:tabLst>
                <a:tab pos="1129665" algn="l"/>
              </a:tabLst>
            </a:pPr>
            <a:r>
              <a:rPr sz="3200" b="1" spc="-25" dirty="0">
                <a:latin typeface="Arial"/>
                <a:cs typeface="Arial"/>
              </a:rPr>
              <a:t>case	</a:t>
            </a:r>
            <a:r>
              <a:rPr sz="3200" b="1" spc="509" dirty="0">
                <a:solidFill>
                  <a:srgbClr val="2C1376"/>
                </a:solidFill>
                <a:latin typeface="Arial"/>
                <a:cs typeface="Arial"/>
              </a:rPr>
              <a:t>-1</a:t>
            </a:r>
            <a:r>
              <a:rPr sz="3200" spc="509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 marR="5080">
              <a:lnSpc>
                <a:spcPts val="3700"/>
              </a:lnSpc>
              <a:spcBef>
                <a:spcPts val="170"/>
              </a:spcBef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555" dirty="0">
                <a:latin typeface="Arial"/>
                <a:cs typeface="Arial"/>
              </a:rPr>
              <a:t>ERROR  </a:t>
            </a:r>
            <a:r>
              <a:rPr sz="3200" spc="155" dirty="0">
                <a:latin typeface="Arial"/>
                <a:cs typeface="Arial"/>
              </a:rPr>
              <a:t>exit(EXIT_FAILURE);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529"/>
              </a:lnSpc>
              <a:tabLst>
                <a:tab pos="1129665" algn="l"/>
              </a:tabLst>
            </a:pPr>
            <a:r>
              <a:rPr sz="3200" b="1" spc="-25" dirty="0">
                <a:latin typeface="Arial"/>
                <a:cs typeface="Arial"/>
              </a:rPr>
              <a:t>case	</a:t>
            </a:r>
            <a:r>
              <a:rPr sz="3200" b="1" spc="425" dirty="0">
                <a:solidFill>
                  <a:srgbClr val="2C1376"/>
                </a:solidFill>
                <a:latin typeface="Arial"/>
                <a:cs typeface="Arial"/>
              </a:rPr>
              <a:t>0</a:t>
            </a:r>
            <a:r>
              <a:rPr sz="3200" spc="42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165" dirty="0">
                <a:latin typeface="Arial"/>
                <a:cs typeface="Arial"/>
              </a:rPr>
              <a:t>CHILD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</a:pPr>
            <a:r>
              <a:rPr sz="3200" b="1" spc="25" dirty="0">
                <a:latin typeface="Arial"/>
                <a:cs typeface="Arial"/>
              </a:rPr>
              <a:t>exit</a:t>
            </a:r>
            <a:r>
              <a:rPr sz="3200" spc="25" dirty="0">
                <a:latin typeface="Arial"/>
                <a:cs typeface="Arial"/>
              </a:rPr>
              <a:t>(EXIT_SUCCESS);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00"/>
              </a:lnSpc>
            </a:pPr>
            <a:r>
              <a:rPr sz="3200" b="1" spc="335" dirty="0">
                <a:latin typeface="Arial"/>
                <a:cs typeface="Arial"/>
              </a:rPr>
              <a:t>default</a:t>
            </a:r>
            <a:r>
              <a:rPr sz="3200" spc="3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  <a:tabLst>
                <a:tab pos="1129665" algn="l"/>
              </a:tabLst>
            </a:pPr>
            <a:r>
              <a:rPr sz="3200" spc="869" dirty="0">
                <a:latin typeface="Arial"/>
                <a:cs typeface="Arial"/>
              </a:rPr>
              <a:t>//	</a:t>
            </a:r>
            <a:r>
              <a:rPr sz="3200" spc="-405" dirty="0">
                <a:latin typeface="Arial"/>
                <a:cs typeface="Arial"/>
              </a:rPr>
              <a:t>PARENT</a:t>
            </a:r>
            <a:endParaRPr sz="3200">
              <a:latin typeface="Arial"/>
              <a:cs typeface="Arial"/>
            </a:endParaRPr>
          </a:p>
          <a:p>
            <a:pPr marL="459105">
              <a:lnSpc>
                <a:spcPts val="3700"/>
              </a:lnSpc>
            </a:pPr>
            <a:r>
              <a:rPr sz="3200" b="1" spc="25" dirty="0">
                <a:latin typeface="Arial"/>
                <a:cs typeface="Arial"/>
              </a:rPr>
              <a:t>exit</a:t>
            </a:r>
            <a:r>
              <a:rPr sz="3200" spc="25" dirty="0">
                <a:latin typeface="Arial"/>
                <a:cs typeface="Arial"/>
              </a:rPr>
              <a:t>(EXIT_SUCCESS);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70"/>
              </a:lnSpc>
            </a:pPr>
            <a:r>
              <a:rPr sz="3200" spc="69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1900" y="0"/>
            <a:ext cx="4116704" cy="20002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4800" b="1" spc="-5" dirty="0">
                <a:latin typeface="Arial"/>
                <a:cs typeface="Arial"/>
              </a:rPr>
              <a:t>Child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Process</a:t>
            </a:r>
            <a:endParaRPr sz="4800"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340"/>
              </a:spcBef>
            </a:pPr>
            <a:r>
              <a:rPr sz="3200" b="1" spc="-445" dirty="0"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906144" algn="l"/>
                <a:tab pos="1353185" algn="l"/>
              </a:tabLst>
            </a:pPr>
            <a:r>
              <a:rPr sz="3200" b="1" spc="155" dirty="0">
                <a:solidFill>
                  <a:srgbClr val="2C1376"/>
                </a:solidFill>
                <a:latin typeface="Arial"/>
                <a:cs typeface="Arial"/>
              </a:rPr>
              <a:t>pid	</a:t>
            </a:r>
            <a:r>
              <a:rPr sz="3200" b="1" spc="-110" dirty="0">
                <a:solidFill>
                  <a:srgbClr val="2C1376"/>
                </a:solidFill>
                <a:latin typeface="Arial"/>
                <a:cs typeface="Arial"/>
              </a:rPr>
              <a:t>=	</a:t>
            </a:r>
            <a:r>
              <a:rPr sz="3200" b="1" spc="-25" dirty="0">
                <a:solidFill>
                  <a:srgbClr val="2C1376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5300" y="3302000"/>
            <a:ext cx="5283200" cy="520700"/>
          </a:xfrm>
          <a:custGeom>
            <a:avLst/>
            <a:gdLst/>
            <a:ahLst/>
            <a:cxnLst/>
            <a:rect l="l" t="t" r="r" b="b"/>
            <a:pathLst>
              <a:path w="5283200" h="520700">
                <a:moveTo>
                  <a:pt x="108198" y="0"/>
                </a:moveTo>
                <a:lnTo>
                  <a:pt x="5174996" y="0"/>
                </a:lnTo>
                <a:lnTo>
                  <a:pt x="5217116" y="8502"/>
                </a:lnTo>
                <a:lnTo>
                  <a:pt x="5251510" y="31690"/>
                </a:lnTo>
                <a:lnTo>
                  <a:pt x="5274697" y="66082"/>
                </a:lnTo>
                <a:lnTo>
                  <a:pt x="5283200" y="108198"/>
                </a:lnTo>
                <a:lnTo>
                  <a:pt x="5283200" y="412502"/>
                </a:lnTo>
                <a:lnTo>
                  <a:pt x="5274697" y="454617"/>
                </a:lnTo>
                <a:lnTo>
                  <a:pt x="5251510" y="489009"/>
                </a:lnTo>
                <a:lnTo>
                  <a:pt x="5217116" y="512197"/>
                </a:lnTo>
                <a:lnTo>
                  <a:pt x="5174996" y="520700"/>
                </a:lnTo>
                <a:lnTo>
                  <a:pt x="108198" y="520700"/>
                </a:lnTo>
                <a:lnTo>
                  <a:pt x="66082" y="512197"/>
                </a:lnTo>
                <a:lnTo>
                  <a:pt x="31690" y="489009"/>
                </a:lnTo>
                <a:lnTo>
                  <a:pt x="8502" y="454617"/>
                </a:lnTo>
                <a:lnTo>
                  <a:pt x="0" y="412502"/>
                </a:lnTo>
                <a:lnTo>
                  <a:pt x="0" y="108198"/>
                </a:lnTo>
                <a:lnTo>
                  <a:pt x="8502" y="66082"/>
                </a:lnTo>
                <a:lnTo>
                  <a:pt x="31690" y="31690"/>
                </a:lnTo>
                <a:lnTo>
                  <a:pt x="66082" y="8502"/>
                </a:lnTo>
                <a:lnTo>
                  <a:pt x="108198" y="0"/>
                </a:lnTo>
                <a:close/>
              </a:path>
            </a:pathLst>
          </a:custGeom>
          <a:ln w="508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1700" y="3810000"/>
            <a:ext cx="5283200" cy="520700"/>
          </a:xfrm>
          <a:custGeom>
            <a:avLst/>
            <a:gdLst/>
            <a:ahLst/>
            <a:cxnLst/>
            <a:rect l="l" t="t" r="r" b="b"/>
            <a:pathLst>
              <a:path w="5283200" h="520700">
                <a:moveTo>
                  <a:pt x="108198" y="0"/>
                </a:moveTo>
                <a:lnTo>
                  <a:pt x="5174996" y="0"/>
                </a:lnTo>
                <a:lnTo>
                  <a:pt x="5217116" y="8502"/>
                </a:lnTo>
                <a:lnTo>
                  <a:pt x="5251510" y="31690"/>
                </a:lnTo>
                <a:lnTo>
                  <a:pt x="5274697" y="66082"/>
                </a:lnTo>
                <a:lnTo>
                  <a:pt x="5283200" y="108198"/>
                </a:lnTo>
                <a:lnTo>
                  <a:pt x="5283200" y="412502"/>
                </a:lnTo>
                <a:lnTo>
                  <a:pt x="5274697" y="454617"/>
                </a:lnTo>
                <a:lnTo>
                  <a:pt x="5251510" y="489009"/>
                </a:lnTo>
                <a:lnTo>
                  <a:pt x="5217116" y="512197"/>
                </a:lnTo>
                <a:lnTo>
                  <a:pt x="5174996" y="520700"/>
                </a:lnTo>
                <a:lnTo>
                  <a:pt x="108198" y="520700"/>
                </a:lnTo>
                <a:lnTo>
                  <a:pt x="66082" y="512197"/>
                </a:lnTo>
                <a:lnTo>
                  <a:pt x="31690" y="489009"/>
                </a:lnTo>
                <a:lnTo>
                  <a:pt x="8502" y="454617"/>
                </a:lnTo>
                <a:lnTo>
                  <a:pt x="0" y="412502"/>
                </a:lnTo>
                <a:lnTo>
                  <a:pt x="0" y="108198"/>
                </a:lnTo>
                <a:lnTo>
                  <a:pt x="8502" y="66082"/>
                </a:lnTo>
                <a:lnTo>
                  <a:pt x="31690" y="31690"/>
                </a:lnTo>
                <a:lnTo>
                  <a:pt x="66082" y="8502"/>
                </a:lnTo>
                <a:lnTo>
                  <a:pt x="108198" y="0"/>
                </a:lnTo>
                <a:close/>
              </a:path>
            </a:pathLst>
          </a:custGeom>
          <a:ln w="508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0" y="1092200"/>
            <a:ext cx="11239500" cy="4254500"/>
          </a:xfrm>
          <a:custGeom>
            <a:avLst/>
            <a:gdLst/>
            <a:ahLst/>
            <a:cxnLst/>
            <a:rect l="l" t="t" r="r" b="b"/>
            <a:pathLst>
              <a:path w="11239500" h="4254500">
                <a:moveTo>
                  <a:pt x="0" y="4254500"/>
                </a:moveTo>
                <a:lnTo>
                  <a:pt x="11239500" y="4254500"/>
                </a:lnTo>
                <a:lnTo>
                  <a:pt x="11239500" y="0"/>
                </a:lnTo>
                <a:lnTo>
                  <a:pt x="0" y="0"/>
                </a:lnTo>
                <a:lnTo>
                  <a:pt x="0" y="4254500"/>
                </a:lnTo>
                <a:close/>
              </a:path>
            </a:pathLst>
          </a:custGeom>
          <a:solidFill>
            <a:srgbClr val="FFF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0" y="1092200"/>
            <a:ext cx="11239500" cy="4343400"/>
          </a:xfrm>
          <a:custGeom>
            <a:avLst/>
            <a:gdLst/>
            <a:ahLst/>
            <a:cxnLst/>
            <a:rect l="l" t="t" r="r" b="b"/>
            <a:pathLst>
              <a:path w="11239500" h="4343400">
                <a:moveTo>
                  <a:pt x="0" y="0"/>
                </a:moveTo>
                <a:lnTo>
                  <a:pt x="11239500" y="0"/>
                </a:lnTo>
                <a:lnTo>
                  <a:pt x="112395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9323" y="2860051"/>
            <a:ext cx="366395" cy="168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User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00" y="5346700"/>
            <a:ext cx="11239500" cy="4038600"/>
          </a:xfrm>
          <a:custGeom>
            <a:avLst/>
            <a:gdLst/>
            <a:ahLst/>
            <a:cxnLst/>
            <a:rect l="l" t="t" r="r" b="b"/>
            <a:pathLst>
              <a:path w="11239500" h="4038600">
                <a:moveTo>
                  <a:pt x="0" y="0"/>
                </a:moveTo>
                <a:lnTo>
                  <a:pt x="11239500" y="0"/>
                </a:lnTo>
                <a:lnTo>
                  <a:pt x="112395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A8C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0000" y="5346700"/>
            <a:ext cx="11239500" cy="4038600"/>
          </a:xfrm>
          <a:custGeom>
            <a:avLst/>
            <a:gdLst/>
            <a:ahLst/>
            <a:cxnLst/>
            <a:rect l="l" t="t" r="r" b="b"/>
            <a:pathLst>
              <a:path w="11239500" h="4038600">
                <a:moveTo>
                  <a:pt x="0" y="0"/>
                </a:moveTo>
                <a:lnTo>
                  <a:pt x="11239500" y="0"/>
                </a:lnTo>
                <a:lnTo>
                  <a:pt x="112395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890" y="7046855"/>
            <a:ext cx="367030" cy="1957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Kernel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0" y="215900"/>
            <a:ext cx="813498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1050" algn="l"/>
                <a:tab pos="5109210" algn="l"/>
              </a:tabLst>
            </a:pPr>
            <a:r>
              <a:rPr sz="3800" b="1" dirty="0">
                <a:latin typeface="Arial"/>
                <a:cs typeface="Arial"/>
              </a:rPr>
              <a:t>Create a	</a:t>
            </a:r>
            <a:r>
              <a:rPr sz="3800" b="1" spc="-5" dirty="0">
                <a:latin typeface="Arial"/>
                <a:cs typeface="Arial"/>
              </a:rPr>
              <a:t>new</a:t>
            </a:r>
            <a:r>
              <a:rPr sz="3800" b="1" spc="10" dirty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process	using</a:t>
            </a:r>
            <a:r>
              <a:rPr sz="3800" b="1" spc="-80" dirty="0">
                <a:latin typeface="Arial"/>
                <a:cs typeface="Arial"/>
              </a:rPr>
              <a:t> </a:t>
            </a:r>
            <a:r>
              <a:rPr sz="3800" b="1" spc="470" dirty="0">
                <a:latin typeface="Arial"/>
                <a:cs typeface="Arial"/>
              </a:rPr>
              <a:t>fork()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4300" y="22860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38481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95800"/>
                </a:lnTo>
                <a:lnTo>
                  <a:pt x="5031" y="4539478"/>
                </a:lnTo>
                <a:lnTo>
                  <a:pt x="19363" y="4579575"/>
                </a:lnTo>
                <a:lnTo>
                  <a:pt x="41851" y="4614946"/>
                </a:lnTo>
                <a:lnTo>
                  <a:pt x="71353" y="4644448"/>
                </a:lnTo>
                <a:lnTo>
                  <a:pt x="106724" y="4666936"/>
                </a:lnTo>
                <a:lnTo>
                  <a:pt x="146821" y="4681268"/>
                </a:lnTo>
                <a:lnTo>
                  <a:pt x="190500" y="4686300"/>
                </a:lnTo>
                <a:lnTo>
                  <a:pt x="3848100" y="4686300"/>
                </a:lnTo>
                <a:lnTo>
                  <a:pt x="3891778" y="4681268"/>
                </a:lnTo>
                <a:lnTo>
                  <a:pt x="3931875" y="4666936"/>
                </a:lnTo>
                <a:lnTo>
                  <a:pt x="3967246" y="4644448"/>
                </a:lnTo>
                <a:lnTo>
                  <a:pt x="3996748" y="4614946"/>
                </a:lnTo>
                <a:lnTo>
                  <a:pt x="4019236" y="4579575"/>
                </a:lnTo>
                <a:lnTo>
                  <a:pt x="4033568" y="4539478"/>
                </a:lnTo>
                <a:lnTo>
                  <a:pt x="4038600" y="4495800"/>
                </a:lnTo>
                <a:lnTo>
                  <a:pt x="4038600" y="190500"/>
                </a:lnTo>
                <a:lnTo>
                  <a:pt x="4033568" y="146821"/>
                </a:lnTo>
                <a:lnTo>
                  <a:pt x="4019236" y="106724"/>
                </a:lnTo>
                <a:lnTo>
                  <a:pt x="3996748" y="71353"/>
                </a:lnTo>
                <a:lnTo>
                  <a:pt x="3967246" y="41851"/>
                </a:lnTo>
                <a:lnTo>
                  <a:pt x="3931875" y="19363"/>
                </a:lnTo>
                <a:lnTo>
                  <a:pt x="3891778" y="5031"/>
                </a:lnTo>
                <a:lnTo>
                  <a:pt x="38481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300" y="22860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190500" y="0"/>
                </a:moveTo>
                <a:lnTo>
                  <a:pt x="3848100" y="0"/>
                </a:lnTo>
                <a:lnTo>
                  <a:pt x="3891778" y="5031"/>
                </a:lnTo>
                <a:lnTo>
                  <a:pt x="3931875" y="19362"/>
                </a:lnTo>
                <a:lnTo>
                  <a:pt x="3967246" y="41850"/>
                </a:lnTo>
                <a:lnTo>
                  <a:pt x="3996748" y="71351"/>
                </a:lnTo>
                <a:lnTo>
                  <a:pt x="4019236" y="106722"/>
                </a:lnTo>
                <a:lnTo>
                  <a:pt x="4033568" y="146820"/>
                </a:lnTo>
                <a:lnTo>
                  <a:pt x="4038600" y="190500"/>
                </a:lnTo>
                <a:lnTo>
                  <a:pt x="4038600" y="4495800"/>
                </a:lnTo>
                <a:lnTo>
                  <a:pt x="4033568" y="4539478"/>
                </a:lnTo>
                <a:lnTo>
                  <a:pt x="4019236" y="4579575"/>
                </a:lnTo>
                <a:lnTo>
                  <a:pt x="3996748" y="4614946"/>
                </a:lnTo>
                <a:lnTo>
                  <a:pt x="3967246" y="4644448"/>
                </a:lnTo>
                <a:lnTo>
                  <a:pt x="3931875" y="4666936"/>
                </a:lnTo>
                <a:lnTo>
                  <a:pt x="3891778" y="4681268"/>
                </a:lnTo>
                <a:lnTo>
                  <a:pt x="3848100" y="4686300"/>
                </a:lnTo>
                <a:lnTo>
                  <a:pt x="190500" y="4686300"/>
                </a:lnTo>
                <a:lnTo>
                  <a:pt x="146820" y="4681268"/>
                </a:lnTo>
                <a:lnTo>
                  <a:pt x="106722" y="4666936"/>
                </a:lnTo>
                <a:lnTo>
                  <a:pt x="71351" y="4644448"/>
                </a:lnTo>
                <a:lnTo>
                  <a:pt x="41850" y="4614946"/>
                </a:lnTo>
                <a:lnTo>
                  <a:pt x="19362" y="4579575"/>
                </a:lnTo>
                <a:lnTo>
                  <a:pt x="5031" y="4539478"/>
                </a:lnTo>
                <a:lnTo>
                  <a:pt x="0" y="4495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3600" y="1752600"/>
            <a:ext cx="224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Parent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3845" y="5194262"/>
            <a:ext cx="1270000" cy="2730500"/>
          </a:xfrm>
          <a:custGeom>
            <a:avLst/>
            <a:gdLst/>
            <a:ahLst/>
            <a:cxnLst/>
            <a:rect l="l" t="t" r="r" b="b"/>
            <a:pathLst>
              <a:path w="1270000" h="2730500">
                <a:moveTo>
                  <a:pt x="1270000" y="2171700"/>
                </a:moveTo>
                <a:lnTo>
                  <a:pt x="0" y="2171700"/>
                </a:lnTo>
                <a:lnTo>
                  <a:pt x="635000" y="2730500"/>
                </a:lnTo>
                <a:lnTo>
                  <a:pt x="1270000" y="2171700"/>
                </a:lnTo>
                <a:close/>
              </a:path>
              <a:path w="1270000" h="2730500">
                <a:moveTo>
                  <a:pt x="838200" y="0"/>
                </a:moveTo>
                <a:lnTo>
                  <a:pt x="431800" y="0"/>
                </a:lnTo>
                <a:lnTo>
                  <a:pt x="431800" y="2171700"/>
                </a:lnTo>
                <a:lnTo>
                  <a:pt x="838200" y="2171700"/>
                </a:lnTo>
                <a:lnTo>
                  <a:pt x="838200" y="0"/>
                </a:lnTo>
                <a:close/>
              </a:path>
            </a:pathLst>
          </a:custGeom>
          <a:solidFill>
            <a:srgbClr val="AD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3845" y="5194262"/>
            <a:ext cx="1270000" cy="2730500"/>
          </a:xfrm>
          <a:custGeom>
            <a:avLst/>
            <a:gdLst/>
            <a:ahLst/>
            <a:cxnLst/>
            <a:rect l="l" t="t" r="r" b="b"/>
            <a:pathLst>
              <a:path w="1270000" h="2730500">
                <a:moveTo>
                  <a:pt x="431800" y="2171700"/>
                </a:moveTo>
                <a:lnTo>
                  <a:pt x="0" y="2171700"/>
                </a:lnTo>
                <a:lnTo>
                  <a:pt x="635000" y="2730500"/>
                </a:lnTo>
                <a:lnTo>
                  <a:pt x="1270000" y="2171700"/>
                </a:lnTo>
                <a:lnTo>
                  <a:pt x="838200" y="2171700"/>
                </a:lnTo>
                <a:lnTo>
                  <a:pt x="838200" y="0"/>
                </a:lnTo>
                <a:lnTo>
                  <a:pt x="431800" y="0"/>
                </a:lnTo>
                <a:lnTo>
                  <a:pt x="431800" y="217170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89300" y="4610100"/>
            <a:ext cx="241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Parent calls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fork()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7458" y="6919836"/>
            <a:ext cx="1041400" cy="993775"/>
          </a:xfrm>
          <a:custGeom>
            <a:avLst/>
            <a:gdLst/>
            <a:ahLst/>
            <a:cxnLst/>
            <a:rect l="l" t="t" r="r" b="b"/>
            <a:pathLst>
              <a:path w="1041400" h="993775">
                <a:moveTo>
                  <a:pt x="264528" y="0"/>
                </a:moveTo>
                <a:lnTo>
                  <a:pt x="511975" y="271017"/>
                </a:lnTo>
                <a:lnTo>
                  <a:pt x="0" y="738479"/>
                </a:lnTo>
                <a:lnTo>
                  <a:pt x="232892" y="993546"/>
                </a:lnTo>
                <a:lnTo>
                  <a:pt x="744867" y="526097"/>
                </a:lnTo>
                <a:lnTo>
                  <a:pt x="1009364" y="526097"/>
                </a:lnTo>
                <a:lnTo>
                  <a:pt x="1041095" y="21767"/>
                </a:lnTo>
                <a:lnTo>
                  <a:pt x="264528" y="0"/>
                </a:lnTo>
                <a:close/>
              </a:path>
              <a:path w="1041400" h="993775">
                <a:moveTo>
                  <a:pt x="1009364" y="526097"/>
                </a:moveTo>
                <a:lnTo>
                  <a:pt x="744867" y="526097"/>
                </a:lnTo>
                <a:lnTo>
                  <a:pt x="992314" y="797102"/>
                </a:lnTo>
                <a:lnTo>
                  <a:pt x="1009364" y="526097"/>
                </a:lnTo>
                <a:close/>
              </a:path>
            </a:pathLst>
          </a:custGeom>
          <a:solidFill>
            <a:srgbClr val="AD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7461" y="6919839"/>
            <a:ext cx="1041400" cy="993775"/>
          </a:xfrm>
          <a:custGeom>
            <a:avLst/>
            <a:gdLst/>
            <a:ahLst/>
            <a:cxnLst/>
            <a:rect l="l" t="t" r="r" b="b"/>
            <a:pathLst>
              <a:path w="1041400" h="993775">
                <a:moveTo>
                  <a:pt x="744871" y="526090"/>
                </a:moveTo>
                <a:lnTo>
                  <a:pt x="992321" y="797106"/>
                </a:lnTo>
                <a:lnTo>
                  <a:pt x="1041090" y="21771"/>
                </a:lnTo>
                <a:lnTo>
                  <a:pt x="264528" y="0"/>
                </a:lnTo>
                <a:lnTo>
                  <a:pt x="511978" y="271016"/>
                </a:lnTo>
                <a:lnTo>
                  <a:pt x="0" y="738474"/>
                </a:lnTo>
                <a:lnTo>
                  <a:pt x="232893" y="993548"/>
                </a:lnTo>
                <a:lnTo>
                  <a:pt x="744871" y="526090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2100" y="25146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727200"/>
                </a:lnTo>
                <a:lnTo>
                  <a:pt x="5031" y="1770878"/>
                </a:lnTo>
                <a:lnTo>
                  <a:pt x="19363" y="1810975"/>
                </a:lnTo>
                <a:lnTo>
                  <a:pt x="41851" y="1846346"/>
                </a:lnTo>
                <a:lnTo>
                  <a:pt x="71353" y="1875848"/>
                </a:lnTo>
                <a:lnTo>
                  <a:pt x="106724" y="1898336"/>
                </a:lnTo>
                <a:lnTo>
                  <a:pt x="146821" y="1912668"/>
                </a:lnTo>
                <a:lnTo>
                  <a:pt x="190500" y="1917700"/>
                </a:lnTo>
                <a:lnTo>
                  <a:pt x="3479800" y="1917700"/>
                </a:lnTo>
                <a:lnTo>
                  <a:pt x="3523478" y="1912668"/>
                </a:lnTo>
                <a:lnTo>
                  <a:pt x="3563575" y="1898336"/>
                </a:lnTo>
                <a:lnTo>
                  <a:pt x="3598946" y="1875848"/>
                </a:lnTo>
                <a:lnTo>
                  <a:pt x="3628448" y="1846346"/>
                </a:lnTo>
                <a:lnTo>
                  <a:pt x="3650936" y="1810975"/>
                </a:lnTo>
                <a:lnTo>
                  <a:pt x="3665268" y="1770878"/>
                </a:lnTo>
                <a:lnTo>
                  <a:pt x="3670300" y="1727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5E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32100" y="25146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1727200"/>
                </a:lnTo>
                <a:lnTo>
                  <a:pt x="3665268" y="1770878"/>
                </a:lnTo>
                <a:lnTo>
                  <a:pt x="3650936" y="1810975"/>
                </a:lnTo>
                <a:lnTo>
                  <a:pt x="3628448" y="1846346"/>
                </a:lnTo>
                <a:lnTo>
                  <a:pt x="3598946" y="1875848"/>
                </a:lnTo>
                <a:lnTo>
                  <a:pt x="3563575" y="1898336"/>
                </a:lnTo>
                <a:lnTo>
                  <a:pt x="3523478" y="1912668"/>
                </a:lnTo>
                <a:lnTo>
                  <a:pt x="3479800" y="1917700"/>
                </a:lnTo>
                <a:lnTo>
                  <a:pt x="190500" y="1917700"/>
                </a:lnTo>
                <a:lnTo>
                  <a:pt x="146820" y="1912668"/>
                </a:lnTo>
                <a:lnTo>
                  <a:pt x="106722" y="1898336"/>
                </a:lnTo>
                <a:lnTo>
                  <a:pt x="71351" y="1875848"/>
                </a:lnTo>
                <a:lnTo>
                  <a:pt x="41850" y="1846346"/>
                </a:lnTo>
                <a:lnTo>
                  <a:pt x="19362" y="1810975"/>
                </a:lnTo>
                <a:lnTo>
                  <a:pt x="5031" y="1770878"/>
                </a:lnTo>
                <a:lnTo>
                  <a:pt x="0" y="1727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33700" y="3086100"/>
            <a:ext cx="283654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(instructions)  </a:t>
            </a:r>
            <a:r>
              <a:rPr sz="2400" b="1" spc="-9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2100" y="57404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838200"/>
                </a:lnTo>
                <a:lnTo>
                  <a:pt x="5031" y="881878"/>
                </a:lnTo>
                <a:lnTo>
                  <a:pt x="19363" y="921975"/>
                </a:lnTo>
                <a:lnTo>
                  <a:pt x="41851" y="957346"/>
                </a:lnTo>
                <a:lnTo>
                  <a:pt x="71353" y="986848"/>
                </a:lnTo>
                <a:lnTo>
                  <a:pt x="106724" y="1009336"/>
                </a:lnTo>
                <a:lnTo>
                  <a:pt x="146821" y="1023668"/>
                </a:lnTo>
                <a:lnTo>
                  <a:pt x="190500" y="1028700"/>
                </a:lnTo>
                <a:lnTo>
                  <a:pt x="3479800" y="1028700"/>
                </a:lnTo>
                <a:lnTo>
                  <a:pt x="3523478" y="1023668"/>
                </a:lnTo>
                <a:lnTo>
                  <a:pt x="3563575" y="1009336"/>
                </a:lnTo>
                <a:lnTo>
                  <a:pt x="3598946" y="986848"/>
                </a:lnTo>
                <a:lnTo>
                  <a:pt x="3628448" y="957346"/>
                </a:lnTo>
                <a:lnTo>
                  <a:pt x="3650936" y="921975"/>
                </a:lnTo>
                <a:lnTo>
                  <a:pt x="3665268" y="881878"/>
                </a:lnTo>
                <a:lnTo>
                  <a:pt x="3670300" y="838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2100" y="57404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838200"/>
                </a:lnTo>
                <a:lnTo>
                  <a:pt x="3665268" y="881880"/>
                </a:lnTo>
                <a:lnTo>
                  <a:pt x="3650936" y="921977"/>
                </a:lnTo>
                <a:lnTo>
                  <a:pt x="3628448" y="957348"/>
                </a:lnTo>
                <a:lnTo>
                  <a:pt x="3598946" y="986849"/>
                </a:lnTo>
                <a:lnTo>
                  <a:pt x="3563575" y="1009337"/>
                </a:lnTo>
                <a:lnTo>
                  <a:pt x="3523478" y="1023668"/>
                </a:lnTo>
                <a:lnTo>
                  <a:pt x="3479800" y="1028700"/>
                </a:lnTo>
                <a:lnTo>
                  <a:pt x="190500" y="1028700"/>
                </a:lnTo>
                <a:lnTo>
                  <a:pt x="146820" y="1023668"/>
                </a:lnTo>
                <a:lnTo>
                  <a:pt x="106722" y="1009337"/>
                </a:lnTo>
                <a:lnTo>
                  <a:pt x="71351" y="986849"/>
                </a:lnTo>
                <a:lnTo>
                  <a:pt x="41850" y="957348"/>
                </a:lnTo>
                <a:lnTo>
                  <a:pt x="19362" y="921977"/>
                </a:lnTo>
                <a:lnTo>
                  <a:pt x="5031" y="881880"/>
                </a:lnTo>
                <a:lnTo>
                  <a:pt x="0" y="838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0400" y="609600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Resources (open files,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3200" y="1752600"/>
            <a:ext cx="205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Child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64500" y="22860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38481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95800"/>
                </a:lnTo>
                <a:lnTo>
                  <a:pt x="5031" y="4539478"/>
                </a:lnTo>
                <a:lnTo>
                  <a:pt x="19363" y="4579575"/>
                </a:lnTo>
                <a:lnTo>
                  <a:pt x="41851" y="4614946"/>
                </a:lnTo>
                <a:lnTo>
                  <a:pt x="71353" y="4644448"/>
                </a:lnTo>
                <a:lnTo>
                  <a:pt x="106724" y="4666936"/>
                </a:lnTo>
                <a:lnTo>
                  <a:pt x="146821" y="4681268"/>
                </a:lnTo>
                <a:lnTo>
                  <a:pt x="190500" y="4686300"/>
                </a:lnTo>
                <a:lnTo>
                  <a:pt x="3848100" y="4686300"/>
                </a:lnTo>
                <a:lnTo>
                  <a:pt x="3891778" y="4681268"/>
                </a:lnTo>
                <a:lnTo>
                  <a:pt x="3931875" y="4666936"/>
                </a:lnTo>
                <a:lnTo>
                  <a:pt x="3967246" y="4644448"/>
                </a:lnTo>
                <a:lnTo>
                  <a:pt x="3996748" y="4614946"/>
                </a:lnTo>
                <a:lnTo>
                  <a:pt x="4019236" y="4579575"/>
                </a:lnTo>
                <a:lnTo>
                  <a:pt x="4033568" y="4539478"/>
                </a:lnTo>
                <a:lnTo>
                  <a:pt x="4038600" y="4495800"/>
                </a:lnTo>
                <a:lnTo>
                  <a:pt x="4038600" y="190500"/>
                </a:lnTo>
                <a:lnTo>
                  <a:pt x="4033568" y="146821"/>
                </a:lnTo>
                <a:lnTo>
                  <a:pt x="4019236" y="106724"/>
                </a:lnTo>
                <a:lnTo>
                  <a:pt x="3996748" y="71353"/>
                </a:lnTo>
                <a:lnTo>
                  <a:pt x="3967246" y="41851"/>
                </a:lnTo>
                <a:lnTo>
                  <a:pt x="3931875" y="19363"/>
                </a:lnTo>
                <a:lnTo>
                  <a:pt x="3891778" y="5031"/>
                </a:lnTo>
                <a:lnTo>
                  <a:pt x="38481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4500" y="22860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190500" y="0"/>
                </a:moveTo>
                <a:lnTo>
                  <a:pt x="3848100" y="0"/>
                </a:lnTo>
                <a:lnTo>
                  <a:pt x="3891778" y="5031"/>
                </a:lnTo>
                <a:lnTo>
                  <a:pt x="3931875" y="19362"/>
                </a:lnTo>
                <a:lnTo>
                  <a:pt x="3967246" y="41850"/>
                </a:lnTo>
                <a:lnTo>
                  <a:pt x="3996748" y="71351"/>
                </a:lnTo>
                <a:lnTo>
                  <a:pt x="4019236" y="106722"/>
                </a:lnTo>
                <a:lnTo>
                  <a:pt x="4033568" y="146820"/>
                </a:lnTo>
                <a:lnTo>
                  <a:pt x="4038600" y="190500"/>
                </a:lnTo>
                <a:lnTo>
                  <a:pt x="4038600" y="4495800"/>
                </a:lnTo>
                <a:lnTo>
                  <a:pt x="4033568" y="4539478"/>
                </a:lnTo>
                <a:lnTo>
                  <a:pt x="4019236" y="4579575"/>
                </a:lnTo>
                <a:lnTo>
                  <a:pt x="3996748" y="4614946"/>
                </a:lnTo>
                <a:lnTo>
                  <a:pt x="3967246" y="4644448"/>
                </a:lnTo>
                <a:lnTo>
                  <a:pt x="3931875" y="4666936"/>
                </a:lnTo>
                <a:lnTo>
                  <a:pt x="3891778" y="4681268"/>
                </a:lnTo>
                <a:lnTo>
                  <a:pt x="3848100" y="4686300"/>
                </a:lnTo>
                <a:lnTo>
                  <a:pt x="190500" y="4686300"/>
                </a:lnTo>
                <a:lnTo>
                  <a:pt x="146820" y="4681268"/>
                </a:lnTo>
                <a:lnTo>
                  <a:pt x="106722" y="4666936"/>
                </a:lnTo>
                <a:lnTo>
                  <a:pt x="71351" y="4644448"/>
                </a:lnTo>
                <a:lnTo>
                  <a:pt x="41850" y="4614946"/>
                </a:lnTo>
                <a:lnTo>
                  <a:pt x="19362" y="4579575"/>
                </a:lnTo>
                <a:lnTo>
                  <a:pt x="5031" y="4539478"/>
                </a:lnTo>
                <a:lnTo>
                  <a:pt x="0" y="4495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2300" y="25146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727200"/>
                </a:lnTo>
                <a:lnTo>
                  <a:pt x="5031" y="1770878"/>
                </a:lnTo>
                <a:lnTo>
                  <a:pt x="19363" y="1810975"/>
                </a:lnTo>
                <a:lnTo>
                  <a:pt x="41851" y="1846346"/>
                </a:lnTo>
                <a:lnTo>
                  <a:pt x="71353" y="1875848"/>
                </a:lnTo>
                <a:lnTo>
                  <a:pt x="106724" y="1898336"/>
                </a:lnTo>
                <a:lnTo>
                  <a:pt x="146821" y="1912668"/>
                </a:lnTo>
                <a:lnTo>
                  <a:pt x="190500" y="1917700"/>
                </a:lnTo>
                <a:lnTo>
                  <a:pt x="3479800" y="1917700"/>
                </a:lnTo>
                <a:lnTo>
                  <a:pt x="3523478" y="1912668"/>
                </a:lnTo>
                <a:lnTo>
                  <a:pt x="3563575" y="1898336"/>
                </a:lnTo>
                <a:lnTo>
                  <a:pt x="3598946" y="1875848"/>
                </a:lnTo>
                <a:lnTo>
                  <a:pt x="3628448" y="1846346"/>
                </a:lnTo>
                <a:lnTo>
                  <a:pt x="3650936" y="1810975"/>
                </a:lnTo>
                <a:lnTo>
                  <a:pt x="3665268" y="1770878"/>
                </a:lnTo>
                <a:lnTo>
                  <a:pt x="3670300" y="1727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5E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2300" y="25146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1727200"/>
                </a:lnTo>
                <a:lnTo>
                  <a:pt x="3665268" y="1770878"/>
                </a:lnTo>
                <a:lnTo>
                  <a:pt x="3650936" y="1810975"/>
                </a:lnTo>
                <a:lnTo>
                  <a:pt x="3628448" y="1846346"/>
                </a:lnTo>
                <a:lnTo>
                  <a:pt x="3598946" y="1875848"/>
                </a:lnTo>
                <a:lnTo>
                  <a:pt x="3563575" y="1898336"/>
                </a:lnTo>
                <a:lnTo>
                  <a:pt x="3523478" y="1912668"/>
                </a:lnTo>
                <a:lnTo>
                  <a:pt x="3479800" y="1917700"/>
                </a:lnTo>
                <a:lnTo>
                  <a:pt x="190500" y="1917700"/>
                </a:lnTo>
                <a:lnTo>
                  <a:pt x="146820" y="1912668"/>
                </a:lnTo>
                <a:lnTo>
                  <a:pt x="106722" y="1898336"/>
                </a:lnTo>
                <a:lnTo>
                  <a:pt x="71351" y="1875848"/>
                </a:lnTo>
                <a:lnTo>
                  <a:pt x="41850" y="1846346"/>
                </a:lnTo>
                <a:lnTo>
                  <a:pt x="19362" y="1810975"/>
                </a:lnTo>
                <a:lnTo>
                  <a:pt x="5031" y="1770878"/>
                </a:lnTo>
                <a:lnTo>
                  <a:pt x="0" y="1727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43900" y="3086100"/>
            <a:ext cx="283654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(instructions)  </a:t>
            </a:r>
            <a:r>
              <a:rPr sz="2400" b="1" spc="-9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42300" y="57404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838200"/>
                </a:lnTo>
                <a:lnTo>
                  <a:pt x="5031" y="881878"/>
                </a:lnTo>
                <a:lnTo>
                  <a:pt x="19363" y="921975"/>
                </a:lnTo>
                <a:lnTo>
                  <a:pt x="41851" y="957346"/>
                </a:lnTo>
                <a:lnTo>
                  <a:pt x="71353" y="986848"/>
                </a:lnTo>
                <a:lnTo>
                  <a:pt x="106724" y="1009336"/>
                </a:lnTo>
                <a:lnTo>
                  <a:pt x="146821" y="1023668"/>
                </a:lnTo>
                <a:lnTo>
                  <a:pt x="190500" y="1028700"/>
                </a:lnTo>
                <a:lnTo>
                  <a:pt x="3479800" y="1028700"/>
                </a:lnTo>
                <a:lnTo>
                  <a:pt x="3523478" y="1023668"/>
                </a:lnTo>
                <a:lnTo>
                  <a:pt x="3563575" y="1009336"/>
                </a:lnTo>
                <a:lnTo>
                  <a:pt x="3598946" y="986848"/>
                </a:lnTo>
                <a:lnTo>
                  <a:pt x="3628448" y="957346"/>
                </a:lnTo>
                <a:lnTo>
                  <a:pt x="3650936" y="921975"/>
                </a:lnTo>
                <a:lnTo>
                  <a:pt x="3665268" y="881878"/>
                </a:lnTo>
                <a:lnTo>
                  <a:pt x="3670300" y="838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42300" y="57404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838200"/>
                </a:lnTo>
                <a:lnTo>
                  <a:pt x="3665268" y="881880"/>
                </a:lnTo>
                <a:lnTo>
                  <a:pt x="3650936" y="921977"/>
                </a:lnTo>
                <a:lnTo>
                  <a:pt x="3628448" y="957348"/>
                </a:lnTo>
                <a:lnTo>
                  <a:pt x="3598946" y="986849"/>
                </a:lnTo>
                <a:lnTo>
                  <a:pt x="3563575" y="1009337"/>
                </a:lnTo>
                <a:lnTo>
                  <a:pt x="3523478" y="1023668"/>
                </a:lnTo>
                <a:lnTo>
                  <a:pt x="3479800" y="1028700"/>
                </a:lnTo>
                <a:lnTo>
                  <a:pt x="190500" y="1028700"/>
                </a:lnTo>
                <a:lnTo>
                  <a:pt x="146820" y="1023668"/>
                </a:lnTo>
                <a:lnTo>
                  <a:pt x="106722" y="1009337"/>
                </a:lnTo>
                <a:lnTo>
                  <a:pt x="71351" y="986849"/>
                </a:lnTo>
                <a:lnTo>
                  <a:pt x="41850" y="957348"/>
                </a:lnTo>
                <a:lnTo>
                  <a:pt x="19362" y="921977"/>
                </a:lnTo>
                <a:lnTo>
                  <a:pt x="5031" y="881880"/>
                </a:lnTo>
                <a:lnTo>
                  <a:pt x="0" y="838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10600" y="609600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Resources (open files,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9000" y="8089900"/>
            <a:ext cx="799274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OS creates </a:t>
            </a:r>
            <a:r>
              <a:rPr sz="2400" dirty="0">
                <a:latin typeface="Arial"/>
                <a:cs typeface="Arial"/>
              </a:rPr>
              <a:t>a new process - a child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child process is a copy 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parent (copy of </a:t>
            </a:r>
            <a:r>
              <a:rPr sz="1800" spc="-45" dirty="0">
                <a:latin typeface="Arial"/>
                <a:cs typeface="Arial"/>
              </a:rPr>
              <a:t>TEXT,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Resources)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3683165" cy="1927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5833" y="1216037"/>
            <a:ext cx="331367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6668" y="1166137"/>
            <a:ext cx="18518" cy="2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9059" y="1089037"/>
            <a:ext cx="40900" cy="38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5819" y="919562"/>
            <a:ext cx="72618" cy="156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65045" y="4588535"/>
            <a:ext cx="3657600" cy="981075"/>
          </a:xfrm>
          <a:custGeom>
            <a:avLst/>
            <a:gdLst/>
            <a:ahLst/>
            <a:cxnLst/>
            <a:rect l="l" t="t" r="r" b="b"/>
            <a:pathLst>
              <a:path w="3657600" h="981075">
                <a:moveTo>
                  <a:pt x="0" y="0"/>
                </a:moveTo>
                <a:lnTo>
                  <a:pt x="3657600" y="0"/>
                </a:lnTo>
                <a:lnTo>
                  <a:pt x="3657600" y="980629"/>
                </a:lnTo>
                <a:lnTo>
                  <a:pt x="0" y="98062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610600" y="4686300"/>
            <a:ext cx="297370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080" indent="-2540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child process 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copy 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304800"/>
            <a:ext cx="11239500" cy="4254500"/>
          </a:xfrm>
          <a:custGeom>
            <a:avLst/>
            <a:gdLst/>
            <a:ahLst/>
            <a:cxnLst/>
            <a:rect l="l" t="t" r="r" b="b"/>
            <a:pathLst>
              <a:path w="11239500" h="4254500">
                <a:moveTo>
                  <a:pt x="0" y="4254500"/>
                </a:moveTo>
                <a:lnTo>
                  <a:pt x="11239500" y="4254500"/>
                </a:lnTo>
                <a:lnTo>
                  <a:pt x="11239500" y="0"/>
                </a:lnTo>
                <a:lnTo>
                  <a:pt x="0" y="0"/>
                </a:lnTo>
                <a:lnTo>
                  <a:pt x="0" y="4254500"/>
                </a:lnTo>
                <a:close/>
              </a:path>
            </a:pathLst>
          </a:custGeom>
          <a:solidFill>
            <a:srgbClr val="FFF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500" y="304800"/>
            <a:ext cx="11239500" cy="4343400"/>
          </a:xfrm>
          <a:custGeom>
            <a:avLst/>
            <a:gdLst/>
            <a:ahLst/>
            <a:cxnLst/>
            <a:rect l="l" t="t" r="r" b="b"/>
            <a:pathLst>
              <a:path w="11239500" h="4343400">
                <a:moveTo>
                  <a:pt x="0" y="0"/>
                </a:moveTo>
                <a:lnTo>
                  <a:pt x="11239500" y="0"/>
                </a:lnTo>
                <a:lnTo>
                  <a:pt x="112395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823" y="2072651"/>
            <a:ext cx="366395" cy="168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User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7008" y="4559300"/>
            <a:ext cx="11245215" cy="2120900"/>
          </a:xfrm>
          <a:custGeom>
            <a:avLst/>
            <a:gdLst/>
            <a:ahLst/>
            <a:cxnLst/>
            <a:rect l="l" t="t" r="r" b="b"/>
            <a:pathLst>
              <a:path w="11245215" h="2120900">
                <a:moveTo>
                  <a:pt x="0" y="0"/>
                </a:moveTo>
                <a:lnTo>
                  <a:pt x="11244861" y="0"/>
                </a:lnTo>
                <a:lnTo>
                  <a:pt x="11244861" y="2120900"/>
                </a:lnTo>
                <a:lnTo>
                  <a:pt x="0" y="2120900"/>
                </a:lnTo>
                <a:lnTo>
                  <a:pt x="0" y="0"/>
                </a:lnTo>
                <a:close/>
              </a:path>
            </a:pathLst>
          </a:custGeom>
          <a:solidFill>
            <a:srgbClr val="A8C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008" y="4559300"/>
            <a:ext cx="11245215" cy="2120900"/>
          </a:xfrm>
          <a:custGeom>
            <a:avLst/>
            <a:gdLst/>
            <a:ahLst/>
            <a:cxnLst/>
            <a:rect l="l" t="t" r="r" b="b"/>
            <a:pathLst>
              <a:path w="11245215" h="2120900">
                <a:moveTo>
                  <a:pt x="0" y="0"/>
                </a:moveTo>
                <a:lnTo>
                  <a:pt x="11244859" y="0"/>
                </a:lnTo>
                <a:lnTo>
                  <a:pt x="11244859" y="2120900"/>
                </a:lnTo>
                <a:lnTo>
                  <a:pt x="0" y="2120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554" y="5460330"/>
            <a:ext cx="367030" cy="97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3800" y="14986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38481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95800"/>
                </a:lnTo>
                <a:lnTo>
                  <a:pt x="5031" y="4539478"/>
                </a:lnTo>
                <a:lnTo>
                  <a:pt x="19363" y="4579575"/>
                </a:lnTo>
                <a:lnTo>
                  <a:pt x="41851" y="4614946"/>
                </a:lnTo>
                <a:lnTo>
                  <a:pt x="71353" y="4644448"/>
                </a:lnTo>
                <a:lnTo>
                  <a:pt x="106724" y="4666936"/>
                </a:lnTo>
                <a:lnTo>
                  <a:pt x="146821" y="4681268"/>
                </a:lnTo>
                <a:lnTo>
                  <a:pt x="190500" y="4686300"/>
                </a:lnTo>
                <a:lnTo>
                  <a:pt x="3848100" y="4686300"/>
                </a:lnTo>
                <a:lnTo>
                  <a:pt x="3891778" y="4681268"/>
                </a:lnTo>
                <a:lnTo>
                  <a:pt x="3931875" y="4666936"/>
                </a:lnTo>
                <a:lnTo>
                  <a:pt x="3967246" y="4644448"/>
                </a:lnTo>
                <a:lnTo>
                  <a:pt x="3996748" y="4614946"/>
                </a:lnTo>
                <a:lnTo>
                  <a:pt x="4019236" y="4579575"/>
                </a:lnTo>
                <a:lnTo>
                  <a:pt x="4033568" y="4539478"/>
                </a:lnTo>
                <a:lnTo>
                  <a:pt x="4038600" y="4495800"/>
                </a:lnTo>
                <a:lnTo>
                  <a:pt x="4038600" y="190500"/>
                </a:lnTo>
                <a:lnTo>
                  <a:pt x="4033568" y="146821"/>
                </a:lnTo>
                <a:lnTo>
                  <a:pt x="4019236" y="106724"/>
                </a:lnTo>
                <a:lnTo>
                  <a:pt x="3996748" y="71353"/>
                </a:lnTo>
                <a:lnTo>
                  <a:pt x="3967246" y="41851"/>
                </a:lnTo>
                <a:lnTo>
                  <a:pt x="3931875" y="19363"/>
                </a:lnTo>
                <a:lnTo>
                  <a:pt x="3891778" y="5031"/>
                </a:lnTo>
                <a:lnTo>
                  <a:pt x="38481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3800" y="14986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190500" y="0"/>
                </a:moveTo>
                <a:lnTo>
                  <a:pt x="3848100" y="0"/>
                </a:lnTo>
                <a:lnTo>
                  <a:pt x="3891778" y="5031"/>
                </a:lnTo>
                <a:lnTo>
                  <a:pt x="3931875" y="19362"/>
                </a:lnTo>
                <a:lnTo>
                  <a:pt x="3967246" y="41850"/>
                </a:lnTo>
                <a:lnTo>
                  <a:pt x="3996748" y="71351"/>
                </a:lnTo>
                <a:lnTo>
                  <a:pt x="4019236" y="106722"/>
                </a:lnTo>
                <a:lnTo>
                  <a:pt x="4033568" y="146820"/>
                </a:lnTo>
                <a:lnTo>
                  <a:pt x="4038600" y="190500"/>
                </a:lnTo>
                <a:lnTo>
                  <a:pt x="4038600" y="4495800"/>
                </a:lnTo>
                <a:lnTo>
                  <a:pt x="4033568" y="4539478"/>
                </a:lnTo>
                <a:lnTo>
                  <a:pt x="4019236" y="4579575"/>
                </a:lnTo>
                <a:lnTo>
                  <a:pt x="3996748" y="4614946"/>
                </a:lnTo>
                <a:lnTo>
                  <a:pt x="3967246" y="4644448"/>
                </a:lnTo>
                <a:lnTo>
                  <a:pt x="3931875" y="4666936"/>
                </a:lnTo>
                <a:lnTo>
                  <a:pt x="3891778" y="4681268"/>
                </a:lnTo>
                <a:lnTo>
                  <a:pt x="3848100" y="4686300"/>
                </a:lnTo>
                <a:lnTo>
                  <a:pt x="190500" y="4686300"/>
                </a:lnTo>
                <a:lnTo>
                  <a:pt x="146820" y="4681268"/>
                </a:lnTo>
                <a:lnTo>
                  <a:pt x="106722" y="4666936"/>
                </a:lnTo>
                <a:lnTo>
                  <a:pt x="71351" y="4644448"/>
                </a:lnTo>
                <a:lnTo>
                  <a:pt x="41850" y="4614946"/>
                </a:lnTo>
                <a:lnTo>
                  <a:pt x="19362" y="4579575"/>
                </a:lnTo>
                <a:lnTo>
                  <a:pt x="5031" y="4539478"/>
                </a:lnTo>
                <a:lnTo>
                  <a:pt x="0" y="4495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13100" y="965200"/>
            <a:ext cx="224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Parent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800" y="3822700"/>
            <a:ext cx="241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Parent calls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fork()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600" y="17272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727200"/>
                </a:lnTo>
                <a:lnTo>
                  <a:pt x="5031" y="1770878"/>
                </a:lnTo>
                <a:lnTo>
                  <a:pt x="19363" y="1810975"/>
                </a:lnTo>
                <a:lnTo>
                  <a:pt x="41851" y="1846346"/>
                </a:lnTo>
                <a:lnTo>
                  <a:pt x="71353" y="1875848"/>
                </a:lnTo>
                <a:lnTo>
                  <a:pt x="106724" y="1898336"/>
                </a:lnTo>
                <a:lnTo>
                  <a:pt x="146821" y="1912668"/>
                </a:lnTo>
                <a:lnTo>
                  <a:pt x="190500" y="1917700"/>
                </a:lnTo>
                <a:lnTo>
                  <a:pt x="3479800" y="1917700"/>
                </a:lnTo>
                <a:lnTo>
                  <a:pt x="3523478" y="1912668"/>
                </a:lnTo>
                <a:lnTo>
                  <a:pt x="3563575" y="1898336"/>
                </a:lnTo>
                <a:lnTo>
                  <a:pt x="3598946" y="1875848"/>
                </a:lnTo>
                <a:lnTo>
                  <a:pt x="3628448" y="1846346"/>
                </a:lnTo>
                <a:lnTo>
                  <a:pt x="3650936" y="1810975"/>
                </a:lnTo>
                <a:lnTo>
                  <a:pt x="3665268" y="1770878"/>
                </a:lnTo>
                <a:lnTo>
                  <a:pt x="3670300" y="1727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5E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600" y="17272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1727200"/>
                </a:lnTo>
                <a:lnTo>
                  <a:pt x="3665268" y="1770878"/>
                </a:lnTo>
                <a:lnTo>
                  <a:pt x="3650936" y="1810975"/>
                </a:lnTo>
                <a:lnTo>
                  <a:pt x="3628448" y="1846346"/>
                </a:lnTo>
                <a:lnTo>
                  <a:pt x="3598946" y="1875848"/>
                </a:lnTo>
                <a:lnTo>
                  <a:pt x="3563575" y="1898336"/>
                </a:lnTo>
                <a:lnTo>
                  <a:pt x="3523478" y="1912668"/>
                </a:lnTo>
                <a:lnTo>
                  <a:pt x="3479800" y="1917700"/>
                </a:lnTo>
                <a:lnTo>
                  <a:pt x="190500" y="1917700"/>
                </a:lnTo>
                <a:lnTo>
                  <a:pt x="146820" y="1912668"/>
                </a:lnTo>
                <a:lnTo>
                  <a:pt x="106722" y="1898336"/>
                </a:lnTo>
                <a:lnTo>
                  <a:pt x="71351" y="1875848"/>
                </a:lnTo>
                <a:lnTo>
                  <a:pt x="41850" y="1846346"/>
                </a:lnTo>
                <a:lnTo>
                  <a:pt x="19362" y="1810975"/>
                </a:lnTo>
                <a:lnTo>
                  <a:pt x="5031" y="1770878"/>
                </a:lnTo>
                <a:lnTo>
                  <a:pt x="0" y="1727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3200" y="2298700"/>
            <a:ext cx="283654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(instructions)  </a:t>
            </a:r>
            <a:r>
              <a:rPr sz="2400" b="1" spc="-9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1600" y="49530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838200"/>
                </a:lnTo>
                <a:lnTo>
                  <a:pt x="5031" y="881878"/>
                </a:lnTo>
                <a:lnTo>
                  <a:pt x="19363" y="921975"/>
                </a:lnTo>
                <a:lnTo>
                  <a:pt x="41851" y="957346"/>
                </a:lnTo>
                <a:lnTo>
                  <a:pt x="71353" y="986848"/>
                </a:lnTo>
                <a:lnTo>
                  <a:pt x="106724" y="1009336"/>
                </a:lnTo>
                <a:lnTo>
                  <a:pt x="146821" y="1023668"/>
                </a:lnTo>
                <a:lnTo>
                  <a:pt x="190500" y="1028700"/>
                </a:lnTo>
                <a:lnTo>
                  <a:pt x="3479800" y="1028700"/>
                </a:lnTo>
                <a:lnTo>
                  <a:pt x="3523478" y="1023668"/>
                </a:lnTo>
                <a:lnTo>
                  <a:pt x="3563575" y="1009336"/>
                </a:lnTo>
                <a:lnTo>
                  <a:pt x="3598946" y="986848"/>
                </a:lnTo>
                <a:lnTo>
                  <a:pt x="3628448" y="957346"/>
                </a:lnTo>
                <a:lnTo>
                  <a:pt x="3650936" y="921975"/>
                </a:lnTo>
                <a:lnTo>
                  <a:pt x="3665268" y="881878"/>
                </a:lnTo>
                <a:lnTo>
                  <a:pt x="3670300" y="838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1600" y="49530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838200"/>
                </a:lnTo>
                <a:lnTo>
                  <a:pt x="3665268" y="881880"/>
                </a:lnTo>
                <a:lnTo>
                  <a:pt x="3650936" y="921977"/>
                </a:lnTo>
                <a:lnTo>
                  <a:pt x="3628448" y="957348"/>
                </a:lnTo>
                <a:lnTo>
                  <a:pt x="3598946" y="986849"/>
                </a:lnTo>
                <a:lnTo>
                  <a:pt x="3563575" y="1009337"/>
                </a:lnTo>
                <a:lnTo>
                  <a:pt x="3523478" y="1023668"/>
                </a:lnTo>
                <a:lnTo>
                  <a:pt x="3479800" y="1028700"/>
                </a:lnTo>
                <a:lnTo>
                  <a:pt x="190500" y="1028700"/>
                </a:lnTo>
                <a:lnTo>
                  <a:pt x="146820" y="1023668"/>
                </a:lnTo>
                <a:lnTo>
                  <a:pt x="106722" y="1009337"/>
                </a:lnTo>
                <a:lnTo>
                  <a:pt x="71351" y="986849"/>
                </a:lnTo>
                <a:lnTo>
                  <a:pt x="41850" y="957348"/>
                </a:lnTo>
                <a:lnTo>
                  <a:pt x="19362" y="921977"/>
                </a:lnTo>
                <a:lnTo>
                  <a:pt x="5031" y="881880"/>
                </a:lnTo>
                <a:lnTo>
                  <a:pt x="0" y="838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9900" y="530860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Resources (open files,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02700" y="965200"/>
            <a:ext cx="205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Child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74000" y="14986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38481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95800"/>
                </a:lnTo>
                <a:lnTo>
                  <a:pt x="5031" y="4539478"/>
                </a:lnTo>
                <a:lnTo>
                  <a:pt x="19363" y="4579575"/>
                </a:lnTo>
                <a:lnTo>
                  <a:pt x="41851" y="4614946"/>
                </a:lnTo>
                <a:lnTo>
                  <a:pt x="71353" y="4644448"/>
                </a:lnTo>
                <a:lnTo>
                  <a:pt x="106724" y="4666936"/>
                </a:lnTo>
                <a:lnTo>
                  <a:pt x="146821" y="4681268"/>
                </a:lnTo>
                <a:lnTo>
                  <a:pt x="190500" y="4686300"/>
                </a:lnTo>
                <a:lnTo>
                  <a:pt x="3848100" y="4686300"/>
                </a:lnTo>
                <a:lnTo>
                  <a:pt x="3891778" y="4681268"/>
                </a:lnTo>
                <a:lnTo>
                  <a:pt x="3931875" y="4666936"/>
                </a:lnTo>
                <a:lnTo>
                  <a:pt x="3967246" y="4644448"/>
                </a:lnTo>
                <a:lnTo>
                  <a:pt x="3996748" y="4614946"/>
                </a:lnTo>
                <a:lnTo>
                  <a:pt x="4019236" y="4579575"/>
                </a:lnTo>
                <a:lnTo>
                  <a:pt x="4033568" y="4539478"/>
                </a:lnTo>
                <a:lnTo>
                  <a:pt x="4038600" y="4495800"/>
                </a:lnTo>
                <a:lnTo>
                  <a:pt x="4038600" y="190500"/>
                </a:lnTo>
                <a:lnTo>
                  <a:pt x="4033568" y="146821"/>
                </a:lnTo>
                <a:lnTo>
                  <a:pt x="4019236" y="106724"/>
                </a:lnTo>
                <a:lnTo>
                  <a:pt x="3996748" y="71353"/>
                </a:lnTo>
                <a:lnTo>
                  <a:pt x="3967246" y="41851"/>
                </a:lnTo>
                <a:lnTo>
                  <a:pt x="3931875" y="19363"/>
                </a:lnTo>
                <a:lnTo>
                  <a:pt x="3891778" y="5031"/>
                </a:lnTo>
                <a:lnTo>
                  <a:pt x="38481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74000" y="1498600"/>
            <a:ext cx="4038600" cy="4686300"/>
          </a:xfrm>
          <a:custGeom>
            <a:avLst/>
            <a:gdLst/>
            <a:ahLst/>
            <a:cxnLst/>
            <a:rect l="l" t="t" r="r" b="b"/>
            <a:pathLst>
              <a:path w="4038600" h="4686300">
                <a:moveTo>
                  <a:pt x="190500" y="0"/>
                </a:moveTo>
                <a:lnTo>
                  <a:pt x="3848100" y="0"/>
                </a:lnTo>
                <a:lnTo>
                  <a:pt x="3891778" y="5031"/>
                </a:lnTo>
                <a:lnTo>
                  <a:pt x="3931875" y="19362"/>
                </a:lnTo>
                <a:lnTo>
                  <a:pt x="3967246" y="41850"/>
                </a:lnTo>
                <a:lnTo>
                  <a:pt x="3996748" y="71351"/>
                </a:lnTo>
                <a:lnTo>
                  <a:pt x="4019236" y="106722"/>
                </a:lnTo>
                <a:lnTo>
                  <a:pt x="4033568" y="146820"/>
                </a:lnTo>
                <a:lnTo>
                  <a:pt x="4038600" y="190500"/>
                </a:lnTo>
                <a:lnTo>
                  <a:pt x="4038600" y="4495800"/>
                </a:lnTo>
                <a:lnTo>
                  <a:pt x="4033568" y="4539478"/>
                </a:lnTo>
                <a:lnTo>
                  <a:pt x="4019236" y="4579575"/>
                </a:lnTo>
                <a:lnTo>
                  <a:pt x="3996748" y="4614946"/>
                </a:lnTo>
                <a:lnTo>
                  <a:pt x="3967246" y="4644448"/>
                </a:lnTo>
                <a:lnTo>
                  <a:pt x="3931875" y="4666936"/>
                </a:lnTo>
                <a:lnTo>
                  <a:pt x="3891778" y="4681268"/>
                </a:lnTo>
                <a:lnTo>
                  <a:pt x="3848100" y="4686300"/>
                </a:lnTo>
                <a:lnTo>
                  <a:pt x="190500" y="4686300"/>
                </a:lnTo>
                <a:lnTo>
                  <a:pt x="146820" y="4681268"/>
                </a:lnTo>
                <a:lnTo>
                  <a:pt x="106722" y="4666936"/>
                </a:lnTo>
                <a:lnTo>
                  <a:pt x="71351" y="4644448"/>
                </a:lnTo>
                <a:lnTo>
                  <a:pt x="41850" y="4614946"/>
                </a:lnTo>
                <a:lnTo>
                  <a:pt x="19362" y="4579575"/>
                </a:lnTo>
                <a:lnTo>
                  <a:pt x="5031" y="4539478"/>
                </a:lnTo>
                <a:lnTo>
                  <a:pt x="0" y="44958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1800" y="17272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727200"/>
                </a:lnTo>
                <a:lnTo>
                  <a:pt x="5031" y="1770878"/>
                </a:lnTo>
                <a:lnTo>
                  <a:pt x="19363" y="1810975"/>
                </a:lnTo>
                <a:lnTo>
                  <a:pt x="41851" y="1846346"/>
                </a:lnTo>
                <a:lnTo>
                  <a:pt x="71353" y="1875848"/>
                </a:lnTo>
                <a:lnTo>
                  <a:pt x="106724" y="1898336"/>
                </a:lnTo>
                <a:lnTo>
                  <a:pt x="146821" y="1912668"/>
                </a:lnTo>
                <a:lnTo>
                  <a:pt x="190500" y="1917700"/>
                </a:lnTo>
                <a:lnTo>
                  <a:pt x="3479800" y="1917700"/>
                </a:lnTo>
                <a:lnTo>
                  <a:pt x="3523478" y="1912668"/>
                </a:lnTo>
                <a:lnTo>
                  <a:pt x="3563575" y="1898336"/>
                </a:lnTo>
                <a:lnTo>
                  <a:pt x="3598946" y="1875848"/>
                </a:lnTo>
                <a:lnTo>
                  <a:pt x="3628448" y="1846346"/>
                </a:lnTo>
                <a:lnTo>
                  <a:pt x="3650936" y="1810975"/>
                </a:lnTo>
                <a:lnTo>
                  <a:pt x="3665268" y="1770878"/>
                </a:lnTo>
                <a:lnTo>
                  <a:pt x="3670300" y="1727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5E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1800" y="1727200"/>
            <a:ext cx="3670300" cy="1917700"/>
          </a:xfrm>
          <a:custGeom>
            <a:avLst/>
            <a:gdLst/>
            <a:ahLst/>
            <a:cxnLst/>
            <a:rect l="l" t="t" r="r" b="b"/>
            <a:pathLst>
              <a:path w="3670300" h="1917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1727200"/>
                </a:lnTo>
                <a:lnTo>
                  <a:pt x="3665268" y="1770878"/>
                </a:lnTo>
                <a:lnTo>
                  <a:pt x="3650936" y="1810975"/>
                </a:lnTo>
                <a:lnTo>
                  <a:pt x="3628448" y="1846346"/>
                </a:lnTo>
                <a:lnTo>
                  <a:pt x="3598946" y="1875848"/>
                </a:lnTo>
                <a:lnTo>
                  <a:pt x="3563575" y="1898336"/>
                </a:lnTo>
                <a:lnTo>
                  <a:pt x="3523478" y="1912668"/>
                </a:lnTo>
                <a:lnTo>
                  <a:pt x="3479800" y="1917700"/>
                </a:lnTo>
                <a:lnTo>
                  <a:pt x="190500" y="1917700"/>
                </a:lnTo>
                <a:lnTo>
                  <a:pt x="146820" y="1912668"/>
                </a:lnTo>
                <a:lnTo>
                  <a:pt x="106722" y="1898336"/>
                </a:lnTo>
                <a:lnTo>
                  <a:pt x="71351" y="1875848"/>
                </a:lnTo>
                <a:lnTo>
                  <a:pt x="41850" y="1846346"/>
                </a:lnTo>
                <a:lnTo>
                  <a:pt x="19362" y="1810975"/>
                </a:lnTo>
                <a:lnTo>
                  <a:pt x="5031" y="1770878"/>
                </a:lnTo>
                <a:lnTo>
                  <a:pt x="0" y="1727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53400" y="2298700"/>
            <a:ext cx="283654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TEXT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(instructions)  </a:t>
            </a:r>
            <a:r>
              <a:rPr sz="2400" b="1" spc="-9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51800" y="49530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34798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838200"/>
                </a:lnTo>
                <a:lnTo>
                  <a:pt x="5031" y="881878"/>
                </a:lnTo>
                <a:lnTo>
                  <a:pt x="19363" y="921975"/>
                </a:lnTo>
                <a:lnTo>
                  <a:pt x="41851" y="957346"/>
                </a:lnTo>
                <a:lnTo>
                  <a:pt x="71353" y="986848"/>
                </a:lnTo>
                <a:lnTo>
                  <a:pt x="106724" y="1009336"/>
                </a:lnTo>
                <a:lnTo>
                  <a:pt x="146821" y="1023668"/>
                </a:lnTo>
                <a:lnTo>
                  <a:pt x="190500" y="1028700"/>
                </a:lnTo>
                <a:lnTo>
                  <a:pt x="3479800" y="1028700"/>
                </a:lnTo>
                <a:lnTo>
                  <a:pt x="3523478" y="1023668"/>
                </a:lnTo>
                <a:lnTo>
                  <a:pt x="3563575" y="1009336"/>
                </a:lnTo>
                <a:lnTo>
                  <a:pt x="3598946" y="986848"/>
                </a:lnTo>
                <a:lnTo>
                  <a:pt x="3628448" y="957346"/>
                </a:lnTo>
                <a:lnTo>
                  <a:pt x="3650936" y="921975"/>
                </a:lnTo>
                <a:lnTo>
                  <a:pt x="3665268" y="881878"/>
                </a:lnTo>
                <a:lnTo>
                  <a:pt x="3670300" y="838200"/>
                </a:lnTo>
                <a:lnTo>
                  <a:pt x="3670300" y="190500"/>
                </a:lnTo>
                <a:lnTo>
                  <a:pt x="3665268" y="146821"/>
                </a:lnTo>
                <a:lnTo>
                  <a:pt x="3650936" y="106724"/>
                </a:lnTo>
                <a:lnTo>
                  <a:pt x="3628448" y="71353"/>
                </a:lnTo>
                <a:lnTo>
                  <a:pt x="3598946" y="41851"/>
                </a:lnTo>
                <a:lnTo>
                  <a:pt x="3563575" y="19363"/>
                </a:lnTo>
                <a:lnTo>
                  <a:pt x="3523478" y="5031"/>
                </a:lnTo>
                <a:lnTo>
                  <a:pt x="347980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1800" y="4953000"/>
            <a:ext cx="3670300" cy="1028700"/>
          </a:xfrm>
          <a:custGeom>
            <a:avLst/>
            <a:gdLst/>
            <a:ahLst/>
            <a:cxnLst/>
            <a:rect l="l" t="t" r="r" b="b"/>
            <a:pathLst>
              <a:path w="3670300" h="1028700">
                <a:moveTo>
                  <a:pt x="190500" y="0"/>
                </a:moveTo>
                <a:lnTo>
                  <a:pt x="3479800" y="0"/>
                </a:lnTo>
                <a:lnTo>
                  <a:pt x="3523478" y="5031"/>
                </a:lnTo>
                <a:lnTo>
                  <a:pt x="3563575" y="19362"/>
                </a:lnTo>
                <a:lnTo>
                  <a:pt x="3598946" y="41850"/>
                </a:lnTo>
                <a:lnTo>
                  <a:pt x="3628448" y="71351"/>
                </a:lnTo>
                <a:lnTo>
                  <a:pt x="3650936" y="106722"/>
                </a:lnTo>
                <a:lnTo>
                  <a:pt x="3665268" y="146820"/>
                </a:lnTo>
                <a:lnTo>
                  <a:pt x="3670300" y="190500"/>
                </a:lnTo>
                <a:lnTo>
                  <a:pt x="3670300" y="838200"/>
                </a:lnTo>
                <a:lnTo>
                  <a:pt x="3665268" y="881880"/>
                </a:lnTo>
                <a:lnTo>
                  <a:pt x="3650936" y="921977"/>
                </a:lnTo>
                <a:lnTo>
                  <a:pt x="3628448" y="957348"/>
                </a:lnTo>
                <a:lnTo>
                  <a:pt x="3598946" y="986849"/>
                </a:lnTo>
                <a:lnTo>
                  <a:pt x="3563575" y="1009337"/>
                </a:lnTo>
                <a:lnTo>
                  <a:pt x="3523478" y="1023668"/>
                </a:lnTo>
                <a:lnTo>
                  <a:pt x="3479800" y="1028700"/>
                </a:lnTo>
                <a:lnTo>
                  <a:pt x="190500" y="1028700"/>
                </a:lnTo>
                <a:lnTo>
                  <a:pt x="146820" y="1023668"/>
                </a:lnTo>
                <a:lnTo>
                  <a:pt x="106722" y="1009337"/>
                </a:lnTo>
                <a:lnTo>
                  <a:pt x="71351" y="986849"/>
                </a:lnTo>
                <a:lnTo>
                  <a:pt x="41850" y="957348"/>
                </a:lnTo>
                <a:lnTo>
                  <a:pt x="19362" y="921977"/>
                </a:lnTo>
                <a:lnTo>
                  <a:pt x="5031" y="881880"/>
                </a:lnTo>
                <a:lnTo>
                  <a:pt x="0" y="8382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20100" y="530860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Resources (open files,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77200" y="3822700"/>
            <a:ext cx="3657600" cy="981075"/>
          </a:xfrm>
          <a:custGeom>
            <a:avLst/>
            <a:gdLst/>
            <a:ahLst/>
            <a:cxnLst/>
            <a:rect l="l" t="t" r="r" b="b"/>
            <a:pathLst>
              <a:path w="3657600" h="981075">
                <a:moveTo>
                  <a:pt x="0" y="0"/>
                </a:moveTo>
                <a:lnTo>
                  <a:pt x="3657600" y="0"/>
                </a:lnTo>
                <a:lnTo>
                  <a:pt x="3657600" y="980629"/>
                </a:lnTo>
                <a:lnTo>
                  <a:pt x="0" y="98062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20100" y="3924300"/>
            <a:ext cx="297370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080" indent="-2540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child process 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copy 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4900" y="7137400"/>
            <a:ext cx="11226800" cy="2057400"/>
          </a:xfrm>
          <a:custGeom>
            <a:avLst/>
            <a:gdLst/>
            <a:ahLst/>
            <a:cxnLst/>
            <a:rect l="l" t="t" r="r" b="b"/>
            <a:pathLst>
              <a:path w="11226800" h="2057400">
                <a:moveTo>
                  <a:pt x="0" y="0"/>
                </a:moveTo>
                <a:lnTo>
                  <a:pt x="11226800" y="0"/>
                </a:lnTo>
                <a:lnTo>
                  <a:pt x="112268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46200" y="7203440"/>
            <a:ext cx="10632440" cy="1803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450"/>
              </a:spcBef>
            </a:pPr>
            <a:r>
              <a:rPr sz="3600" spc="-5" dirty="0">
                <a:latin typeface="Arial"/>
                <a:cs typeface="Arial"/>
              </a:rPr>
              <a:t>After </a:t>
            </a:r>
            <a:r>
              <a:rPr sz="3600" b="1" spc="380" dirty="0">
                <a:latin typeface="Arial"/>
                <a:cs typeface="Arial"/>
              </a:rPr>
              <a:t>fork()</a:t>
            </a:r>
            <a:r>
              <a:rPr sz="3600" spc="380" dirty="0">
                <a:latin typeface="Arial"/>
                <a:cs typeface="Arial"/>
              </a:rPr>
              <a:t>, </a:t>
            </a:r>
            <a:r>
              <a:rPr sz="3600" dirty="0">
                <a:latin typeface="Arial"/>
                <a:cs typeface="Arial"/>
              </a:rPr>
              <a:t>parent and child will </a:t>
            </a:r>
            <a:r>
              <a:rPr sz="3600" spc="-5" dirty="0">
                <a:latin typeface="Arial"/>
                <a:cs typeface="Arial"/>
              </a:rPr>
              <a:t>execute the</a:t>
            </a:r>
            <a:r>
              <a:rPr sz="3600" spc="-409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same  program </a:t>
            </a:r>
            <a:r>
              <a:rPr sz="3600" spc="-5" dirty="0">
                <a:latin typeface="Arial"/>
                <a:cs typeface="Arial"/>
              </a:rPr>
              <a:t>(TEXT). </a:t>
            </a:r>
            <a:r>
              <a:rPr sz="3600" dirty="0">
                <a:latin typeface="Arial"/>
                <a:cs typeface="Arial"/>
              </a:rPr>
              <a:t>How can </a:t>
            </a:r>
            <a:r>
              <a:rPr sz="3600" spc="-5" dirty="0">
                <a:latin typeface="Arial"/>
                <a:cs typeface="Arial"/>
              </a:rPr>
              <a:t>they </a:t>
            </a:r>
            <a:r>
              <a:rPr sz="3600" dirty="0">
                <a:latin typeface="Arial"/>
                <a:cs typeface="Arial"/>
              </a:rPr>
              <a:t>be </a:t>
            </a:r>
            <a:r>
              <a:rPr sz="3600" spc="-5" dirty="0">
                <a:latin typeface="Arial"/>
                <a:cs typeface="Arial"/>
              </a:rPr>
              <a:t>distinguished  from </a:t>
            </a:r>
            <a:r>
              <a:rPr sz="3600" dirty="0">
                <a:latin typeface="Arial"/>
                <a:cs typeface="Arial"/>
              </a:rPr>
              <a:t>each</a:t>
            </a:r>
            <a:r>
              <a:rPr sz="3600" spc="-5" dirty="0">
                <a:latin typeface="Arial"/>
                <a:cs typeface="Arial"/>
              </a:rPr>
              <a:t> other?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565400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5725"/>
              </a:lnSpc>
            </a:pPr>
            <a:r>
              <a:rPr sz="4800" b="1" spc="325" dirty="0">
                <a:latin typeface="Arial"/>
                <a:cs typeface="Arial"/>
              </a:rPr>
              <a:t>exec()</a:t>
            </a:r>
            <a:endParaRPr sz="4800">
              <a:latin typeface="Arial"/>
              <a:cs typeface="Arial"/>
            </a:endParaRPr>
          </a:p>
          <a:p>
            <a:pPr marL="152400" marR="238125">
              <a:lnSpc>
                <a:spcPts val="3700"/>
              </a:lnSpc>
              <a:spcBef>
                <a:spcPts val="2280"/>
              </a:spcBef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Unix-like </a:t>
            </a:r>
            <a:r>
              <a:rPr sz="3200" spc="-5" dirty="0">
                <a:latin typeface="Arial"/>
                <a:cs typeface="Arial"/>
              </a:rPr>
              <a:t>operating systems, the </a:t>
            </a:r>
            <a:r>
              <a:rPr sz="3200" b="1" dirty="0">
                <a:latin typeface="Arial"/>
                <a:cs typeface="Arial"/>
              </a:rPr>
              <a:t>exec </a:t>
            </a:r>
            <a:r>
              <a:rPr sz="3200" b="1" spc="-5" dirty="0">
                <a:latin typeface="Arial"/>
                <a:cs typeface="Arial"/>
              </a:rPr>
              <a:t>family of </a:t>
            </a:r>
            <a:r>
              <a:rPr sz="3200" b="1" dirty="0">
                <a:latin typeface="Arial"/>
                <a:cs typeface="Arial"/>
              </a:rPr>
              <a:t>system </a:t>
            </a:r>
            <a:r>
              <a:rPr sz="3200" b="1" spc="-5" dirty="0">
                <a:latin typeface="Arial"/>
                <a:cs typeface="Arial"/>
              </a:rPr>
              <a:t>calls  </a:t>
            </a:r>
            <a:r>
              <a:rPr sz="3200" dirty="0">
                <a:latin typeface="Arial"/>
                <a:cs typeface="Arial"/>
              </a:rPr>
              <a:t>runs an </a:t>
            </a:r>
            <a:r>
              <a:rPr sz="3200" spc="-5" dirty="0">
                <a:latin typeface="Arial"/>
                <a:cs typeface="Arial"/>
              </a:rPr>
              <a:t>executable file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 context </a:t>
            </a:r>
            <a:r>
              <a:rPr sz="3200" dirty="0">
                <a:latin typeface="Arial"/>
                <a:cs typeface="Arial"/>
              </a:rPr>
              <a:t>of an already </a:t>
            </a:r>
            <a:r>
              <a:rPr sz="3200" spc="-5" dirty="0">
                <a:latin typeface="Arial"/>
                <a:cs typeface="Arial"/>
              </a:rPr>
              <a:t>existing </a:t>
            </a:r>
            <a:r>
              <a:rPr sz="3200" dirty="0">
                <a:latin typeface="Arial"/>
                <a:cs typeface="Arial"/>
              </a:rPr>
              <a:t>process,  </a:t>
            </a:r>
            <a:r>
              <a:rPr sz="3200" b="1" dirty="0">
                <a:latin typeface="Arial"/>
                <a:cs typeface="Arial"/>
              </a:rPr>
              <a:t>replacing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previous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executable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600" y="57150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600" y="4572000"/>
            <a:ext cx="10357485" cy="29674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27660">
              <a:lnSpc>
                <a:spcPts val="3700"/>
              </a:lnSpc>
              <a:spcBef>
                <a:spcPts val="340"/>
              </a:spcBef>
            </a:pPr>
            <a:endParaRPr lang="en-US" sz="3200" dirty="0" smtClean="0">
              <a:latin typeface="Arial"/>
              <a:cs typeface="Arial"/>
            </a:endParaRPr>
          </a:p>
          <a:p>
            <a:pPr marL="12700" marR="327660">
              <a:lnSpc>
                <a:spcPts val="3700"/>
              </a:lnSpc>
              <a:spcBef>
                <a:spcPts val="340"/>
              </a:spcBef>
            </a:pPr>
            <a:endParaRPr lang="en-US" sz="3200" dirty="0" smtClean="0">
              <a:latin typeface="Arial"/>
              <a:cs typeface="Arial"/>
            </a:endParaRPr>
          </a:p>
          <a:p>
            <a:pPr marL="12700" marR="327660">
              <a:lnSpc>
                <a:spcPts val="3700"/>
              </a:lnSpc>
              <a:spcBef>
                <a:spcPts val="340"/>
              </a:spcBef>
            </a:pPr>
            <a:r>
              <a:rPr sz="3200" smtClean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a new process </a:t>
            </a:r>
            <a:r>
              <a:rPr sz="3200">
                <a:latin typeface="Arial"/>
                <a:cs typeface="Arial"/>
              </a:rPr>
              <a:t>is </a:t>
            </a:r>
            <a:r>
              <a:rPr sz="3200" spc="-5" smtClean="0">
                <a:latin typeface="Arial"/>
                <a:cs typeface="Arial"/>
              </a:rPr>
              <a:t>created</a:t>
            </a:r>
            <a:r>
              <a:rPr sz="3200" spc="-5" dirty="0">
                <a:latin typeface="Arial"/>
                <a:cs typeface="Arial"/>
              </a:rPr>
              <a:t>, the </a:t>
            </a:r>
            <a:r>
              <a:rPr sz="3200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identifier  (PID) </a:t>
            </a:r>
            <a:r>
              <a:rPr sz="3200" dirty="0">
                <a:latin typeface="Arial"/>
                <a:cs typeface="Arial"/>
              </a:rPr>
              <a:t>does not change, but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machine code, </a:t>
            </a:r>
            <a:r>
              <a:rPr sz="3200" spc="-5" dirty="0">
                <a:latin typeface="Arial"/>
                <a:cs typeface="Arial"/>
              </a:rPr>
              <a:t>data,  </a:t>
            </a:r>
            <a:r>
              <a:rPr sz="3200" dirty="0">
                <a:latin typeface="Arial"/>
                <a:cs typeface="Arial"/>
              </a:rPr>
              <a:t>heap, and </a:t>
            </a:r>
            <a:r>
              <a:rPr sz="3200" spc="-5" dirty="0">
                <a:latin typeface="Arial"/>
                <a:cs typeface="Arial"/>
              </a:rPr>
              <a:t>stack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process are replaced by </a:t>
            </a:r>
            <a:r>
              <a:rPr sz="3200" spc="-5" dirty="0">
                <a:latin typeface="Arial"/>
                <a:cs typeface="Arial"/>
              </a:rPr>
              <a:t>those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new </a:t>
            </a:r>
            <a:r>
              <a:rPr sz="3200">
                <a:latin typeface="Arial"/>
                <a:cs typeface="Arial"/>
              </a:rPr>
              <a:t>program</a:t>
            </a:r>
            <a:r>
              <a:rPr sz="320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8001000"/>
            <a:ext cx="440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0433FF"/>
                </a:solidFill>
                <a:latin typeface="DejaVu Sans"/>
                <a:cs typeface="DejaVu Sans"/>
              </a:rPr>
              <a:t>★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600" y="7772400"/>
            <a:ext cx="10078085" cy="1452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dirty="0">
                <a:latin typeface="Arial"/>
                <a:cs typeface="Arial"/>
              </a:rPr>
              <a:t>As a result of exec, all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old program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were  not passed </a:t>
            </a:r>
            <a:r>
              <a:rPr sz="3200" spc="-5" dirty="0">
                <a:latin typeface="Arial"/>
                <a:cs typeface="Arial"/>
              </a:rPr>
              <a:t>to the </a:t>
            </a:r>
            <a:r>
              <a:rPr sz="3200" dirty="0">
                <a:latin typeface="Arial"/>
                <a:cs typeface="Arial"/>
              </a:rPr>
              <a:t>new program, or </a:t>
            </a:r>
            <a:r>
              <a:rPr sz="3200" spc="-5" dirty="0">
                <a:latin typeface="Arial"/>
                <a:cs typeface="Arial"/>
              </a:rPr>
              <a:t>otherwise </a:t>
            </a:r>
            <a:r>
              <a:rPr sz="3200" dirty="0">
                <a:latin typeface="Arial"/>
                <a:cs typeface="Arial"/>
              </a:rPr>
              <a:t>saved,  become</a:t>
            </a:r>
            <a:r>
              <a:rPr sz="3200" spc="-5" dirty="0">
                <a:latin typeface="Arial"/>
                <a:cs typeface="Arial"/>
              </a:rPr>
              <a:t> lost.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execv( const char *path, char *const argv[])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execv( const char *path, char *const argv[])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execv( const char *path, char *const argv[])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execv( const char *path, char *const argv[])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200" y="3352800"/>
            <a:ext cx="1295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execv</a:t>
            </a:r>
            <a:r>
              <a:rPr lang="en-US" sz="4000" b="1" dirty="0" smtClean="0"/>
              <a:t>( const char *path, char *const </a:t>
            </a:r>
            <a:r>
              <a:rPr lang="en-US" sz="4000" b="1" dirty="0" err="1" smtClean="0"/>
              <a:t>argv</a:t>
            </a:r>
            <a:r>
              <a:rPr lang="en-US" sz="4000" b="1" dirty="0" smtClean="0"/>
              <a:t>[])</a:t>
            </a:r>
          </a:p>
          <a:p>
            <a:endParaRPr lang="en-US" sz="4000" dirty="0" smtClean="0"/>
          </a:p>
          <a:p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execl</a:t>
            </a:r>
            <a:r>
              <a:rPr lang="en-US" sz="4000" b="1" dirty="0" smtClean="0"/>
              <a:t>( const char *path, const char *</a:t>
            </a:r>
            <a:r>
              <a:rPr lang="en-US" sz="4000" b="1" dirty="0" err="1" smtClean="0"/>
              <a:t>arg</a:t>
            </a:r>
            <a:r>
              <a:rPr lang="en-US" sz="4000" b="1" dirty="0" smtClean="0"/>
              <a:t>, ...)</a:t>
            </a:r>
            <a:endParaRPr lang="en-US" sz="40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execv( const char *path, char *const argv[])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950</Words>
  <Application>Microsoft Office PowerPoint</Application>
  <PresentationFormat>Custom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Process creation  in Unix/Linux</vt:lpstr>
      <vt:lpstr>Slide 2</vt:lpstr>
      <vt:lpstr>Slide 3</vt:lpstr>
      <vt:lpstr>On success, fork() return twice!</vt:lpstr>
      <vt:lpstr>On failure, fork() returns -1 in the parent</vt:lpstr>
      <vt:lpstr>Parent Process</vt:lpstr>
      <vt:lpstr>Create a new process using fork()</vt:lpstr>
      <vt:lpstr>Parent Process</vt:lpstr>
      <vt:lpstr>Slide 9</vt:lpstr>
      <vt:lpstr>Process  termination</vt:lpstr>
      <vt:lpstr>exit() and wait()</vt:lpstr>
      <vt:lpstr>Slide 12</vt:lpstr>
      <vt:lpstr>Slide 13</vt:lpstr>
      <vt:lpstr>Zombie  processes</vt:lpstr>
      <vt:lpstr>Slide 15</vt:lpstr>
      <vt:lpstr>Orphan  processes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I/O streams POSIX defines the following three standard I/O  streams.</dc:title>
  <dc:creator>admin</dc:creator>
  <cp:lastModifiedBy>ADMIN</cp:lastModifiedBy>
  <cp:revision>19</cp:revision>
  <dcterms:created xsi:type="dcterms:W3CDTF">2018-08-02T08:32:34Z</dcterms:created>
  <dcterms:modified xsi:type="dcterms:W3CDTF">2018-08-20T09:02:05Z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2018-08-02T00:00:00Z</vt:filetime>
  </property>
</Properties>
</file>