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65" r:id="rId3"/>
    <p:sldId id="276" r:id="rId4"/>
    <p:sldId id="275" r:id="rId5"/>
    <p:sldId id="277"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08" d="100"/>
          <a:sy n="108" d="100"/>
        </p:scale>
        <p:origin x="126" y="1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2022-04-15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445071158"/>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a:solidFill>
                            <a:schemeClr val="tx1"/>
                          </a:solidFill>
                          <a:latin typeface="+mn-ea"/>
                          <a:ea typeface="+mn-ea"/>
                        </a:rPr>
                        <a:t>v0.1</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a:solidFill>
                            <a:schemeClr val="tx1"/>
                          </a:solidFill>
                          <a:latin typeface="+mn-ea"/>
                          <a:ea typeface="+mn-ea"/>
                        </a:rPr>
                        <a:t>2022/04/05</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en-US" altLang="ko-KR" sz="900">
                          <a:solidFill>
                            <a:schemeClr val="tx1"/>
                          </a:solidFill>
                        </a:rPr>
                        <a:t>To_do_list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a:solidFill>
                            <a:schemeClr val="tx1"/>
                          </a:solidFill>
                          <a:latin typeface="+mn-ea"/>
                          <a:ea typeface="+mn-ea"/>
                        </a:rPr>
                        <a:t>7</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a:solidFill>
                            <a:schemeClr val="tx1"/>
                          </a:solidFill>
                        </a:rPr>
                        <a:t>김선중</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
        <p:nvSpPr>
          <p:cNvPr id="4" name="곱하기 기호 3">
            <a:extLst>
              <a:ext uri="{FF2B5EF4-FFF2-40B4-BE49-F238E27FC236}">
                <a16:creationId xmlns:a16="http://schemas.microsoft.com/office/drawing/2014/main" id="{7207415C-300B-4337-A8AC-2A780CB23F55}"/>
              </a:ext>
            </a:extLst>
          </p:cNvPr>
          <p:cNvSpPr/>
          <p:nvPr/>
        </p:nvSpPr>
        <p:spPr>
          <a:xfrm>
            <a:off x="1559496" y="371730"/>
            <a:ext cx="9145016" cy="55775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56" name="곱하기 기호 55">
            <a:extLst>
              <a:ext uri="{FF2B5EF4-FFF2-40B4-BE49-F238E27FC236}">
                <a16:creationId xmlns:a16="http://schemas.microsoft.com/office/drawing/2014/main" id="{7D17C96E-9629-4910-9290-58104D43283D}"/>
              </a:ext>
            </a:extLst>
          </p:cNvPr>
          <p:cNvSpPr/>
          <p:nvPr/>
        </p:nvSpPr>
        <p:spPr>
          <a:xfrm>
            <a:off x="1559496" y="371730"/>
            <a:ext cx="9145016" cy="55775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7" name="곱하기 기호 66">
            <a:extLst>
              <a:ext uri="{FF2B5EF4-FFF2-40B4-BE49-F238E27FC236}">
                <a16:creationId xmlns:a16="http://schemas.microsoft.com/office/drawing/2014/main" id="{35147191-8EC5-4A32-AB26-51F7EDCE1339}"/>
              </a:ext>
            </a:extLst>
          </p:cNvPr>
          <p:cNvSpPr/>
          <p:nvPr/>
        </p:nvSpPr>
        <p:spPr>
          <a:xfrm>
            <a:off x="1559496" y="371730"/>
            <a:ext cx="9145016" cy="55775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a:t>To_do_list</a:t>
            </a:r>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a:t>To_do_list	</a:t>
            </a:r>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16799436"/>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중요도에 따라 색이 다름 </a:t>
                      </a:r>
                      <a:r>
                        <a:rPr lang="en-US" altLang="ko-KR" sz="850" b="0">
                          <a:latin typeface="+mn-ea"/>
                          <a:ea typeface="+mn-ea"/>
                        </a:rPr>
                        <a:t>(</a:t>
                      </a:r>
                      <a:r>
                        <a:rPr lang="ko-KR" altLang="en-US" sz="850" b="0">
                          <a:latin typeface="+mn-ea"/>
                          <a:ea typeface="+mn-ea"/>
                        </a:rPr>
                        <a:t>빨</a:t>
                      </a:r>
                      <a:r>
                        <a:rPr lang="en-US" altLang="ko-KR" sz="850" b="0">
                          <a:latin typeface="+mn-ea"/>
                          <a:ea typeface="+mn-ea"/>
                        </a:rPr>
                        <a:t>-&gt;</a:t>
                      </a:r>
                      <a:r>
                        <a:rPr lang="ko-KR" altLang="en-US" sz="850" b="0">
                          <a:latin typeface="+mn-ea"/>
                          <a:ea typeface="+mn-ea"/>
                        </a:rPr>
                        <a:t>주</a:t>
                      </a:r>
                      <a:r>
                        <a:rPr lang="en-US" altLang="ko-KR" sz="850" b="0">
                          <a:latin typeface="+mn-ea"/>
                          <a:ea typeface="+mn-ea"/>
                        </a:rPr>
                        <a:t>-&gt;</a:t>
                      </a:r>
                      <a:r>
                        <a:rPr lang="ko-KR" altLang="en-US" sz="850" b="0">
                          <a:latin typeface="+mn-ea"/>
                          <a:ea typeface="+mn-ea"/>
                        </a:rPr>
                        <a:t>초 순</a:t>
                      </a:r>
                      <a:r>
                        <a:rPr lang="en-US" altLang="ko-KR" sz="850" b="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해당 버튼 클릭시 할일 추가 페이지로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a:latin typeface="+mn-ea"/>
                          <a:ea typeface="+mn-ea"/>
                        </a:rPr>
                        <a:t>해당 </a:t>
                      </a:r>
                      <a:r>
                        <a:rPr lang="en-US" altLang="ko-KR" sz="850" b="0">
                          <a:latin typeface="+mn-ea"/>
                          <a:ea typeface="+mn-ea"/>
                        </a:rPr>
                        <a:t>row</a:t>
                      </a:r>
                      <a:r>
                        <a:rPr lang="ko-KR" altLang="en-US" sz="850" b="0">
                          <a:latin typeface="+mn-ea"/>
                          <a:ea typeface="+mn-ea"/>
                        </a:rPr>
                        <a:t>의 할 일 클릭시 상세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2" name="직사각형 1">
            <a:extLst>
              <a:ext uri="{FF2B5EF4-FFF2-40B4-BE49-F238E27FC236}">
                <a16:creationId xmlns:a16="http://schemas.microsoft.com/office/drawing/2014/main" id="{86A11900-4A79-41AA-AA29-AA88794F7147}"/>
              </a:ext>
            </a:extLst>
          </p:cNvPr>
          <p:cNvSpPr/>
          <p:nvPr/>
        </p:nvSpPr>
        <p:spPr>
          <a:xfrm>
            <a:off x="1415480" y="764704"/>
            <a:ext cx="6120680" cy="5760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F2F62C28-42A0-442A-BBC2-B79323347632}"/>
              </a:ext>
            </a:extLst>
          </p:cNvPr>
          <p:cNvSpPr/>
          <p:nvPr/>
        </p:nvSpPr>
        <p:spPr>
          <a:xfrm>
            <a:off x="1415480" y="764704"/>
            <a:ext cx="612068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rPr>
              <a:t>To Do List</a:t>
            </a:r>
            <a:endParaRPr lang="ko-KR" altLang="en-US">
              <a:solidFill>
                <a:schemeClr val="tx1"/>
              </a:solidFill>
            </a:endParaRPr>
          </a:p>
        </p:txBody>
      </p:sp>
      <p:sp>
        <p:nvSpPr>
          <p:cNvPr id="11" name="직사각형 10">
            <a:extLst>
              <a:ext uri="{FF2B5EF4-FFF2-40B4-BE49-F238E27FC236}">
                <a16:creationId xmlns:a16="http://schemas.microsoft.com/office/drawing/2014/main" id="{1361CD09-CDB4-4B2C-B0B8-E264FF2BB0B1}"/>
              </a:ext>
            </a:extLst>
          </p:cNvPr>
          <p:cNvSpPr/>
          <p:nvPr/>
        </p:nvSpPr>
        <p:spPr>
          <a:xfrm>
            <a:off x="1415480" y="1340768"/>
            <a:ext cx="3151251" cy="4329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할 일</a:t>
            </a:r>
          </a:p>
        </p:txBody>
      </p:sp>
      <p:sp>
        <p:nvSpPr>
          <p:cNvPr id="12" name="직사각형 11">
            <a:extLst>
              <a:ext uri="{FF2B5EF4-FFF2-40B4-BE49-F238E27FC236}">
                <a16:creationId xmlns:a16="http://schemas.microsoft.com/office/drawing/2014/main" id="{323075D3-D987-4772-998D-6B0AE564A72C}"/>
              </a:ext>
            </a:extLst>
          </p:cNvPr>
          <p:cNvSpPr/>
          <p:nvPr/>
        </p:nvSpPr>
        <p:spPr>
          <a:xfrm>
            <a:off x="6312024" y="1773699"/>
            <a:ext cx="1224136" cy="2871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할일 추가</a:t>
            </a:r>
          </a:p>
        </p:txBody>
      </p:sp>
      <p:sp>
        <p:nvSpPr>
          <p:cNvPr id="13" name="직사각형 12">
            <a:extLst>
              <a:ext uri="{FF2B5EF4-FFF2-40B4-BE49-F238E27FC236}">
                <a16:creationId xmlns:a16="http://schemas.microsoft.com/office/drawing/2014/main" id="{5BA8E679-E648-44F5-94CC-82CDB843620C}"/>
              </a:ext>
            </a:extLst>
          </p:cNvPr>
          <p:cNvSpPr/>
          <p:nvPr/>
        </p:nvSpPr>
        <p:spPr>
          <a:xfrm>
            <a:off x="1415480" y="2495842"/>
            <a:ext cx="612068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a:solidFill>
                  <a:schemeClr val="tx1"/>
                </a:solidFill>
              </a:rPr>
              <a:t>1</a:t>
            </a:r>
            <a:r>
              <a:rPr lang="ko-KR" altLang="en-US">
                <a:solidFill>
                  <a:schemeClr val="tx1"/>
                </a:solidFill>
              </a:rPr>
              <a:t>번 할일</a:t>
            </a:r>
          </a:p>
        </p:txBody>
      </p:sp>
      <p:sp>
        <p:nvSpPr>
          <p:cNvPr id="16" name="직사각형 15">
            <a:extLst>
              <a:ext uri="{FF2B5EF4-FFF2-40B4-BE49-F238E27FC236}">
                <a16:creationId xmlns:a16="http://schemas.microsoft.com/office/drawing/2014/main" id="{31223669-6CCB-4608-9664-8BC11B20DDC7}"/>
              </a:ext>
            </a:extLst>
          </p:cNvPr>
          <p:cNvSpPr/>
          <p:nvPr/>
        </p:nvSpPr>
        <p:spPr>
          <a:xfrm>
            <a:off x="1415480" y="3071906"/>
            <a:ext cx="612068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a:solidFill>
                  <a:schemeClr val="tx1"/>
                </a:solidFill>
              </a:rPr>
              <a:t>2</a:t>
            </a:r>
            <a:r>
              <a:rPr lang="ko-KR" altLang="en-US">
                <a:solidFill>
                  <a:schemeClr val="tx1"/>
                </a:solidFill>
              </a:rPr>
              <a:t>번 할일</a:t>
            </a:r>
          </a:p>
        </p:txBody>
      </p:sp>
      <p:sp>
        <p:nvSpPr>
          <p:cNvPr id="17" name="직사각형 16">
            <a:extLst>
              <a:ext uri="{FF2B5EF4-FFF2-40B4-BE49-F238E27FC236}">
                <a16:creationId xmlns:a16="http://schemas.microsoft.com/office/drawing/2014/main" id="{A95478C3-0AEC-4C9A-989B-57503F5CAFC6}"/>
              </a:ext>
            </a:extLst>
          </p:cNvPr>
          <p:cNvSpPr/>
          <p:nvPr/>
        </p:nvSpPr>
        <p:spPr>
          <a:xfrm>
            <a:off x="1415480" y="5116398"/>
            <a:ext cx="612068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a:solidFill>
                  <a:schemeClr val="tx1"/>
                </a:solidFill>
              </a:rPr>
              <a:t>N</a:t>
            </a:r>
            <a:r>
              <a:rPr lang="ko-KR" altLang="en-US">
                <a:solidFill>
                  <a:schemeClr val="tx1"/>
                </a:solidFill>
              </a:rPr>
              <a:t>번 할일</a:t>
            </a:r>
          </a:p>
        </p:txBody>
      </p:sp>
      <p:sp>
        <p:nvSpPr>
          <p:cNvPr id="18" name="직사각형 17">
            <a:extLst>
              <a:ext uri="{FF2B5EF4-FFF2-40B4-BE49-F238E27FC236}">
                <a16:creationId xmlns:a16="http://schemas.microsoft.com/office/drawing/2014/main" id="{7C42DC9F-00F8-45F1-AE52-DC4644F47BE2}"/>
              </a:ext>
            </a:extLst>
          </p:cNvPr>
          <p:cNvSpPr/>
          <p:nvPr/>
        </p:nvSpPr>
        <p:spPr>
          <a:xfrm>
            <a:off x="1415480" y="4540334"/>
            <a:ext cx="612068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a:solidFill>
                  <a:schemeClr val="tx1"/>
                </a:solidFill>
              </a:rPr>
              <a:t>N-1</a:t>
            </a:r>
            <a:r>
              <a:rPr lang="ko-KR" altLang="en-US">
                <a:solidFill>
                  <a:schemeClr val="tx1"/>
                </a:solidFill>
              </a:rPr>
              <a:t>번 할일</a:t>
            </a:r>
          </a:p>
        </p:txBody>
      </p:sp>
      <p:sp>
        <p:nvSpPr>
          <p:cNvPr id="3" name="직사각형 2">
            <a:extLst>
              <a:ext uri="{FF2B5EF4-FFF2-40B4-BE49-F238E27FC236}">
                <a16:creationId xmlns:a16="http://schemas.microsoft.com/office/drawing/2014/main" id="{D9277133-7964-4259-A6AA-E8260206D283}"/>
              </a:ext>
            </a:extLst>
          </p:cNvPr>
          <p:cNvSpPr/>
          <p:nvPr/>
        </p:nvSpPr>
        <p:spPr>
          <a:xfrm>
            <a:off x="2682122" y="2632058"/>
            <a:ext cx="792088" cy="2627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DBEEF8AC-8535-480E-A546-F9A62A4E7779}"/>
              </a:ext>
            </a:extLst>
          </p:cNvPr>
          <p:cNvSpPr/>
          <p:nvPr/>
        </p:nvSpPr>
        <p:spPr>
          <a:xfrm>
            <a:off x="2682122" y="3228583"/>
            <a:ext cx="792088" cy="2627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6E670F26-F709-4BAD-835A-28DE6F8C61B1}"/>
              </a:ext>
            </a:extLst>
          </p:cNvPr>
          <p:cNvSpPr/>
          <p:nvPr/>
        </p:nvSpPr>
        <p:spPr>
          <a:xfrm>
            <a:off x="2697140" y="4703179"/>
            <a:ext cx="792088" cy="26271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DAF29CD-C7C3-4FBB-8DD6-0C7BC318218C}"/>
              </a:ext>
            </a:extLst>
          </p:cNvPr>
          <p:cNvSpPr/>
          <p:nvPr/>
        </p:nvSpPr>
        <p:spPr>
          <a:xfrm>
            <a:off x="2712158" y="5267465"/>
            <a:ext cx="792088" cy="26271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CC1EF0A-6461-4E34-8A84-CEE8968A9F83}"/>
              </a:ext>
            </a:extLst>
          </p:cNvPr>
          <p:cNvSpPr/>
          <p:nvPr/>
        </p:nvSpPr>
        <p:spPr>
          <a:xfrm>
            <a:off x="2682121" y="2565936"/>
            <a:ext cx="822125" cy="302330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TextBox 23">
            <a:extLst>
              <a:ext uri="{FF2B5EF4-FFF2-40B4-BE49-F238E27FC236}">
                <a16:creationId xmlns:a16="http://schemas.microsoft.com/office/drawing/2014/main" id="{51C8B7D1-D5BA-40EE-AC15-43BE3202D10C}"/>
              </a:ext>
            </a:extLst>
          </p:cNvPr>
          <p:cNvSpPr txBox="1"/>
          <p:nvPr/>
        </p:nvSpPr>
        <p:spPr>
          <a:xfrm>
            <a:off x="3108202" y="2159217"/>
            <a:ext cx="396044" cy="391967"/>
          </a:xfrm>
          <a:prstGeom prst="rect">
            <a:avLst/>
          </a:prstGeom>
          <a:noFill/>
        </p:spPr>
        <p:txBody>
          <a:bodyPr wrap="square">
            <a:spAutoFit/>
          </a:bodyPr>
          <a:lstStyle/>
          <a:p>
            <a:pPr algn="just" latinLnBrk="1">
              <a:lnSpc>
                <a:spcPct val="120000"/>
              </a:lnSpc>
            </a:pPr>
            <a:r>
              <a:rPr lang="ko-KR" altLang="en-US" sz="1800" b="0">
                <a:latin typeface="+mn-ea"/>
                <a:ea typeface="+mn-ea"/>
              </a:rPr>
              <a:t>①</a:t>
            </a:r>
            <a:endParaRPr lang="ko-KR" altLang="en-US" sz="1800" b="0" dirty="0">
              <a:latin typeface="+mn-ea"/>
              <a:ea typeface="+mn-ea"/>
            </a:endParaRPr>
          </a:p>
        </p:txBody>
      </p:sp>
      <p:sp>
        <p:nvSpPr>
          <p:cNvPr id="26" name="TextBox 25">
            <a:extLst>
              <a:ext uri="{FF2B5EF4-FFF2-40B4-BE49-F238E27FC236}">
                <a16:creationId xmlns:a16="http://schemas.microsoft.com/office/drawing/2014/main" id="{DD038F6F-A97B-4E0C-AC8E-FF95D9615AC6}"/>
              </a:ext>
            </a:extLst>
          </p:cNvPr>
          <p:cNvSpPr txBox="1"/>
          <p:nvPr/>
        </p:nvSpPr>
        <p:spPr>
          <a:xfrm>
            <a:off x="5996304" y="1580594"/>
            <a:ext cx="315720" cy="369332"/>
          </a:xfrm>
          <a:prstGeom prst="rect">
            <a:avLst/>
          </a:prstGeom>
          <a:noFill/>
        </p:spPr>
        <p:txBody>
          <a:bodyPr wrap="square">
            <a:spAutoFit/>
          </a:bodyPr>
          <a:lstStyle/>
          <a:p>
            <a:r>
              <a:rPr kumimoji="1" lang="ko-KR" altLang="en-US" sz="1800">
                <a:solidFill>
                  <a:schemeClr val="tx1"/>
                </a:solidFill>
                <a:latin typeface="+mn-ea"/>
              </a:rPr>
              <a:t>②</a:t>
            </a:r>
            <a:endParaRPr lang="ko-KR" altLang="en-US"/>
          </a:p>
        </p:txBody>
      </p:sp>
      <p:sp>
        <p:nvSpPr>
          <p:cNvPr id="27" name="직사각형 26">
            <a:extLst>
              <a:ext uri="{FF2B5EF4-FFF2-40B4-BE49-F238E27FC236}">
                <a16:creationId xmlns:a16="http://schemas.microsoft.com/office/drawing/2014/main" id="{E4A146D2-C612-4622-B606-D044C493290B}"/>
              </a:ext>
            </a:extLst>
          </p:cNvPr>
          <p:cNvSpPr/>
          <p:nvPr/>
        </p:nvSpPr>
        <p:spPr>
          <a:xfrm>
            <a:off x="1463952" y="2567705"/>
            <a:ext cx="5928192" cy="41641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8" name="직사각형 27">
            <a:extLst>
              <a:ext uri="{FF2B5EF4-FFF2-40B4-BE49-F238E27FC236}">
                <a16:creationId xmlns:a16="http://schemas.microsoft.com/office/drawing/2014/main" id="{3AD81471-5C35-444E-9A07-C1BC71D9CF2C}"/>
              </a:ext>
            </a:extLst>
          </p:cNvPr>
          <p:cNvSpPr/>
          <p:nvPr/>
        </p:nvSpPr>
        <p:spPr>
          <a:xfrm>
            <a:off x="1463952" y="3159697"/>
            <a:ext cx="5928192" cy="41641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9" name="직사각형 28">
            <a:extLst>
              <a:ext uri="{FF2B5EF4-FFF2-40B4-BE49-F238E27FC236}">
                <a16:creationId xmlns:a16="http://schemas.microsoft.com/office/drawing/2014/main" id="{355D5C7B-EC6F-46A9-BF92-F29BC654AAF3}"/>
              </a:ext>
            </a:extLst>
          </p:cNvPr>
          <p:cNvSpPr/>
          <p:nvPr/>
        </p:nvSpPr>
        <p:spPr>
          <a:xfrm>
            <a:off x="1463952" y="4596766"/>
            <a:ext cx="5928192" cy="41641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직사각형 29">
            <a:extLst>
              <a:ext uri="{FF2B5EF4-FFF2-40B4-BE49-F238E27FC236}">
                <a16:creationId xmlns:a16="http://schemas.microsoft.com/office/drawing/2014/main" id="{EB515340-4E7E-434C-8C89-912BF7225E18}"/>
              </a:ext>
            </a:extLst>
          </p:cNvPr>
          <p:cNvSpPr/>
          <p:nvPr/>
        </p:nvSpPr>
        <p:spPr>
          <a:xfrm>
            <a:off x="1508341" y="5187582"/>
            <a:ext cx="5928192" cy="41641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TextBox 31">
            <a:extLst>
              <a:ext uri="{FF2B5EF4-FFF2-40B4-BE49-F238E27FC236}">
                <a16:creationId xmlns:a16="http://schemas.microsoft.com/office/drawing/2014/main" id="{4EDCDFF2-DF27-42AC-8EDF-E22464D9C240}"/>
              </a:ext>
            </a:extLst>
          </p:cNvPr>
          <p:cNvSpPr txBox="1"/>
          <p:nvPr/>
        </p:nvSpPr>
        <p:spPr>
          <a:xfrm>
            <a:off x="1055440" y="2430870"/>
            <a:ext cx="378476" cy="369332"/>
          </a:xfrm>
          <a:prstGeom prst="rect">
            <a:avLst/>
          </a:prstGeom>
          <a:noFill/>
        </p:spPr>
        <p:txBody>
          <a:bodyPr wrap="square">
            <a:spAutoFit/>
          </a:bodyPr>
          <a:lstStyle/>
          <a:p>
            <a:r>
              <a:rPr lang="ko-KR" altLang="en-US" sz="1800" b="0">
                <a:latin typeface="+mn-ea"/>
                <a:ea typeface="+mn-ea"/>
              </a:rPr>
              <a:t>③</a:t>
            </a:r>
            <a:endParaRPr lang="ko-KR" altLang="en-US"/>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3232</TotalTime>
  <Words>356</Words>
  <Application>Microsoft Office PowerPoint</Application>
  <PresentationFormat>와이드스크린</PresentationFormat>
  <Paragraphs>183</Paragraphs>
  <Slides>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SF Pro Text Medium</vt:lpstr>
      <vt:lpstr>SF Pro Text Regular</vt:lpstr>
      <vt:lpstr>맑은 고딕</vt:lpstr>
      <vt:lpstr>Arial</vt:lpstr>
      <vt:lpstr>Office 테마</vt:lpstr>
      <vt:lpstr>화면설계서 양식</vt:lpstr>
      <vt:lpstr>History</vt:lpstr>
      <vt:lpstr>서비스 개요</vt:lpstr>
      <vt:lpstr>User flow</vt:lpstr>
      <vt:lpstr>Logic process</vt:lpstr>
      <vt:lpstr>To_do_list</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Kim Sunjoong</cp:lastModifiedBy>
  <cp:revision>102</cp:revision>
  <cp:lastPrinted>2019-05-29T05:54:36Z</cp:lastPrinted>
  <dcterms:created xsi:type="dcterms:W3CDTF">2019-03-11T07:43:12Z</dcterms:created>
  <dcterms:modified xsi:type="dcterms:W3CDTF">2022-04-15T13:02:42Z</dcterms:modified>
</cp:coreProperties>
</file>