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2690-072D-4A51-9ECA-DC7411EFF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5A961-DDBE-43F7-9D46-8AE28CF29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08EE7-4B27-47B5-857D-4A3C0639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EB37-E9A0-44A9-A747-401DEE5A08C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546AE-8B83-40B9-BD2E-139116A1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5239A-0C35-48A0-9893-0B09A63D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3CC5-D4A8-4E7A-A976-C8EADD68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8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5AFFC-7F59-4C9A-A466-BC18BC7DA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37985-8D1A-42CA-A903-B01DA49C4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5926A-2C84-4F10-826A-1EBDD474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EB37-E9A0-44A9-A747-401DEE5A08C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68268-BA5A-4F0F-AEAD-A3C5CB6E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4B8F8-7DDB-489A-9283-8A8386CA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3CC5-D4A8-4E7A-A976-C8EADD68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8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F9E01E-41CD-429E-B7B0-61536710E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79E1A-AAC8-42D0-B7A1-96ED34F05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F8903-8479-447A-A6C4-D62F65D9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EB37-E9A0-44A9-A747-401DEE5A08C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186AF-8798-467E-9D88-8F0A29CCD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050CF-FC32-452B-A808-9AB6E285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3CC5-D4A8-4E7A-A976-C8EADD68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1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2E40-D8A5-4AF5-BAF3-F94BC770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23238-186D-4248-AE02-1007249CA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3005C-6AB2-4BB5-9D10-683935A1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EB37-E9A0-44A9-A747-401DEE5A08C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75629-FA6E-4B4C-BDC0-1E196C09D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A1C0D-FE28-47CA-8E09-4FA1A111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3CC5-D4A8-4E7A-A976-C8EADD68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8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0C0EC-4F30-4C81-AF44-99CDD972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47F9F-EC05-4389-BEC9-B718B1112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61AB9-AB1A-4A26-BE6F-D6C3A8566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EB37-E9A0-44A9-A747-401DEE5A08C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1209F-1C19-4D3C-A81D-BA025E8E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5B4E2-5FE7-4145-9166-D83201B5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3CC5-D4A8-4E7A-A976-C8EADD68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9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DDA4-CBBD-4049-A0D5-8E5ABD9C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C996-120D-4629-AB06-6FF1577A1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14F30-FAD2-490D-AA2F-D198D95D7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714C9-8271-4969-B1D7-24AFFDBC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EB37-E9A0-44A9-A747-401DEE5A08C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1E600-ACE2-4985-A3AC-E536B93F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DF686-050A-4364-8125-7491C75A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3CC5-D4A8-4E7A-A976-C8EADD68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8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FC58-1F9F-4CE9-A224-CF301AFB9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76528-F3B9-4A17-B6EF-6812AC8A3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9A4D0-5956-414A-A2DA-2C7D1DC09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C6172-7EA9-4CF9-9586-591020C36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027536-7DF0-4BC8-B13B-23452710E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AB79C3-3FFD-45D0-83D6-18F88262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EB37-E9A0-44A9-A747-401DEE5A08C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A349D2-A5A7-48EB-BEFB-92084AC55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DF83FC-C544-40C6-AC96-41174507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3CC5-D4A8-4E7A-A976-C8EADD68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8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DBE7-6402-41AE-8238-D9863C80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85E39-313E-4420-BF0A-B3D117276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EB37-E9A0-44A9-A747-401DEE5A08C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79B06-0F81-4A24-A7F6-CFD74AD6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AB0A4-98A5-4BE7-AEC0-5163570C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3CC5-D4A8-4E7A-A976-C8EADD68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1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B6214-C2F0-4CC7-8A20-6C970EBF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EB37-E9A0-44A9-A747-401DEE5A08C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B2BAEA-B7BE-48DE-92C1-16B6283F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80D64-A713-47B7-9171-04ED409E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3CC5-D4A8-4E7A-A976-C8EADD68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3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EC342-61C4-4994-B13A-5D7483FB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E1AB6-1266-4145-A00F-62FF2F9A3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49D4E-BB12-406D-972D-918A7D019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C507C-96D4-4271-A95B-93998499C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EB37-E9A0-44A9-A747-401DEE5A08C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B1604-B9A6-4A1D-9514-C862E13B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8F29D-FF5D-444E-A9CA-4B90044E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3CC5-D4A8-4E7A-A976-C8EADD68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4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BEAC-ABFD-4CB8-963D-4B888046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78753C-7669-40F0-8885-35B581B17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0F9A7-73F5-4580-998F-64A4F826F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9E2BD-74FB-4174-B849-979775FE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EB37-E9A0-44A9-A747-401DEE5A08C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FE7DA-0956-474E-B1A4-BAEA87942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058C0-C4A8-47FA-A510-D7BC3D1B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3CC5-D4A8-4E7A-A976-C8EADD68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6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B11B47-746F-45AA-8FBB-F6E4BB152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C56E1-EFA0-41B6-982A-1B2579925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8F3D2-54C8-429A-8CC2-F4B0EFAA8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6EB37-E9A0-44A9-A747-401DEE5A08C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5AA38-131C-4C51-8A64-BCF1810D3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3C18B-EAE1-4037-B586-4BE4405CE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A3CC5-D4A8-4E7A-A976-C8EADD68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3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764" y="386131"/>
            <a:ext cx="3790950" cy="379095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34339" y="855237"/>
            <a:ext cx="7675807" cy="2852737"/>
          </a:xfrm>
        </p:spPr>
        <p:txBody>
          <a:bodyPr/>
          <a:lstStyle/>
          <a:p>
            <a:r>
              <a:rPr lang="en-US" dirty="0"/>
              <a:t>Tutorial 10 Screen Shots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437910" y="6086662"/>
            <a:ext cx="4793630" cy="3843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tx2">
                    <a:lumMod val="75000"/>
                  </a:schemeClr>
                </a:solidFill>
              </a:rPr>
              <a:t>Erin Wilhite, M.Ed., Blinn College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1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e-html10-tutorial-lht_a">
            <a:extLst>
              <a:ext uri="{FF2B5EF4-FFF2-40B4-BE49-F238E27FC236}">
                <a16:creationId xmlns:a16="http://schemas.microsoft.com/office/drawing/2014/main" id="{9C9D0D7B-B3DE-4534-9E28-A93796CF37C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850" y="0"/>
            <a:ext cx="8750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0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e-html10-review-lht_eve">
            <a:extLst>
              <a:ext uri="{FF2B5EF4-FFF2-40B4-BE49-F238E27FC236}">
                <a16:creationId xmlns:a16="http://schemas.microsoft.com/office/drawing/2014/main" id="{D76CA629-DA06-413A-8E43-B94136975C4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0"/>
            <a:ext cx="1183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3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e-html10-case1-tc_cart-">
            <a:extLst>
              <a:ext uri="{FF2B5EF4-FFF2-40B4-BE49-F238E27FC236}">
                <a16:creationId xmlns:a16="http://schemas.microsoft.com/office/drawing/2014/main" id="{A8204378-5FB3-4F37-A245-4E9BA915506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" y="0"/>
            <a:ext cx="11288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43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e-html10-case2-hg_game-">
            <a:extLst>
              <a:ext uri="{FF2B5EF4-FFF2-40B4-BE49-F238E27FC236}">
                <a16:creationId xmlns:a16="http://schemas.microsoft.com/office/drawing/2014/main" id="{6F666F82-3713-44A1-91E9-5321FDA94D4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75" y="0"/>
            <a:ext cx="10736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1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e-html10-case3-ah_repor">
            <a:extLst>
              <a:ext uri="{FF2B5EF4-FFF2-40B4-BE49-F238E27FC236}">
                <a16:creationId xmlns:a16="http://schemas.microsoft.com/office/drawing/2014/main" id="{ECCFA35A-D3E8-4021-817E-1EA4162AE4C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0"/>
            <a:ext cx="117363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e-html10-case4-vw_elect">
            <a:extLst>
              <a:ext uri="{FF2B5EF4-FFF2-40B4-BE49-F238E27FC236}">
                <a16:creationId xmlns:a16="http://schemas.microsoft.com/office/drawing/2014/main" id="{69220A97-9A29-465B-82D8-5E409F08744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63" y="0"/>
            <a:ext cx="10226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19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13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Tutorial 10 Screen 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3 Screen Shots</dc:title>
  <dc:creator>Erin Wilhite</dc:creator>
  <cp:lastModifiedBy>Erin Wilhite</cp:lastModifiedBy>
  <cp:revision>7</cp:revision>
  <dcterms:created xsi:type="dcterms:W3CDTF">2017-10-22T19:24:48Z</dcterms:created>
  <dcterms:modified xsi:type="dcterms:W3CDTF">2017-10-23T15:58:32Z</dcterms:modified>
</cp:coreProperties>
</file>