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533F-8598-C343-ADB8-36AE34B5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1116-D633-1E48-8725-CC505E8C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BC0C-D292-604B-BC48-59FD99CF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904E-A705-E64B-B52D-C3B57919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CFAF-7AF5-F74F-9C85-913279E9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296E-5B4B-DF41-9B59-87F4C572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0021-A3ED-CD43-98F3-6073240A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4E2D-1E48-4640-8582-4D680F05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4E43-1540-2242-9E45-A0C195A9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5A38-800F-1A4B-939C-5D919B18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0C78D-8C3E-F542-90EA-F4A6A6D3F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84110-FBF6-2F4B-AF21-88A65D8DA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EB55-83E4-A94E-AB65-8225A7DB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3843-C721-2942-B8CC-CD3C1542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54CF-AC29-5840-9C16-7F40ED8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C3A4-04B2-6440-A0A1-474877F4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0182-4A9E-0148-9C4A-8D4A1EFB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F1F5-D99F-6B4F-A8BA-7B135EEE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5FFD-755C-6C4D-868C-5E36245D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ADBF-C1D3-2E41-8EED-07BFC89D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061B-7829-7A47-9079-4B59721D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829F-6C61-5345-B809-BA877368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7BE23-D895-C34C-8447-F1907614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950B-4835-6347-A9AF-9A5BA0D0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C9E5-33F4-974E-8455-11E01583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D8E5-7273-2B4B-90F3-560E6151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A320-37A2-D849-9F5F-ED441548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476CC-B8DC-BB4A-8B96-E3BEBBAC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0A8E1-E976-074B-B3E2-62CD3F94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AAC70-215C-4F45-A381-8CC4B192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7C8B-F2E9-5646-A8CF-2BC95BB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69E6-55B2-6C44-8060-FC8D52B1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850C-1D34-CE48-AE27-B6E4B364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7282A-3FFD-6A48-9B77-18D9C506C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F00A-49FC-694F-99B1-57AE6A41A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B73EE-054E-274B-B11F-2F5E3E15C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EB4CD-C41E-A840-8637-E03EBFF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C308-1260-844B-B42F-ED827ABA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4155B-5D2F-C640-8DDB-2E23FD39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7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0EF5-BCE0-0A4E-B55B-77157580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CF7F3-444D-2944-BCE3-2D086BD3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9B6E2-ABB3-AB42-8F3A-FDD0A879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7B361-160D-844F-B16F-72A48683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37E70-161F-FF41-8182-135FDDB0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C0CCD-05D1-9247-A1C2-84D573FC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E7022-B784-CC41-BD5E-6F627B4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29EA-33C3-EA44-9EF5-0C909903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ABBB-916A-4D43-92E1-FEC5557E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3D826-D41E-2A46-BC01-01DA0123A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D420B-2DA3-0D49-ABD4-2645BD1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A0EC5-FB45-AB4F-800A-2CEB3A29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7CFC1-D380-CA4B-B46F-857A8B4D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8CB-4BC7-0C46-A76B-7E73BA72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F9AC1-2FCB-8B42-865B-447880CDA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AE64B-82D3-574B-BDA3-F9C745F7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C0976-BAE8-6942-82D9-EDC2C8AA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25ED-711B-934C-8187-A401766F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1F956-C961-804E-B360-B22B404D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D3C4D-9041-5545-BE0A-C4231523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4A5A-C05C-3F44-9DA9-57FDE1B3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08F6-8218-B346-855B-51BBFA2D1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0592-B255-624B-ABA4-202FF20DEF44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6E68-C05B-154C-9184-6C156A3B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315B-7EFE-8542-B4DC-7F79BC9FA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1A4F-3A51-BF4F-B12F-619C551A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log.comperiosearch.com/blog/2015/06/10/how-elasticsearch-calculates-significant-ter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57A-040D-EA46-BE01-5D96BCF73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HW-3</a:t>
            </a:r>
            <a:br>
              <a:rPr lang="en-US" dirty="0"/>
            </a:br>
            <a:r>
              <a:rPr lang="en-US" dirty="0"/>
              <a:t>INFLUENCERS IN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C2A18-4614-D84C-B183-246B740CA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 SUNIL JOSHI</a:t>
            </a:r>
          </a:p>
          <a:p>
            <a:r>
              <a:rPr lang="en-US" dirty="0"/>
              <a:t>SOCIAL COMPUTING</a:t>
            </a:r>
          </a:p>
        </p:txBody>
      </p:sp>
    </p:spTree>
    <p:extLst>
      <p:ext uri="{BB962C8B-B14F-4D97-AF65-F5344CB8AC3E}">
        <p14:creationId xmlns:p14="http://schemas.microsoft.com/office/powerpoint/2010/main" val="7845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F45E-EA4A-F343-8CA4-6570958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08EE-78B8-DE42-84C0-C2493772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is collected using Twitter for 2 users.</a:t>
            </a:r>
          </a:p>
          <a:p>
            <a:r>
              <a:rPr lang="en-US" dirty="0"/>
              <a:t>Dataset has 11 non-negative features like </a:t>
            </a:r>
            <a:r>
              <a:rPr lang="en-US" dirty="0" err="1"/>
              <a:t>follower_count</a:t>
            </a:r>
            <a:r>
              <a:rPr lang="en-US" dirty="0"/>
              <a:t>, </a:t>
            </a:r>
            <a:r>
              <a:rPr lang="en-US" dirty="0" err="1"/>
              <a:t>mentions_received</a:t>
            </a:r>
            <a:r>
              <a:rPr lang="en-US" dirty="0"/>
              <a:t>, </a:t>
            </a:r>
            <a:r>
              <a:rPr lang="en-US" dirty="0" err="1"/>
              <a:t>retweets_received</a:t>
            </a:r>
            <a:r>
              <a:rPr lang="en-US" dirty="0"/>
              <a:t>, posts , </a:t>
            </a:r>
            <a:r>
              <a:rPr lang="en-US" dirty="0" err="1"/>
              <a:t>network_features</a:t>
            </a:r>
            <a:r>
              <a:rPr lang="en-US" dirty="0"/>
              <a:t> etc., for both users A and B separately.</a:t>
            </a:r>
          </a:p>
          <a:p>
            <a:r>
              <a:rPr lang="en-US" dirty="0"/>
              <a:t>Aim is to predict the choice label 0/1 , of which 1 is classified as A- influencer and 0 as B.</a:t>
            </a:r>
          </a:p>
          <a:p>
            <a:r>
              <a:rPr lang="en-US" dirty="0"/>
              <a:t>Data set has train , test and sample predictions data.</a:t>
            </a:r>
          </a:p>
          <a:p>
            <a:r>
              <a:rPr lang="en-US" dirty="0"/>
              <a:t>Train data has 5500*23 , Test data has 5500*22 except choice label which has to be predicted by using binary classification model.</a:t>
            </a:r>
          </a:p>
          <a:p>
            <a:r>
              <a:rPr lang="en-US" dirty="0"/>
              <a:t>Data also has sample predictions to evaluate models performance.</a:t>
            </a:r>
          </a:p>
          <a:p>
            <a:r>
              <a:rPr lang="en-US" dirty="0"/>
              <a:t>Only few columns like </a:t>
            </a:r>
            <a:r>
              <a:rPr lang="en-US" dirty="0" err="1"/>
              <a:t>follower_count</a:t>
            </a:r>
            <a:r>
              <a:rPr lang="en-US" dirty="0"/>
              <a:t> , mentions_ received , </a:t>
            </a:r>
            <a:r>
              <a:rPr lang="en-US" dirty="0" err="1"/>
              <a:t>retweets_received</a:t>
            </a:r>
            <a:r>
              <a:rPr lang="en-US" dirty="0"/>
              <a:t> are considered as they are highly correlated with choice label.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CFD6-DAB2-0042-8E9B-117996BA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GROUND TRUTH ESTABLISHMENT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218A-6050-EF46-9DCE-BDC70ABA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CHOICE LABEL 0/1:</a:t>
            </a:r>
          </a:p>
          <a:p>
            <a:pPr lvl="1"/>
            <a:r>
              <a:rPr lang="en-US" dirty="0"/>
              <a:t>For each list influencer is ranked by “Audience Influence” based on likelihood they are to be talked about by an Audience compared to average twitter user, total mentions, total retweets/replies from the audience.</a:t>
            </a:r>
          </a:p>
          <a:p>
            <a:pPr lvl="1"/>
            <a:r>
              <a:rPr lang="en-US" dirty="0"/>
              <a:t>Which is ranked out of a score of 100.</a:t>
            </a:r>
          </a:p>
          <a:p>
            <a:pPr lvl="1"/>
            <a:r>
              <a:rPr lang="en-US" dirty="0"/>
              <a:t>The math behind the scoring is done using JLH scoring which is used in sites like Netflix to recommend movies based on films a user like.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Pfore</a:t>
            </a:r>
            <a:r>
              <a:rPr lang="en-US" dirty="0"/>
              <a:t> is frequency of term in the query , </a:t>
            </a:r>
            <a:r>
              <a:rPr lang="en-US" dirty="0" err="1"/>
              <a:t>Pback</a:t>
            </a:r>
            <a:r>
              <a:rPr lang="en-US" dirty="0"/>
              <a:t> is the default whole index .</a:t>
            </a:r>
          </a:p>
          <a:p>
            <a:pPr lvl="1"/>
            <a:r>
              <a:rPr lang="en-US" dirty="0"/>
              <a:t>In our example the </a:t>
            </a:r>
            <a:r>
              <a:rPr lang="en-US" dirty="0" err="1"/>
              <a:t>Pfore</a:t>
            </a:r>
            <a:r>
              <a:rPr lang="en-US" dirty="0"/>
              <a:t> is frequency of a particular user name occurred in a twitter conversation.</a:t>
            </a:r>
          </a:p>
          <a:p>
            <a:pPr lvl="1"/>
            <a:r>
              <a:rPr lang="en-US" dirty="0"/>
              <a:t>Ref Link : </a:t>
            </a:r>
            <a:r>
              <a:rPr lang="en-US" dirty="0">
                <a:hlinkClick r:id="rId2"/>
              </a:rPr>
              <a:t>http://blog.comperiosearch.com/blog/2015/06/10/how-elasticsearch-calculates-significant-terms/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EAD28-C16D-CA4E-9C81-AA94407858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429000"/>
            <a:ext cx="5429250" cy="8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7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BD47-D10E-C945-BFAF-C3F1535B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 dirty="0"/>
              <a:t>FEATUTE ENGINEERING &amp;ML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046C-94FC-9244-BD65-11F8DB43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/>
              <a:t>CONVERTED ALL INPUT FEATURES INTO LOG SCALE SO THAT THEY ARE IN SAME SCALE for both train and test data.</a:t>
            </a:r>
          </a:p>
          <a:p>
            <a:r>
              <a:rPr lang="en-US" dirty="0"/>
              <a:t>USED LOGISTIC , SVM AND RANDOM FOREST TO TRAIN THE MODEL.</a:t>
            </a:r>
          </a:p>
          <a:p>
            <a:r>
              <a:rPr lang="en-US" dirty="0" err="1"/>
              <a:t>y_pred</a:t>
            </a:r>
            <a:r>
              <a:rPr lang="en-US" dirty="0"/>
              <a:t>: array([0, 1, 0, 0, 1, 0, 1, 1, 0, 1])</a:t>
            </a:r>
          </a:p>
          <a:p>
            <a:r>
              <a:rPr lang="en-US" dirty="0"/>
              <a:t>To Calculate accuracy used </a:t>
            </a:r>
            <a:r>
              <a:rPr lang="en-US" dirty="0" err="1"/>
              <a:t>sample_predictions</a:t>
            </a:r>
            <a:r>
              <a:rPr lang="en-US" dirty="0"/>
              <a:t> data set which is compared to </a:t>
            </a:r>
            <a:r>
              <a:rPr lang="en-US" dirty="0" err="1"/>
              <a:t>y_pred</a:t>
            </a:r>
            <a:r>
              <a:rPr lang="en-US" dirty="0"/>
              <a:t>.</a:t>
            </a:r>
          </a:p>
          <a:p>
            <a:r>
              <a:rPr lang="en-US" dirty="0"/>
              <a:t>MODEL ACCURACY FOR DIFFERENT MODELS :</a:t>
            </a:r>
          </a:p>
          <a:p>
            <a:pPr lvl="1"/>
            <a:r>
              <a:rPr lang="en-US" dirty="0"/>
              <a:t>LOGISTIC : 0.9188508064516129</a:t>
            </a:r>
          </a:p>
          <a:p>
            <a:pPr lvl="1"/>
            <a:r>
              <a:rPr lang="en-US" dirty="0"/>
              <a:t>SVM : 0.9099462365591398</a:t>
            </a:r>
          </a:p>
          <a:p>
            <a:pPr lvl="1"/>
            <a:r>
              <a:rPr lang="en-US" dirty="0"/>
              <a:t>RANDOM FOREST : 0.8237567204301075.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02B46-7E07-2440-A07A-00B1C423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328" y="4329817"/>
            <a:ext cx="4813300" cy="24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5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7AB4-EA79-CF42-8DBB-08195B56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BAA3-DE16-714C-B0C9-F3D41B00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prelabelled twitter data of two users to predict who is a influencer among them.</a:t>
            </a:r>
          </a:p>
          <a:p>
            <a:r>
              <a:rPr lang="en-US" dirty="0"/>
              <a:t>Build a binary classification model to predict the class label.</a:t>
            </a:r>
          </a:p>
          <a:p>
            <a:r>
              <a:rPr lang="en-US" dirty="0"/>
              <a:t>Feature work can be done on other technical platforms like </a:t>
            </a:r>
            <a:r>
              <a:rPr lang="en-US" dirty="0" err="1"/>
              <a:t>StackOverflow</a:t>
            </a:r>
            <a:r>
              <a:rPr lang="en-US" dirty="0"/>
              <a:t> , </a:t>
            </a:r>
            <a:r>
              <a:rPr lang="en-US" dirty="0" err="1"/>
              <a:t>Github</a:t>
            </a:r>
            <a:r>
              <a:rPr lang="en-US" dirty="0"/>
              <a:t> , Medium and other technology sharing platforms to predict who is most influential in the technology field.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7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436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HW-3 INFLUENCERS IN TWITTER</vt:lpstr>
      <vt:lpstr>DATASET  </vt:lpstr>
      <vt:lpstr>GROUND TRUTH ESTABLISHMENT </vt:lpstr>
      <vt:lpstr>FEATUTE ENGINEERING &amp;ML MODEL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HW-3 INFLUENCERS IN TWITTER</dc:title>
  <dc:creator>Microsoft Office User</dc:creator>
  <cp:lastModifiedBy>Microsoft Office User</cp:lastModifiedBy>
  <cp:revision>46</cp:revision>
  <dcterms:created xsi:type="dcterms:W3CDTF">2019-04-15T02:58:56Z</dcterms:created>
  <dcterms:modified xsi:type="dcterms:W3CDTF">2019-05-05T04:47:57Z</dcterms:modified>
</cp:coreProperties>
</file>