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CC25-5766-7548-8ADC-ED5ED4B90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10B92-66D0-704B-B04F-2B3B86AC3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87BF3-C273-4F4A-B054-AC255E17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6B50-8C5F-6642-93D2-0ED181E64D46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48691-606A-FD48-8605-411AEAD7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DF19F-FEB2-EA4A-BD2B-63202099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7EAC-464E-A24E-B035-CF4C5D74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0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CB65-3B17-D54D-B85C-283508C5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03CD6-87A8-654C-8351-BCEF47BB2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45E02-7CD5-3B4C-9745-B1A54665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6B50-8C5F-6642-93D2-0ED181E64D46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D3E3F-10DE-9249-BC09-EC638AA1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390AA-71E1-F04D-A836-C74235E4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7EAC-464E-A24E-B035-CF4C5D74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0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BA690-9333-6A4E-997A-9209F5305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93F44-6473-AA4E-BC4A-19AC622AA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5CB5B-75F6-DB4E-BC4A-93C6B454E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6B50-8C5F-6642-93D2-0ED181E64D46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8674A-37A0-4E46-8B41-EB2984F6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9F399-843D-4142-A002-8F2E97C2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7EAC-464E-A24E-B035-CF4C5D74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0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8CF5-F849-8D47-B9F8-42456AE7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16676-7F02-1040-BA7F-50B5CB7B3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2FF84-D55A-DC4D-8F60-B5800735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6B50-8C5F-6642-93D2-0ED181E64D46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F912C-CF52-8840-932B-F4C0663B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1D90-694C-9D4A-9840-1354DF9C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7EAC-464E-A24E-B035-CF4C5D74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4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FDD1-4F44-6A49-A810-F36F315C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1ADE9-AE93-0D40-B520-DD7CDCE9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2519-05D6-924C-9AA8-4214EE75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6B50-8C5F-6642-93D2-0ED181E64D46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FCEB7-5BAD-9343-A608-E6D4CE73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D6806-9981-3747-B648-35914C10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7EAC-464E-A24E-B035-CF4C5D74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0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801E-74FD-1B4E-87E4-915839E7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AB132-21FA-AE4A-A893-E5E6889DF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60EBD-7675-5940-BC2E-489E9492E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F47A1-EB29-D846-AA9E-FE6CEFC4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6B50-8C5F-6642-93D2-0ED181E64D46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33199-7D03-A041-9523-445B3FBD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57918-2E52-AF49-871F-39F95401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7EAC-464E-A24E-B035-CF4C5D74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4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A084-B26E-954C-A849-172B8730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A288F-0342-7740-8C26-9C27C2BC3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B0123-A44C-6D4E-8F01-A693EF2E8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BAB4C-8ADE-3749-B290-F37CD7F78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9FA38-37FD-EF4D-A8FD-320982959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59953F-81ED-C144-93A8-17690CA1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6B50-8C5F-6642-93D2-0ED181E64D46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9AC46-F250-CD4C-8A56-87D99D5B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F0783-5C65-2C4D-93AA-CA3D084E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7EAC-464E-A24E-B035-CF4C5D74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468C-72AB-424C-A527-1DC02DA9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9BF1F-E994-D84C-822A-2E674FB70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6B50-8C5F-6642-93D2-0ED181E64D46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10E1A-F1FA-5A4E-9413-396DE6F1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D5D4D-C5D6-4041-A195-0910E5B0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7EAC-464E-A24E-B035-CF4C5D74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0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CBC33-B7A0-0C46-9E7B-C71CEF0A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6B50-8C5F-6642-93D2-0ED181E64D46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DF9DA-9EAB-5449-972E-85400E9E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58764-45F7-5B49-8A61-E4F18D32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7EAC-464E-A24E-B035-CF4C5D74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6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07BB-C96F-4F4E-82BD-6C8DF332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41B6C-A11C-AE40-8B04-8DE8ABECC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4E350-72F7-D54A-8453-34BDDA093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B8E0D-0FF7-EA48-B03C-453E72C2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6B50-8C5F-6642-93D2-0ED181E64D46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15B2F-29B8-7A4B-91F2-233025D0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78AB7-418D-CD4E-8CEE-D3688F14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7EAC-464E-A24E-B035-CF4C5D74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2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E944-61F6-F945-9E09-881A9A245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1A5C9-B7F1-9143-927A-7527C6959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F6652-9284-074E-B298-CFE74C845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0DE98-0072-534C-9271-EC4505E3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6B50-8C5F-6642-93D2-0ED181E64D46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84A8B-3A9A-1746-8862-140FFC7F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FB66D-2C04-CF46-8D45-86CEBDB2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7EAC-464E-A24E-B035-CF4C5D74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6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789F8-B2D6-7A40-AD3E-8510628B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25266-9136-8F47-A9A1-3790D351E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C318E-508D-3040-9562-CE2466B2E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26B50-8C5F-6642-93D2-0ED181E64D46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4D6E2-C9B5-E449-B978-F2DA3C207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1C49B-033B-0D4C-8236-ACB731006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37EAC-464E-A24E-B035-CF4C5D74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9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C7EA-BBAC-BD4B-87A4-88656940B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PRICE PREDICTION USING CRAIGLIST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A9D76-637A-654B-8803-A5E1FAA39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: 1) PRATIK</a:t>
            </a:r>
          </a:p>
          <a:p>
            <a:r>
              <a:rPr lang="en-US" dirty="0"/>
              <a:t>	</a:t>
            </a:r>
            <a:r>
              <a:rPr lang="en-US"/>
              <a:t>       	2</a:t>
            </a:r>
            <a:r>
              <a:rPr lang="en-US" dirty="0"/>
              <a:t>) SHUBHAM PAL </a:t>
            </a:r>
          </a:p>
          <a:p>
            <a:r>
              <a:rPr lang="en-US" dirty="0"/>
              <a:t>		3) K SUNIL JOSHI</a:t>
            </a:r>
          </a:p>
        </p:txBody>
      </p:sp>
    </p:spTree>
    <p:extLst>
      <p:ext uri="{BB962C8B-B14F-4D97-AF65-F5344CB8AC3E}">
        <p14:creationId xmlns:p14="http://schemas.microsoft.com/office/powerpoint/2010/main" val="213015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FEDC-97BD-A046-9ABC-1B524F7C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315E3-52E9-D748-B9F1-22110F67E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9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8841-3424-DF4D-B0BC-EAB88F46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7354-E9EA-924A-BDEF-CE094BE51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8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FED1-C43A-B643-A344-133741FF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A007A-514A-CB4D-B937-92CF1920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1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1B5A-2FB6-AA40-94A0-59EC98AF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1A65B-A973-BC41-A72B-CB9DA0386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9419-2A8A-BD4C-8327-C529C88E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D9962-2C41-EE45-8083-CAD6885E2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2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4AF0-8775-CC47-8051-1F758FA1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3E90-26E8-734B-A502-CA358CD82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3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Macintosh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HOUSE PRICE PREDICTION USING CRAIGLIST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USING CRAIGLIST </dc:title>
  <dc:creator>Microsoft Office User</dc:creator>
  <cp:lastModifiedBy>Microsoft Office User</cp:lastModifiedBy>
  <cp:revision>1</cp:revision>
  <dcterms:created xsi:type="dcterms:W3CDTF">2019-05-08T22:31:06Z</dcterms:created>
  <dcterms:modified xsi:type="dcterms:W3CDTF">2019-05-08T22:32:27Z</dcterms:modified>
</cp:coreProperties>
</file>