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082"/>
    <p:restoredTop sz="9628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571744"/>
            <a:ext cx="10363199" cy="957706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85371" y="3542721"/>
            <a:ext cx="10421255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EF6D59-8E4E-4625-B4F3-786AFB7640D4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rot="16200000">
            <a:off x="-3286288" y="3286149"/>
            <a:ext cx="6858000" cy="28570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>
              <a:defRPr sz="54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146DBA2-E442-457E-88FB-A39F2B2812D8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209547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905234" y="1000108"/>
            <a:ext cx="7334301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body" sz="quarter" idx="15"/>
          </p:nvPr>
        </p:nvSpPr>
        <p:spPr>
          <a:xfrm>
            <a:off x="3905234" y="2214563"/>
            <a:ext cx="7334399" cy="3214687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9CB3E34-F7C8-41BD-AF03-3CCF811A5DB3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84342" y="177800"/>
            <a:ext cx="1883806" cy="5986800"/>
          </a:xfrm>
        </p:spPr>
        <p:txBody>
          <a:bodyPr vert="eaVert"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315342" y="177800"/>
            <a:ext cx="9658391" cy="59864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CE8581A-0E5C-4817-9743-B52D9AC544F7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45A96F-7001-446B-97BA-9FE0BACB7512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43EC8C1-5870-485C-9EC3-D16DFEA1F4BA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3428989"/>
            <a:ext cx="10363199" cy="928705"/>
          </a:xfrm>
        </p:spPr>
        <p:txBody>
          <a:bodyPr anchor="t"/>
          <a:lstStyle>
            <a:lvl1pPr algn="l">
              <a:defRPr sz="5400" b="0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000372"/>
            <a:ext cx="10363199" cy="428617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B790BE2-1B78-46DA-A9F8-EC77F26FF846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313266" y="1249363"/>
            <a:ext cx="5635199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248179" y="1249363"/>
            <a:ext cx="5635199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BC2739-E524-4E00-B279-C3F7EC7C43B9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664CE95-E121-438F-AFB6-40C99D04B0D1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13"/>
          </p:nvPr>
        </p:nvSpPr>
        <p:spPr>
          <a:xfrm>
            <a:off x="313267" y="1262743"/>
            <a:ext cx="11544298" cy="465908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B9D9408-0EE7-46FB-A1F3-AC5736684BCA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3"/>
          </p:nvPr>
        </p:nvSpPr>
        <p:spPr>
          <a:xfrm>
            <a:off x="539709" y="1268411"/>
            <a:ext cx="5385599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254749" y="1268412"/>
            <a:ext cx="5385599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4"/>
          </p:nvPr>
        </p:nvSpPr>
        <p:spPr>
          <a:xfrm>
            <a:off x="539709" y="3844245"/>
            <a:ext cx="5385599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4"/>
          </p:nvPr>
        </p:nvSpPr>
        <p:spPr>
          <a:xfrm>
            <a:off x="6255549" y="3844245"/>
            <a:ext cx="5384799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6FA4DC2D-724E-4594-AA18-AFED8E341CA7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24000" y="503263"/>
            <a:ext cx="9525066" cy="512737"/>
          </a:xfrm>
          <a:noFill/>
        </p:spPr>
        <p:txBody>
          <a:bodyPr vert="horz" wrap="square" lIns="91440" tIns="45720" rIns="91440" bIns="45720" anchor="ctr">
            <a:noAutofit/>
          </a:bodyPr>
          <a:lstStyle>
            <a:lvl1pPr algn="l">
              <a:defRPr kumimoji="0"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224000" y="1015999"/>
            <a:ext cx="9525066" cy="4484703"/>
          </a:xfrm>
          <a:noFill/>
        </p:spPr>
        <p:txBody>
          <a:bodyPr anchor="ctr"/>
          <a:lstStyle>
            <a:lvl1pPr marL="0" indent="0" algn="ctr">
              <a:buNone/>
              <a:defRPr kumimoji="0" sz="3200"/>
            </a:lvl1pPr>
            <a:lvl2pPr marL="457200" indent="0">
              <a:buNone/>
              <a:defRPr kumimoji="0" sz="2800"/>
            </a:lvl2pPr>
            <a:lvl3pPr marL="914400" indent="0">
              <a:buNone/>
              <a:defRPr kumimoji="0" sz="2400"/>
            </a:lvl3pPr>
            <a:lvl4pPr marL="1371600" indent="0">
              <a:buNone/>
              <a:defRPr kumimoji="0" sz="2000"/>
            </a:lvl4pPr>
            <a:lvl5pPr marL="1828800" indent="0">
              <a:buNone/>
              <a:defRPr kumimoji="0" sz="2000"/>
            </a:lvl5pPr>
            <a:lvl6pPr marL="2286000" indent="0">
              <a:buNone/>
              <a:defRPr kumimoji="0" sz="2000"/>
            </a:lvl6pPr>
            <a:lvl7pPr marL="2743200" indent="0">
              <a:buNone/>
              <a:defRPr kumimoji="0" sz="2000"/>
            </a:lvl7pPr>
            <a:lvl8pPr marL="3200400" indent="0">
              <a:buNone/>
              <a:defRPr kumimoji="0" sz="2000"/>
            </a:lvl8pPr>
            <a:lvl9pPr marL="3657600" indent="0">
              <a:buNone/>
              <a:defRPr kumimoji="0"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224000" y="5500702"/>
            <a:ext cx="9537733" cy="654450"/>
          </a:xfrm>
          <a:solidFill>
            <a:schemeClr val="accent1">
              <a:alpha val="50000"/>
            </a:schemeClr>
          </a:solidFill>
        </p:spPr>
        <p:txBody>
          <a:bodyPr vert="horz" wrap="square" lIns="91440" tIns="45720" rIns="91440" bIns="45720">
            <a:noAutofit/>
          </a:bodyPr>
          <a:lstStyle>
            <a:lvl1pPr marL="0" indent="0">
              <a:buNone/>
              <a:defRPr kumimoji="0" sz="1600"/>
            </a:lvl1pPr>
            <a:lvl2pPr marL="457200" indent="0">
              <a:buNone/>
              <a:defRPr kumimoji="0" sz="1200"/>
            </a:lvl2pPr>
            <a:lvl3pPr marL="914400" indent="0">
              <a:buNone/>
              <a:defRPr kumimoji="0" sz="1000"/>
            </a:lvl3pPr>
            <a:lvl4pPr marL="1371600" indent="0">
              <a:buNone/>
              <a:defRPr kumimoji="0" sz="900"/>
            </a:lvl4pPr>
            <a:lvl5pPr marL="1828800" indent="0">
              <a:buNone/>
              <a:defRPr kumimoji="0" sz="900"/>
            </a:lvl5pPr>
            <a:lvl6pPr marL="2286000" indent="0">
              <a:buNone/>
              <a:defRPr kumimoji="0" sz="900"/>
            </a:lvl6pPr>
            <a:lvl7pPr marL="2743200" indent="0">
              <a:buNone/>
              <a:defRPr kumimoji="0" sz="900"/>
            </a:lvl7pPr>
            <a:lvl8pPr marL="3200400" indent="0">
              <a:buNone/>
              <a:defRPr kumimoji="0" sz="900"/>
            </a:lvl8pPr>
            <a:lvl9pPr marL="3657600" indent="0">
              <a:buNone/>
              <a:defRPr kumimoji="0"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FCF0CC-CC97-46E7-B040-BB854EBFC735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바다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04798" y="205696"/>
            <a:ext cx="11573929" cy="79441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313267" y="1249364"/>
            <a:ext cx="11565465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77B7E06-821E-4DF1-948D-195788D35901}" type="datetime1">
              <a:rPr lang="ko-KR" altLang="en-US"/>
              <a:pPr>
                <a:defRPr lang="ko-KR" altLang="en-US"/>
              </a:pPr>
              <a:t>2020-04-26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3600" b="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Century Gothic"/>
        <a:buChar char="▐"/>
        <a:defRPr sz="24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93713" indent="-227013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Century Gothic"/>
        <a:buChar char="►"/>
        <a:defRPr sz="20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Century Gothic"/>
        <a:buChar char="-"/>
        <a:defRPr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Lucida Sans Unicode"/>
        <a:buChar char="»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247775" indent="-1714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428750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609725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225" indent="-2095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471294"/>
            <a:ext cx="10363199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 감지 시스템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 sz="2800"/>
              <a:t>S.S.S (Shock Sensing System)</a:t>
            </a:r>
            <a:endParaRPr lang="en-US" altLang="ko-KR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20153" y="3789045"/>
            <a:ext cx="3384423" cy="165620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000"/>
              <a:t>2016038011 강동일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2016038012 고우영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2016038036 김선준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2016038021 신익수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App</a:t>
            </a:r>
            <a:r>
              <a:rPr lang="ko-KR" altLang="en-US"/>
              <a:t> 홈 화면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자료분석 화면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Side bar</a:t>
            </a:r>
            <a:r>
              <a:rPr lang="ko-KR" altLang="en-US"/>
              <a:t> 메뉴 화면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Settings</a:t>
            </a:r>
            <a:r>
              <a:rPr lang="ko-KR" altLang="en-US"/>
              <a:t>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App </a:t>
            </a:r>
            <a:r>
              <a:rPr lang="ko-KR" altLang="en-US"/>
              <a:t>홈 화면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2000" y="1252999"/>
            <a:ext cx="2447999" cy="4352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504123" y="892173"/>
            <a:ext cx="1440180" cy="3346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설정 창 이동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 flipV="1">
            <a:off x="6741681" y="2493119"/>
            <a:ext cx="1933384" cy="792099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8675066" y="2493119"/>
            <a:ext cx="1269237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8675066" y="2160523"/>
            <a:ext cx="1440180" cy="33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On/Off </a:t>
            </a:r>
            <a:r>
              <a:rPr lang="ko-KR" altLang="en-US" sz="1600">
                <a:solidFill>
                  <a:schemeClr val="bg1"/>
                </a:solidFill>
              </a:rPr>
              <a:t>버튼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 flipV="1">
            <a:off x="7314199" y="1224769"/>
            <a:ext cx="1189924" cy="279637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8504122" y="1224769"/>
            <a:ext cx="1261938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3645293" y="3861290"/>
            <a:ext cx="1944243" cy="828104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2277122" y="3861290"/>
            <a:ext cx="1368171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2207513" y="3526789"/>
            <a:ext cx="1728215" cy="33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자료 분석 이동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자료 분석 화면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2000" y="1253000"/>
            <a:ext cx="2448000" cy="4352000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>
            <a:off x="4080054" y="1340738"/>
            <a:ext cx="791945" cy="216027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 flipV="1">
            <a:off x="3215640" y="1340738"/>
            <a:ext cx="864413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3125704" y="1008403"/>
            <a:ext cx="1044285" cy="33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뒤로 가기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9" name=""/>
          <p:cNvCxnSpPr/>
          <p:nvPr/>
        </p:nvCxnSpPr>
        <p:spPr>
          <a:xfrm rot="10800000" flipV="1">
            <a:off x="6023991" y="1000108"/>
            <a:ext cx="792099" cy="448644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>
            <a:off x="6816089" y="1008403"/>
            <a:ext cx="2088262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816089" y="670235"/>
            <a:ext cx="2232280" cy="33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최근 갱신 날짜 및 시간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0800000">
            <a:off x="7248144" y="1623916"/>
            <a:ext cx="792099" cy="220885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0800000" flipV="1">
            <a:off x="8040243" y="1844802"/>
            <a:ext cx="1440180" cy="3435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8040242" y="1506633"/>
            <a:ext cx="1512190" cy="329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Sidebar Menu</a:t>
            </a:r>
            <a:endParaRPr lang="en-US" altLang="ko-KR" sz="1600">
              <a:solidFill>
                <a:schemeClr val="bg1"/>
              </a:solidFill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6816089" y="2852928"/>
            <a:ext cx="791945" cy="216027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7608032" y="3068955"/>
            <a:ext cx="1728374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7644193" y="2733453"/>
            <a:ext cx="1692212" cy="33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3</a:t>
            </a:r>
            <a:r>
              <a:rPr lang="en-US" altLang="ko-KR" sz="1600">
                <a:solidFill>
                  <a:schemeClr val="bg1"/>
                </a:solidFill>
              </a:rPr>
              <a:t>D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Model Image</a:t>
            </a:r>
            <a:endParaRPr lang="en-US" altLang="ko-KR" sz="1600">
              <a:solidFill>
                <a:schemeClr val="bg1"/>
              </a:solidFill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4476027" y="4005072"/>
            <a:ext cx="899730" cy="360045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3215640" y="4365116"/>
            <a:ext cx="1260387" cy="1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3215640" y="4016883"/>
            <a:ext cx="1368249" cy="33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bg1"/>
                </a:solidFill>
              </a:rPr>
              <a:t>GPS Image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Side Bar Menu</a:t>
            </a:r>
            <a:r>
              <a:rPr lang="ko-KR" altLang="en-US"/>
              <a:t> 화면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0875" y="1300004"/>
            <a:ext cx="2450250" cy="4356000"/>
          </a:xfrm>
          <a:prstGeom prst="rect">
            <a:avLst/>
          </a:prstGeom>
        </p:spPr>
      </p:pic>
      <p:cxnSp>
        <p:nvCxnSpPr>
          <p:cNvPr id="5" name=""/>
          <p:cNvCxnSpPr/>
          <p:nvPr/>
        </p:nvCxnSpPr>
        <p:spPr>
          <a:xfrm flipV="1">
            <a:off x="5880126" y="1017379"/>
            <a:ext cx="647928" cy="523428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>
            <a:off x="6528054" y="1017379"/>
            <a:ext cx="793071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6528054" y="679211"/>
            <a:ext cx="793071" cy="33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숨기기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6528054" y="2064236"/>
            <a:ext cx="1080135" cy="183455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7608189" y="2247691"/>
            <a:ext cx="1440180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7608189" y="1913683"/>
            <a:ext cx="1728216" cy="33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전체 통계 분석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7408800" y="3879215"/>
            <a:ext cx="1495551" cy="0"/>
          </a:xfrm>
          <a:prstGeom prst="line">
            <a:avLst/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7066800" y="2403215"/>
            <a:ext cx="342000" cy="2952000"/>
          </a:xfrm>
          <a:prstGeom prst="rightBrace">
            <a:avLst>
              <a:gd name="adj1" fmla="val 8333"/>
              <a:gd name="adj2" fmla="val 50000"/>
            </a:avLst>
          </a:prstGeom>
          <a:ln w="25400" algn="ctr"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7752207" y="3540763"/>
            <a:ext cx="1728216" cy="33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누적 데이터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Settings</a:t>
            </a:r>
            <a:r>
              <a:rPr lang="ko-KR" altLang="en-US"/>
              <a:t> 화면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11802" y="1457343"/>
            <a:ext cx="6862869" cy="341347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1800"/>
              <a:t>기기 등록	사용자의 기기 정보를 등록합니다.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알림 설정	알림의 전송 위치를 설정합니다.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데이터 관리	데이터의 백업, 삭제 등을 관리합니다.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어플 정보	어플의 버전, 업데이트 내용 등을 표시합니다.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도움말	어플의 사용 방법을 표시합니다.</a:t>
            </a: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425" y="1457343"/>
            <a:ext cx="2450250" cy="43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바다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바다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바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35000"/>
                <a:hueMod val="102000"/>
                <a:satMod val="120000"/>
                <a:lumMod val="100000"/>
              </a:schemeClr>
            </a:gs>
            <a:gs pos="100000">
              <a:schemeClr val="phClr">
                <a:shade val="25000"/>
                <a:hueMod val="10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</ep:Words>
  <ep:PresentationFormat>화면 슬라이드 쇼(4:3)</ep:PresentationFormat>
  <ep:Paragraphs>31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바다</vt:lpstr>
      <vt:lpstr>스마트폰 충격 감지 시스템 S.S.S (Shock Sensing System)</vt:lpstr>
      <vt:lpstr>목차</vt:lpstr>
      <vt:lpstr>App 홈 화면</vt:lpstr>
      <vt:lpstr>자료 분석 화면</vt:lpstr>
      <vt:lpstr>Side Bar Menu 화면</vt:lpstr>
      <vt:lpstr>Settings 화면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2020-04-26T04:43:55.125</dcterms:created>
  <dc:creator>kanged</dc:creator>
  <cp:lastModifiedBy>kanged</cp:lastModifiedBy>
  <dcterms:modified xsi:type="dcterms:W3CDTF">2020-04-26T05:28:33.521</dcterms:modified>
  <cp:revision>5</cp:revision>
  <dc:title>스마트폰 충격 감지 시스템 S.S.S (Shock Sensing System)</dc:title>
  <cp:version>0906.0100.01</cp:version>
</cp:coreProperties>
</file>