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50"/>
    <p:restoredTop sz="95408"/>
  </p:normalViewPr>
  <p:slideViewPr>
    <p:cSldViewPr snapToObjects="1">
      <p:cViewPr varScale="1">
        <p:scale>
          <a:sx n="102" d="100"/>
          <a:sy n="102" d="100"/>
        </p:scale>
        <p:origin x="0" y="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61698" y="2348865"/>
            <a:ext cx="7226778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4100"/>
              <a:t>스마트폰 충격감지 시스템</a:t>
            </a:r>
            <a:endParaRPr lang="ko-KR" altLang="en-US" sz="41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2779119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 오픈소스전문프로젝트   6조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2016038011 강동일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2016038012 고우영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2016038036 김선준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2016038021 신익수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스마트폰 충격감지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핸드폰을 떨어드렸을 때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-알림으로 핸드폰의 분실을 방지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-어느 방향으로 바닥에 부딪혔는가 사용자에게 알려줌 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그에 관한 데이터를 서비스센터의 클라우드에 전달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-추후에 서비스센터를 방문했을 때 빠른 </a:t>
            </a:r>
            <a:r>
              <a:rPr lang="en-US" altLang="ko-KR"/>
              <a:t>A/S</a:t>
            </a:r>
            <a:r>
              <a:rPr lang="ko-KR" altLang="en-US"/>
              <a:t>가능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772026" y="166306"/>
            <a:ext cx="6120513" cy="6525387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6912292" y="2060828"/>
            <a:ext cx="792099" cy="792099"/>
          </a:xfrm>
          <a:prstGeom prst="ellipse">
            <a:avLst/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858287" y="2996946"/>
            <a:ext cx="900112" cy="1800225"/>
          </a:xfrm>
          <a:prstGeom prst="round2SameRect">
            <a:avLst>
              <a:gd name="adj1" fmla="val 16667"/>
              <a:gd name="adj2" fmla="val 0"/>
            </a:avLst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092316" y="4797171"/>
            <a:ext cx="432054" cy="1512189"/>
          </a:xfrm>
          <a:prstGeom prst="rect">
            <a:avLst/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439227">
            <a:off x="6097024" y="5638734"/>
            <a:ext cx="485775" cy="6000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7023" y="3296983"/>
            <a:ext cx="485775" cy="600075"/>
          </a:xfrm>
          <a:prstGeom prst="rect">
            <a:avLst/>
          </a:prstGeom>
        </p:spPr>
      </p:pic>
      <p:cxnSp>
        <p:nvCxnSpPr>
          <p:cNvPr id="9" name=""/>
          <p:cNvCxnSpPr/>
          <p:nvPr/>
        </p:nvCxnSpPr>
        <p:spPr>
          <a:xfrm rot="10800000">
            <a:off x="2772026" y="6324279"/>
            <a:ext cx="6120513" cy="1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251459" y="260603"/>
            <a:ext cx="2304288" cy="1368171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>
            <a:off x="539495" y="476630"/>
            <a:ext cx="172821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883157" y="476630"/>
            <a:ext cx="960882" cy="359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Internet</a:t>
            </a:r>
            <a:endParaRPr lang="en-US" altLang="ko-KR"/>
          </a:p>
        </p:txBody>
      </p:sp>
      <p:cxnSp>
        <p:nvCxnSpPr>
          <p:cNvPr id="15" name=""/>
          <p:cNvCxnSpPr>
            <a:endCxn id="16" idx="3"/>
          </p:cNvCxnSpPr>
          <p:nvPr/>
        </p:nvCxnSpPr>
        <p:spPr>
          <a:xfrm rot="10800000">
            <a:off x="1864011" y="3959240"/>
            <a:ext cx="4103019" cy="1979532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495" y="3296983"/>
            <a:ext cx="1324516" cy="1324516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400921" y="2653854"/>
            <a:ext cx="1643143" cy="64312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Service center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cloud server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6156198" y="6165342"/>
            <a:ext cx="485775" cy="360045"/>
          </a:xfrm>
          <a:prstGeom prst="irregularSeal1">
            <a:avLst/>
          </a:prstGeom>
          <a:solidFill>
            <a:srgbClr val="ff6600"/>
          </a:solidFill>
          <a:ln w="127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6493930" y="6332411"/>
            <a:ext cx="779360" cy="3617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Step5</a:t>
            </a:r>
            <a:endParaRPr lang="en-US" altLang="ko-KR"/>
          </a:p>
        </p:txBody>
      </p:sp>
      <p:cxnSp>
        <p:nvCxnSpPr>
          <p:cNvPr id="21" name=""/>
          <p:cNvCxnSpPr>
            <a:stCxn id="11" idx="2"/>
          </p:cNvCxnSpPr>
          <p:nvPr/>
        </p:nvCxnSpPr>
        <p:spPr>
          <a:xfrm rot="16200000" flipH="1">
            <a:off x="5514965" y="4722008"/>
            <a:ext cx="1649895" cy="0"/>
          </a:xfrm>
          <a:prstGeom prst="straightConnector1">
            <a:avLst/>
          </a:prstGeom>
          <a:ln w="38100" cmpd="dbl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7023" y="4348931"/>
            <a:ext cx="485775" cy="600075"/>
          </a:xfrm>
          <a:prstGeom prst="rect">
            <a:avLst/>
          </a:prstGeom>
        </p:spPr>
      </p:pic>
      <p:cxnSp>
        <p:nvCxnSpPr>
          <p:cNvPr id="22" name=""/>
          <p:cNvCxnSpPr/>
          <p:nvPr/>
        </p:nvCxnSpPr>
        <p:spPr>
          <a:xfrm>
            <a:off x="539495" y="1052702"/>
            <a:ext cx="1730076" cy="0"/>
          </a:xfrm>
          <a:prstGeom prst="straightConnector1">
            <a:avLst/>
          </a:prstGeom>
          <a:ln w="38100" cmpd="dbl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368424" y="1052702"/>
            <a:ext cx="2018541" cy="3646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Device Movement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5499378" y="3249382"/>
            <a:ext cx="994552" cy="359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Step1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5476542" y="4348931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Step2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5505759" y="5371247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Step3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3347846" y="4949006"/>
            <a:ext cx="922544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Step4</a:t>
            </a:r>
            <a:endParaRPr lang="en-US" altLang="ko-KR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8617" y="3310982"/>
            <a:ext cx="485775" cy="600075"/>
          </a:xfrm>
          <a:prstGeom prst="rect">
            <a:avLst/>
          </a:prstGeom>
        </p:spPr>
      </p:pic>
      <p:cxnSp>
        <p:nvCxnSpPr>
          <p:cNvPr id="30" name=""/>
          <p:cNvCxnSpPr/>
          <p:nvPr/>
        </p:nvCxnSpPr>
        <p:spPr>
          <a:xfrm rot="5400000" flipH="1" flipV="1">
            <a:off x="5910868" y="4480120"/>
            <a:ext cx="1980536" cy="814414"/>
          </a:xfrm>
          <a:prstGeom prst="straightConnector1">
            <a:avLst/>
          </a:prstGeom>
          <a:ln w="38100" cmpd="dbl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7758399" y="3429000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Step6</a:t>
            </a:r>
            <a:endParaRPr lang="en-US" altLang="ko-KR"/>
          </a:p>
        </p:txBody>
      </p:sp>
      <p:cxnSp>
        <p:nvCxnSpPr>
          <p:cNvPr id="39" name=""/>
          <p:cNvCxnSpPr/>
          <p:nvPr/>
        </p:nvCxnSpPr>
        <p:spPr>
          <a:xfrm rot="5400000">
            <a:off x="7282815" y="3839048"/>
            <a:ext cx="72009" cy="72009"/>
          </a:xfrm>
          <a:prstGeom prst="straightConnector1">
            <a:avLst/>
          </a:prstGeom>
          <a:ln w="25400" algn="ctr">
            <a:solidFill>
              <a:srgbClr val="ff66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3386709" y="260603"/>
            <a:ext cx="4832962" cy="5471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3000">
                <a:latin typeface="맑은 고딕"/>
                <a:ea typeface="맑은 고딕"/>
                <a:cs typeface="맑은 고딕"/>
              </a:rPr>
              <a:t>System Architecture</a:t>
            </a:r>
            <a:endParaRPr lang="en-US" altLang="ko-KR" sz="30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</a:rPr>
              <a:t>Operation Steps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486000" y="1767600"/>
          <a:ext cx="8172000" cy="3960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3"/>
                <a:gridCol w="1294170"/>
                <a:gridCol w="5599836"/>
              </a:tblGrid>
              <a:tr h="37073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Step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State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Desription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734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leave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스마트폰을 손에서 놓침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4370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falling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스마트폰이 떨어지면서 가속도 센서를 이용해 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속도를 측정</a:t>
                      </a:r>
                      <a:endParaRPr lang="ko-KR"/>
                    </a:p>
                  </a:txBody>
                  <a:tcPr marL="91440" marR="91440" anchor="ctr"/>
                </a:tc>
              </a:tr>
              <a:tr h="64370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속도가 급격하게 감소하는 순간 스마트폰의 방향을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자이로 센서를 이용해 측정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4370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측정한 데이터들을 서비스센터 클라우드 서버에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전송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4370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자이로 센서 데이터를 이용해 스마트폰이 지면에 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부딪힌 방향을 탐색, 알람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4370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Pick up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알람이 멈추며 스크린에 스마트폰이 떨어진 부위를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3D 모형으로 표시해줌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화면 슬라이드 쇼(4:3)</ep:PresentationFormat>
  <ep:Paragraphs>18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교차</vt:lpstr>
      <vt:lpstr>스마트폰 충격감지 시스템</vt:lpstr>
      <vt:lpstr>스마트폰 충격감지 시스템</vt:lpstr>
      <vt:lpstr>Operation Steps</vt:lpstr>
      <vt:lpstr>Operation Steps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2020-04-04T06:16:28.227</dcterms:created>
  <dc:creator>user</dc:creator>
  <cp:lastModifiedBy>user</cp:lastModifiedBy>
  <dcterms:modified xsi:type="dcterms:W3CDTF">2020-04-04T07:20:36.015</dcterms:modified>
  <cp:revision>7</cp:revision>
</cp:coreProperties>
</file>