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</p:sldIdLst>
  <p:sldSz cx="18288000" cy="10287000"/>
  <p:notesSz cx="10287000" cy="18288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ranklin Gothic Heavy" panose="020B090302010202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293B59A-D332-4E5C-8026-4F59C0D90E4C}">
          <p14:sldIdLst>
            <p14:sldId id="256"/>
            <p14:sldId id="257"/>
            <p14:sldId id="258"/>
            <p14:sldId id="259"/>
            <p14:sldId id="265"/>
            <p14:sldId id="266"/>
            <p14:sldId id="261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CB3D6-F98A-4A6D-BCD3-696DF9010A84}" v="19" dt="2021-07-15T14:31:5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선정" userId="8b791d2864058aa7" providerId="LiveId" clId="{C91F7DB4-9446-40F9-8E81-D7D8B76AA2E9}"/>
    <pc:docChg chg="undo custSel addSld delSld modSld sldOrd addSection delSection modSection">
      <pc:chgData name="안 선정" userId="8b791d2864058aa7" providerId="LiveId" clId="{C91F7DB4-9446-40F9-8E81-D7D8B76AA2E9}" dt="2021-07-16T07:05:47.376" v="8783" actId="1076"/>
      <pc:docMkLst>
        <pc:docMk/>
      </pc:docMkLst>
      <pc:sldChg chg="addSp delSp modSp mod">
        <pc:chgData name="안 선정" userId="8b791d2864058aa7" providerId="LiveId" clId="{C91F7DB4-9446-40F9-8E81-D7D8B76AA2E9}" dt="2021-07-15T02:08:07.533" v="153" actId="14100"/>
        <pc:sldMkLst>
          <pc:docMk/>
          <pc:sldMk cId="0" sldId="256"/>
        </pc:sldMkLst>
        <pc:spChg chg="add mod">
          <ac:chgData name="안 선정" userId="8b791d2864058aa7" providerId="LiveId" clId="{C91F7DB4-9446-40F9-8E81-D7D8B76AA2E9}" dt="2021-07-15T02:07:11.992" v="92" actId="1076"/>
          <ac:spMkLst>
            <pc:docMk/>
            <pc:sldMk cId="0" sldId="256"/>
            <ac:spMk id="5" creationId="{2A24B8AE-F501-4AEF-98A0-696DAE31E1F0}"/>
          </ac:spMkLst>
        </pc:spChg>
        <pc:spChg chg="add mod">
          <ac:chgData name="안 선정" userId="8b791d2864058aa7" providerId="LiveId" clId="{C91F7DB4-9446-40F9-8E81-D7D8B76AA2E9}" dt="2021-07-15T02:08:07.533" v="153" actId="14100"/>
          <ac:spMkLst>
            <pc:docMk/>
            <pc:sldMk cId="0" sldId="256"/>
            <ac:spMk id="6" creationId="{4CE00047-4EE8-4F69-A7DF-77BFF70315A1}"/>
          </ac:spMkLst>
        </pc:spChg>
        <pc:picChg chg="del mod">
          <ac:chgData name="안 선정" userId="8b791d2864058aa7" providerId="LiveId" clId="{C91F7DB4-9446-40F9-8E81-D7D8B76AA2E9}" dt="2021-07-15T02:05:01.929" v="2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5:03.861" v="3" actId="478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5:05.416" v="4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안 선정" userId="8b791d2864058aa7" providerId="LiveId" clId="{C91F7DB4-9446-40F9-8E81-D7D8B76AA2E9}" dt="2021-07-16T06:07:59.926" v="8157" actId="20577"/>
        <pc:sldMkLst>
          <pc:docMk/>
          <pc:sldMk cId="0" sldId="257"/>
        </pc:sldMkLst>
        <pc:spChg chg="add mod">
          <ac:chgData name="안 선정" userId="8b791d2864058aa7" providerId="LiveId" clId="{C91F7DB4-9446-40F9-8E81-D7D8B76AA2E9}" dt="2021-07-16T01:57:27.841" v="4014" actId="2085"/>
          <ac:spMkLst>
            <pc:docMk/>
            <pc:sldMk cId="0" sldId="257"/>
            <ac:spMk id="4" creationId="{ADA1FF57-CBE4-41DE-8B13-709E7EDEE10D}"/>
          </ac:spMkLst>
        </pc:spChg>
        <pc:spChg chg="add mod">
          <ac:chgData name="안 선정" userId="8b791d2864058aa7" providerId="LiveId" clId="{C91F7DB4-9446-40F9-8E81-D7D8B76AA2E9}" dt="2021-07-15T08:33:28.876" v="295" actId="1076"/>
          <ac:spMkLst>
            <pc:docMk/>
            <pc:sldMk cId="0" sldId="257"/>
            <ac:spMk id="10" creationId="{83E972C2-B9F3-4010-A68F-B5AC3F9007B5}"/>
          </ac:spMkLst>
        </pc:spChg>
        <pc:spChg chg="add mod">
          <ac:chgData name="안 선정" userId="8b791d2864058aa7" providerId="LiveId" clId="{C91F7DB4-9446-40F9-8E81-D7D8B76AA2E9}" dt="2021-07-15T02:09:09.382" v="232" actId="207"/>
          <ac:spMkLst>
            <pc:docMk/>
            <pc:sldMk cId="0" sldId="257"/>
            <ac:spMk id="15" creationId="{C688A184-0E1D-4DD3-9580-9C8DF71BE266}"/>
          </ac:spMkLst>
        </pc:spChg>
        <pc:spChg chg="add mod">
          <ac:chgData name="안 선정" userId="8b791d2864058aa7" providerId="LiveId" clId="{C91F7DB4-9446-40F9-8E81-D7D8B76AA2E9}" dt="2021-07-16T06:07:59.926" v="8157" actId="20577"/>
          <ac:spMkLst>
            <pc:docMk/>
            <pc:sldMk cId="0" sldId="257"/>
            <ac:spMk id="16" creationId="{D851BAAF-B6AE-480C-8537-1B33F73E1646}"/>
          </ac:spMkLst>
        </pc:spChg>
        <pc:spChg chg="add del mod">
          <ac:chgData name="안 선정" userId="8b791d2864058aa7" providerId="LiveId" clId="{C91F7DB4-9446-40F9-8E81-D7D8B76AA2E9}" dt="2021-07-16T01:57:11.615" v="4008" actId="478"/>
          <ac:spMkLst>
            <pc:docMk/>
            <pc:sldMk cId="0" sldId="257"/>
            <ac:spMk id="17" creationId="{2FC97E88-4B6D-44E4-8509-1EA4017F945A}"/>
          </ac:spMkLst>
        </pc:spChg>
        <pc:spChg chg="add del mod">
          <ac:chgData name="안 선정" userId="8b791d2864058aa7" providerId="LiveId" clId="{C91F7DB4-9446-40F9-8E81-D7D8B76AA2E9}" dt="2021-07-16T01:57:10.702" v="4007" actId="478"/>
          <ac:spMkLst>
            <pc:docMk/>
            <pc:sldMk cId="0" sldId="257"/>
            <ac:spMk id="19" creationId="{65EC2BBB-52DD-4533-B335-D3A6D3400E29}"/>
          </ac:spMkLst>
        </pc:spChg>
        <pc:spChg chg="add del mod">
          <ac:chgData name="안 선정" userId="8b791d2864058aa7" providerId="LiveId" clId="{C91F7DB4-9446-40F9-8E81-D7D8B76AA2E9}" dt="2021-07-16T01:57:12.239" v="4009" actId="478"/>
          <ac:spMkLst>
            <pc:docMk/>
            <pc:sldMk cId="0" sldId="257"/>
            <ac:spMk id="21" creationId="{110F1601-4D98-4B56-B82F-6D68141249BA}"/>
          </ac:spMkLst>
        </pc:spChg>
        <pc:spChg chg="add del mod">
          <ac:chgData name="안 선정" userId="8b791d2864058aa7" providerId="LiveId" clId="{C91F7DB4-9446-40F9-8E81-D7D8B76AA2E9}" dt="2021-07-16T01:57:13.871" v="4010" actId="478"/>
          <ac:spMkLst>
            <pc:docMk/>
            <pc:sldMk cId="0" sldId="257"/>
            <ac:spMk id="23" creationId="{177F34CB-759F-4847-91D7-925DD3513E05}"/>
          </ac:spMkLst>
        </pc:spChg>
        <pc:picChg chg="del">
          <ac:chgData name="안 선정" userId="8b791d2864058aa7" providerId="LiveId" clId="{C91F7DB4-9446-40F9-8E81-D7D8B76AA2E9}" dt="2021-07-15T02:08:13.593" v="154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4.124" v="155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4.740" v="156" actId="478"/>
          <ac:picMkLst>
            <pc:docMk/>
            <pc:sldMk cId="0" sldId="257"/>
            <ac:picMk id="6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5.211" v="157" actId="478"/>
          <ac:picMkLst>
            <pc:docMk/>
            <pc:sldMk cId="0" sldId="257"/>
            <ac:picMk id="7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5.832" v="158" actId="478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6.318" v="159" actId="478"/>
          <ac:picMkLst>
            <pc:docMk/>
            <pc:sldMk cId="0" sldId="257"/>
            <ac:picMk id="9" creationId="{00000000-0000-0000-0000-000000000000}"/>
          </ac:picMkLst>
        </pc:picChg>
      </pc:sldChg>
      <pc:sldChg chg="addSp delSp modSp mod">
        <pc:chgData name="안 선정" userId="8b791d2864058aa7" providerId="LiveId" clId="{C91F7DB4-9446-40F9-8E81-D7D8B76AA2E9}" dt="2021-07-15T08:34:20.630" v="304" actId="1076"/>
        <pc:sldMkLst>
          <pc:docMk/>
          <pc:sldMk cId="0" sldId="258"/>
        </pc:sldMkLst>
        <pc:spChg chg="add mod">
          <ac:chgData name="안 선정" userId="8b791d2864058aa7" providerId="LiveId" clId="{C91F7DB4-9446-40F9-8E81-D7D8B76AA2E9}" dt="2021-07-15T08:34:20.630" v="304" actId="1076"/>
          <ac:spMkLst>
            <pc:docMk/>
            <pc:sldMk cId="0" sldId="258"/>
            <ac:spMk id="9" creationId="{7725196D-278F-436F-B8C9-33C26FA8170D}"/>
          </ac:spMkLst>
        </pc:spChg>
        <pc:grpChg chg="mod">
          <ac:chgData name="안 선정" userId="8b791d2864058aa7" providerId="LiveId" clId="{C91F7DB4-9446-40F9-8E81-D7D8B76AA2E9}" dt="2021-07-15T08:34:09.203" v="302" actId="1076"/>
          <ac:grpSpMkLst>
            <pc:docMk/>
            <pc:sldMk cId="0" sldId="258"/>
            <ac:grpSpMk id="1001" creationId="{00000000-0000-0000-0000-000000000000}"/>
          </ac:grpSpMkLst>
        </pc:grpChg>
        <pc:grpChg chg="mod">
          <ac:chgData name="안 선정" userId="8b791d2864058aa7" providerId="LiveId" clId="{C91F7DB4-9446-40F9-8E81-D7D8B76AA2E9}" dt="2021-07-15T08:34:09.203" v="302" actId="1076"/>
          <ac:grpSpMkLst>
            <pc:docMk/>
            <pc:sldMk cId="0" sldId="258"/>
            <ac:grpSpMk id="1002" creationId="{00000000-0000-0000-0000-000000000000}"/>
          </ac:grpSpMkLst>
        </pc:grpChg>
        <pc:picChg chg="mod">
          <ac:chgData name="안 선정" userId="8b791d2864058aa7" providerId="LiveId" clId="{C91F7DB4-9446-40F9-8E81-D7D8B76AA2E9}" dt="2021-07-15T08:34:09.203" v="302" actId="1076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33:34.762" v="296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33:58.874" v="301" actId="478"/>
          <ac:picMkLst>
            <pc:docMk/>
            <pc:sldMk cId="0" sldId="258"/>
            <ac:picMk id="10" creationId="{00000000-0000-0000-0000-000000000000}"/>
          </ac:picMkLst>
        </pc:picChg>
      </pc:sldChg>
      <pc:sldChg chg="addSp delSp modSp mod">
        <pc:chgData name="안 선정" userId="8b791d2864058aa7" providerId="LiveId" clId="{C91F7DB4-9446-40F9-8E81-D7D8B76AA2E9}" dt="2021-07-15T08:53:33.304" v="852" actId="1076"/>
        <pc:sldMkLst>
          <pc:docMk/>
          <pc:sldMk cId="0" sldId="259"/>
        </pc:sldMkLst>
        <pc:spChg chg="add mod">
          <ac:chgData name="안 선정" userId="8b791d2864058aa7" providerId="LiveId" clId="{C91F7DB4-9446-40F9-8E81-D7D8B76AA2E9}" dt="2021-07-15T08:48:48.250" v="681" actId="207"/>
          <ac:spMkLst>
            <pc:docMk/>
            <pc:sldMk cId="0" sldId="259"/>
            <ac:spMk id="11" creationId="{B7354548-B011-40F9-AEF3-B79DAA739584}"/>
          </ac:spMkLst>
        </pc:spChg>
        <pc:spChg chg="add mod">
          <ac:chgData name="안 선정" userId="8b791d2864058aa7" providerId="LiveId" clId="{C91F7DB4-9446-40F9-8E81-D7D8B76AA2E9}" dt="2021-07-15T08:48:41.846" v="680" actId="1076"/>
          <ac:spMkLst>
            <pc:docMk/>
            <pc:sldMk cId="0" sldId="259"/>
            <ac:spMk id="13" creationId="{7DFB85AC-80E9-42B9-A28D-840224CCA32B}"/>
          </ac:spMkLst>
        </pc:spChg>
        <pc:spChg chg="add mod">
          <ac:chgData name="안 선정" userId="8b791d2864058aa7" providerId="LiveId" clId="{C91F7DB4-9446-40F9-8E81-D7D8B76AA2E9}" dt="2021-07-15T08:48:36.175" v="676" actId="14100"/>
          <ac:spMkLst>
            <pc:docMk/>
            <pc:sldMk cId="0" sldId="259"/>
            <ac:spMk id="14" creationId="{F481A7B4-BC8D-4F66-B39D-29C8EB2FAA74}"/>
          </ac:spMkLst>
        </pc:spChg>
        <pc:spChg chg="add mod">
          <ac:chgData name="안 선정" userId="8b791d2864058aa7" providerId="LiveId" clId="{C91F7DB4-9446-40F9-8E81-D7D8B76AA2E9}" dt="2021-07-15T08:51:16.196" v="793" actId="1076"/>
          <ac:spMkLst>
            <pc:docMk/>
            <pc:sldMk cId="0" sldId="259"/>
            <ac:spMk id="16" creationId="{FB203C3D-B037-400B-B4D1-D9155AF50EAC}"/>
          </ac:spMkLst>
        </pc:spChg>
        <pc:spChg chg="add mod">
          <ac:chgData name="안 선정" userId="8b791d2864058aa7" providerId="LiveId" clId="{C91F7DB4-9446-40F9-8E81-D7D8B76AA2E9}" dt="2021-07-15T08:51:34.703" v="802" actId="1076"/>
          <ac:spMkLst>
            <pc:docMk/>
            <pc:sldMk cId="0" sldId="259"/>
            <ac:spMk id="20" creationId="{EBADD464-366C-49BD-A885-20E3C2EAFB7A}"/>
          </ac:spMkLst>
        </pc:spChg>
        <pc:spChg chg="add mod">
          <ac:chgData name="안 선정" userId="8b791d2864058aa7" providerId="LiveId" clId="{C91F7DB4-9446-40F9-8E81-D7D8B76AA2E9}" dt="2021-07-15T08:53:33.304" v="852" actId="1076"/>
          <ac:spMkLst>
            <pc:docMk/>
            <pc:sldMk cId="0" sldId="259"/>
            <ac:spMk id="22" creationId="{AF25500F-8B7F-485B-AB8C-22A7343925B9}"/>
          </ac:spMkLst>
        </pc:spChg>
        <pc:spChg chg="add mod">
          <ac:chgData name="안 선정" userId="8b791d2864058aa7" providerId="LiveId" clId="{C91F7DB4-9446-40F9-8E81-D7D8B76AA2E9}" dt="2021-07-15T08:35:31.395" v="331" actId="1076"/>
          <ac:spMkLst>
            <pc:docMk/>
            <pc:sldMk cId="0" sldId="259"/>
            <ac:spMk id="30" creationId="{DCA886B4-3B33-42C5-ABD5-2EAC5BC152B5}"/>
          </ac:spMkLst>
        </pc:spChg>
        <pc:spChg chg="add mod">
          <ac:chgData name="안 선정" userId="8b791d2864058aa7" providerId="LiveId" clId="{C91F7DB4-9446-40F9-8E81-D7D8B76AA2E9}" dt="2021-07-15T08:51:16.196" v="793" actId="1076"/>
          <ac:spMkLst>
            <pc:docMk/>
            <pc:sldMk cId="0" sldId="259"/>
            <ac:spMk id="36" creationId="{06A205FD-90DF-46F6-82C3-332A5581028E}"/>
          </ac:spMkLst>
        </pc:spChg>
        <pc:spChg chg="add mod">
          <ac:chgData name="안 선정" userId="8b791d2864058aa7" providerId="LiveId" clId="{C91F7DB4-9446-40F9-8E81-D7D8B76AA2E9}" dt="2021-07-15T08:51:16.196" v="793" actId="1076"/>
          <ac:spMkLst>
            <pc:docMk/>
            <pc:sldMk cId="0" sldId="259"/>
            <ac:spMk id="37" creationId="{48CE46C0-FBD4-4917-8B33-CD83C68898AE}"/>
          </ac:spMkLst>
        </pc:spChg>
        <pc:spChg chg="add mod">
          <ac:chgData name="안 선정" userId="8b791d2864058aa7" providerId="LiveId" clId="{C91F7DB4-9446-40F9-8E81-D7D8B76AA2E9}" dt="2021-07-15T08:51:49.670" v="819" actId="1037"/>
          <ac:spMkLst>
            <pc:docMk/>
            <pc:sldMk cId="0" sldId="259"/>
            <ac:spMk id="39" creationId="{EE464E39-892E-4772-9194-30E504662268}"/>
          </ac:spMkLst>
        </pc:spChg>
        <pc:grpChg chg="mod">
          <ac:chgData name="안 선정" userId="8b791d2864058aa7" providerId="LiveId" clId="{C91F7DB4-9446-40F9-8E81-D7D8B76AA2E9}" dt="2021-07-15T08:35:45" v="335" actId="14100"/>
          <ac:grpSpMkLst>
            <pc:docMk/>
            <pc:sldMk cId="0" sldId="259"/>
            <ac:grpSpMk id="1001" creationId="{00000000-0000-0000-0000-000000000000}"/>
          </ac:grpSpMkLst>
        </pc:grpChg>
        <pc:grpChg chg="mod">
          <ac:chgData name="안 선정" userId="8b791d2864058aa7" providerId="LiveId" clId="{C91F7DB4-9446-40F9-8E81-D7D8B76AA2E9}" dt="2021-07-15T08:35:45" v="335" actId="14100"/>
          <ac:grpSpMkLst>
            <pc:docMk/>
            <pc:sldMk cId="0" sldId="259"/>
            <ac:grpSpMk id="1002" creationId="{00000000-0000-0000-0000-000000000000}"/>
          </ac:grpSpMkLst>
        </pc:grpChg>
        <pc:grpChg chg="add del">
          <ac:chgData name="안 선정" userId="8b791d2864058aa7" providerId="LiveId" clId="{C91F7DB4-9446-40F9-8E81-D7D8B76AA2E9}" dt="2021-07-15T08:35:23.337" v="327" actId="478"/>
          <ac:grpSpMkLst>
            <pc:docMk/>
            <pc:sldMk cId="0" sldId="259"/>
            <ac:grpSpMk id="1003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34:57.509" v="311" actId="478"/>
          <ac:grpSpMkLst>
            <pc:docMk/>
            <pc:sldMk cId="0" sldId="259"/>
            <ac:grpSpMk id="1004" creationId="{00000000-0000-0000-0000-000000000000}"/>
          </ac:grpSpMkLst>
        </pc:grpChg>
        <pc:grpChg chg="add del mod">
          <ac:chgData name="안 선정" userId="8b791d2864058aa7" providerId="LiveId" clId="{C91F7DB4-9446-40F9-8E81-D7D8B76AA2E9}" dt="2021-07-15T08:35:34.192" v="332" actId="478"/>
          <ac:grpSpMkLst>
            <pc:docMk/>
            <pc:sldMk cId="0" sldId="259"/>
            <ac:grpSpMk id="1005" creationId="{00000000-0000-0000-0000-000000000000}"/>
          </ac:grpSpMkLst>
        </pc:grpChg>
        <pc:grpChg chg="add del mod">
          <ac:chgData name="안 선정" userId="8b791d2864058aa7" providerId="LiveId" clId="{C91F7DB4-9446-40F9-8E81-D7D8B76AA2E9}" dt="2021-07-15T08:35:34.192" v="332" actId="478"/>
          <ac:grpSpMkLst>
            <pc:docMk/>
            <pc:sldMk cId="0" sldId="259"/>
            <ac:grpSpMk id="1006" creationId="{00000000-0000-0000-0000-000000000000}"/>
          </ac:grpSpMkLst>
        </pc:grpChg>
        <pc:picChg chg="add del">
          <ac:chgData name="안 선정" userId="8b791d2864058aa7" providerId="LiveId" clId="{C91F7DB4-9446-40F9-8E81-D7D8B76AA2E9}" dt="2021-07-15T08:35:24.635" v="328" actId="478"/>
          <ac:picMkLst>
            <pc:docMk/>
            <pc:sldMk cId="0" sldId="259"/>
            <ac:picMk id="2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34:33.872" v="305" actId="478"/>
          <ac:picMkLst>
            <pc:docMk/>
            <pc:sldMk cId="0" sldId="259"/>
            <ac:picMk id="4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2.300" v="326" actId="478"/>
          <ac:picMkLst>
            <pc:docMk/>
            <pc:sldMk cId="0" sldId="259"/>
            <ac:picMk id="5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19.768" v="325" actId="478"/>
          <ac:picMkLst>
            <pc:docMk/>
            <pc:sldMk cId="0" sldId="259"/>
            <ac:picMk id="6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5.502" v="329" actId="478"/>
          <ac:picMkLst>
            <pc:docMk/>
            <pc:sldMk cId="0" sldId="259"/>
            <ac:picMk id="7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5.502" v="329" actId="478"/>
          <ac:picMkLst>
            <pc:docMk/>
            <pc:sldMk cId="0" sldId="259"/>
            <ac:picMk id="8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5.502" v="329" actId="478"/>
          <ac:picMkLst>
            <pc:docMk/>
            <pc:sldMk cId="0" sldId="259"/>
            <ac:picMk id="9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10" creationId="{00000000-0000-0000-0000-000000000000}"/>
          </ac:picMkLst>
        </pc:picChg>
        <pc:picChg chg="add del topLvl">
          <ac:chgData name="안 선정" userId="8b791d2864058aa7" providerId="LiveId" clId="{C91F7DB4-9446-40F9-8E81-D7D8B76AA2E9}" dt="2021-07-15T08:35:26.283" v="330" actId="478"/>
          <ac:picMkLst>
            <pc:docMk/>
            <pc:sldMk cId="0" sldId="259"/>
            <ac:picMk id="21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6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7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8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9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49:13.836" v="688" actId="478"/>
          <ac:picMkLst>
            <pc:docMk/>
            <pc:sldMk cId="0" sldId="259"/>
            <ac:picMk id="32" creationId="{B892A1DE-80E2-4B06-9FE4-E753876D68E8}"/>
          </ac:picMkLst>
        </pc:picChg>
        <pc:picChg chg="add 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33" creationId="{00000000-0000-0000-0000-000000000000}"/>
          </ac:picMkLst>
        </pc:picChg>
        <pc:cxnChg chg="add del">
          <ac:chgData name="안 선정" userId="8b791d2864058aa7" providerId="LiveId" clId="{C91F7DB4-9446-40F9-8E81-D7D8B76AA2E9}" dt="2021-07-15T08:50:26.924" v="744" actId="11529"/>
          <ac:cxnSpMkLst>
            <pc:docMk/>
            <pc:sldMk cId="0" sldId="259"/>
            <ac:cxnSpMk id="19" creationId="{6C431352-60E8-4130-9534-DD3E8D21E4AA}"/>
          </ac:cxnSpMkLst>
        </pc:cxnChg>
      </pc:sldChg>
      <pc:sldChg chg="addSp delSp modSp mod">
        <pc:chgData name="안 선정" userId="8b791d2864058aa7" providerId="LiveId" clId="{C91F7DB4-9446-40F9-8E81-D7D8B76AA2E9}" dt="2021-07-15T09:05:32.858" v="1111"/>
        <pc:sldMkLst>
          <pc:docMk/>
          <pc:sldMk cId="0" sldId="260"/>
        </pc:sldMkLst>
        <pc:spChg chg="add mod">
          <ac:chgData name="안 선정" userId="8b791d2864058aa7" providerId="LiveId" clId="{C91F7DB4-9446-40F9-8E81-D7D8B76AA2E9}" dt="2021-07-15T08:56:52.642" v="1045" actId="1076"/>
          <ac:spMkLst>
            <pc:docMk/>
            <pc:sldMk cId="0" sldId="260"/>
            <ac:spMk id="4" creationId="{1C886386-8AAA-49FA-B937-5101F0880B08}"/>
          </ac:spMkLst>
        </pc:spChg>
        <pc:spChg chg="add mod">
          <ac:chgData name="안 선정" userId="8b791d2864058aa7" providerId="LiveId" clId="{C91F7DB4-9446-40F9-8E81-D7D8B76AA2E9}" dt="2021-07-15T09:01:59.421" v="1091" actId="1076"/>
          <ac:spMkLst>
            <pc:docMk/>
            <pc:sldMk cId="0" sldId="260"/>
            <ac:spMk id="6" creationId="{A2B1D4AB-CB76-46F2-9328-B700C85AABA1}"/>
          </ac:spMkLst>
        </pc:spChg>
        <pc:spChg chg="add del">
          <ac:chgData name="안 선정" userId="8b791d2864058aa7" providerId="LiveId" clId="{C91F7DB4-9446-40F9-8E81-D7D8B76AA2E9}" dt="2021-07-15T09:04:57.320" v="1093"/>
          <ac:spMkLst>
            <pc:docMk/>
            <pc:sldMk cId="0" sldId="260"/>
            <ac:spMk id="7" creationId="{B691D24D-FA90-48C0-A6A0-C9ED614011B8}"/>
          </ac:spMkLst>
        </pc:spChg>
        <pc:spChg chg="add del">
          <ac:chgData name="안 선정" userId="8b791d2864058aa7" providerId="LiveId" clId="{C91F7DB4-9446-40F9-8E81-D7D8B76AA2E9}" dt="2021-07-15T09:04:59.168" v="1095"/>
          <ac:spMkLst>
            <pc:docMk/>
            <pc:sldMk cId="0" sldId="260"/>
            <ac:spMk id="9" creationId="{1617B15A-9928-40F4-A559-A01254FADC5C}"/>
          </ac:spMkLst>
        </pc:spChg>
        <pc:spChg chg="add del mod">
          <ac:chgData name="안 선정" userId="8b791d2864058aa7" providerId="LiveId" clId="{C91F7DB4-9446-40F9-8E81-D7D8B76AA2E9}" dt="2021-07-15T09:05:24.306" v="1109" actId="767"/>
          <ac:spMkLst>
            <pc:docMk/>
            <pc:sldMk cId="0" sldId="260"/>
            <ac:spMk id="12" creationId="{05EF808E-9505-4D36-A27D-1C245305D8E5}"/>
          </ac:spMkLst>
        </pc:spChg>
        <pc:spChg chg="add del">
          <ac:chgData name="안 선정" userId="8b791d2864058aa7" providerId="LiveId" clId="{C91F7DB4-9446-40F9-8E81-D7D8B76AA2E9}" dt="2021-07-15T09:05:03.468" v="1098"/>
          <ac:spMkLst>
            <pc:docMk/>
            <pc:sldMk cId="0" sldId="260"/>
            <ac:spMk id="14" creationId="{515681AE-C822-470C-B957-4BD22A1327F0}"/>
          </ac:spMkLst>
        </pc:spChg>
        <pc:spChg chg="add del">
          <ac:chgData name="안 선정" userId="8b791d2864058aa7" providerId="LiveId" clId="{C91F7DB4-9446-40F9-8E81-D7D8B76AA2E9}" dt="2021-07-15T09:05:05.222" v="1101"/>
          <ac:spMkLst>
            <pc:docMk/>
            <pc:sldMk cId="0" sldId="260"/>
            <ac:spMk id="15" creationId="{48531D02-31CB-4CF3-81A5-6ED96779560D}"/>
          </ac:spMkLst>
        </pc:spChg>
        <pc:spChg chg="add del">
          <ac:chgData name="안 선정" userId="8b791d2864058aa7" providerId="LiveId" clId="{C91F7DB4-9446-40F9-8E81-D7D8B76AA2E9}" dt="2021-07-15T09:05:11.947" v="1103"/>
          <ac:spMkLst>
            <pc:docMk/>
            <pc:sldMk cId="0" sldId="260"/>
            <ac:spMk id="17" creationId="{B5BB0AE6-4730-475D-A261-60B3B78D8D66}"/>
          </ac:spMkLst>
        </pc:spChg>
        <pc:spChg chg="add del">
          <ac:chgData name="안 선정" userId="8b791d2864058aa7" providerId="LiveId" clId="{C91F7DB4-9446-40F9-8E81-D7D8B76AA2E9}" dt="2021-07-15T09:05:23.122" v="1107"/>
          <ac:spMkLst>
            <pc:docMk/>
            <pc:sldMk cId="0" sldId="260"/>
            <ac:spMk id="22" creationId="{2205B2C6-46E1-45AF-93E2-6349D5921701}"/>
          </ac:spMkLst>
        </pc:spChg>
        <pc:spChg chg="add del">
          <ac:chgData name="안 선정" userId="8b791d2864058aa7" providerId="LiveId" clId="{C91F7DB4-9446-40F9-8E81-D7D8B76AA2E9}" dt="2021-07-15T09:05:32.858" v="1111"/>
          <ac:spMkLst>
            <pc:docMk/>
            <pc:sldMk cId="0" sldId="260"/>
            <ac:spMk id="25" creationId="{FC18F748-3988-4FC4-8074-043A8DF56335}"/>
          </ac:spMkLst>
        </pc:spChg>
        <pc:spChg chg="add del mod">
          <ac:chgData name="안 선정" userId="8b791d2864058aa7" providerId="LiveId" clId="{C91F7DB4-9446-40F9-8E81-D7D8B76AA2E9}" dt="2021-07-15T08:53:57.922" v="861" actId="478"/>
          <ac:spMkLst>
            <pc:docMk/>
            <pc:sldMk cId="0" sldId="260"/>
            <ac:spMk id="48" creationId="{CBED52BA-D4F6-4C60-B011-B94DE3DCBBD9}"/>
          </ac:spMkLst>
        </pc:spChg>
        <pc:spChg chg="add mod">
          <ac:chgData name="안 선정" userId="8b791d2864058aa7" providerId="LiveId" clId="{C91F7DB4-9446-40F9-8E81-D7D8B76AA2E9}" dt="2021-07-15T08:54:00.771" v="864"/>
          <ac:spMkLst>
            <pc:docMk/>
            <pc:sldMk cId="0" sldId="260"/>
            <ac:spMk id="55" creationId="{17E43864-1469-47C7-9B94-B40D054F4D1D}"/>
          </ac:spMkLst>
        </pc:spChg>
        <pc:grpChg chg="add del mod">
          <ac:chgData name="안 선정" userId="8b791d2864058aa7" providerId="LiveId" clId="{C91F7DB4-9446-40F9-8E81-D7D8B76AA2E9}" dt="2021-07-15T08:53:54.810" v="857" actId="478"/>
          <ac:grpSpMkLst>
            <pc:docMk/>
            <pc:sldMk cId="0" sldId="260"/>
            <ac:grpSpMk id="42" creationId="{483DD709-33C5-4969-A535-46A9450D0EFD}"/>
          </ac:grpSpMkLst>
        </pc:grpChg>
        <pc:grpChg chg="add del mod">
          <ac:chgData name="안 선정" userId="8b791d2864058aa7" providerId="LiveId" clId="{C91F7DB4-9446-40F9-8E81-D7D8B76AA2E9}" dt="2021-07-15T08:53:56.638" v="859" actId="478"/>
          <ac:grpSpMkLst>
            <pc:docMk/>
            <pc:sldMk cId="0" sldId="260"/>
            <ac:grpSpMk id="45" creationId="{807FD32E-FBB1-4D02-833B-02FA5C0E7CCA}"/>
          </ac:grpSpMkLst>
        </pc:grpChg>
        <pc:grpChg chg="add mod">
          <ac:chgData name="안 선정" userId="8b791d2864058aa7" providerId="LiveId" clId="{C91F7DB4-9446-40F9-8E81-D7D8B76AA2E9}" dt="2021-07-15T08:54:00.771" v="864"/>
          <ac:grpSpMkLst>
            <pc:docMk/>
            <pc:sldMk cId="0" sldId="260"/>
            <ac:grpSpMk id="51" creationId="{D36CCF4C-7857-4A5B-805B-CAA216FB82D4}"/>
          </ac:grpSpMkLst>
        </pc:grpChg>
        <pc:grpChg chg="add mod">
          <ac:chgData name="안 선정" userId="8b791d2864058aa7" providerId="LiveId" clId="{C91F7DB4-9446-40F9-8E81-D7D8B76AA2E9}" dt="2021-07-15T08:54:00.771" v="864"/>
          <ac:grpSpMkLst>
            <pc:docMk/>
            <pc:sldMk cId="0" sldId="260"/>
            <ac:grpSpMk id="53" creationId="{631EE1E5-F904-4553-9134-31CB230FAFC4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3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4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5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6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7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8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55.959" v="858" actId="478"/>
          <ac:grpSpMkLst>
            <pc:docMk/>
            <pc:sldMk cId="0" sldId="260"/>
            <ac:grpSpMk id="1009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7.290" v="855" actId="478"/>
          <ac:grpSpMkLst>
            <pc:docMk/>
            <pc:sldMk cId="0" sldId="260"/>
            <ac:grpSpMk id="1010" creationId="{00000000-0000-0000-0000-000000000000}"/>
          </ac:grpSpMkLst>
        </pc:grp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0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1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8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9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0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1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6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58.482" v="862" actId="478"/>
          <ac:picMkLst>
            <pc:docMk/>
            <pc:sldMk cId="0" sldId="260"/>
            <ac:picMk id="30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4:06.613" v="866" actId="478"/>
          <ac:picMkLst>
            <pc:docMk/>
            <pc:sldMk cId="0" sldId="260"/>
            <ac:picMk id="31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4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5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36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53:59.396" v="863" actId="478"/>
          <ac:picMkLst>
            <pc:docMk/>
            <pc:sldMk cId="0" sldId="260"/>
            <ac:picMk id="40" creationId="{011C463A-2729-4199-894E-0EC31AEC5D4D}"/>
          </ac:picMkLst>
        </pc:picChg>
        <pc:picChg chg="mod">
          <ac:chgData name="안 선정" userId="8b791d2864058aa7" providerId="LiveId" clId="{C91F7DB4-9446-40F9-8E81-D7D8B76AA2E9}" dt="2021-07-15T08:53:52.507" v="856"/>
          <ac:picMkLst>
            <pc:docMk/>
            <pc:sldMk cId="0" sldId="260"/>
            <ac:picMk id="43" creationId="{8A3403DD-465B-45FB-B0D0-88F48255E067}"/>
          </ac:picMkLst>
        </pc:picChg>
        <pc:picChg chg="mod">
          <ac:chgData name="안 선정" userId="8b791d2864058aa7" providerId="LiveId" clId="{C91F7DB4-9446-40F9-8E81-D7D8B76AA2E9}" dt="2021-07-15T08:53:52.507" v="856"/>
          <ac:picMkLst>
            <pc:docMk/>
            <pc:sldMk cId="0" sldId="260"/>
            <ac:picMk id="46" creationId="{8991E48E-4D9D-4A5A-AC35-549F0EC2C68C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49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54:02.653" v="865" actId="478"/>
          <ac:picMkLst>
            <pc:docMk/>
            <pc:sldMk cId="0" sldId="260"/>
            <ac:picMk id="50" creationId="{70F233D7-4FF4-447F-8683-27880DC0F78F}"/>
          </ac:picMkLst>
        </pc:picChg>
        <pc:picChg chg="mod">
          <ac:chgData name="안 선정" userId="8b791d2864058aa7" providerId="LiveId" clId="{C91F7DB4-9446-40F9-8E81-D7D8B76AA2E9}" dt="2021-07-15T08:54:00.771" v="864"/>
          <ac:picMkLst>
            <pc:docMk/>
            <pc:sldMk cId="0" sldId="260"/>
            <ac:picMk id="52" creationId="{BF855422-FE7B-4A64-98C1-37273B1A02A8}"/>
          </ac:picMkLst>
        </pc:picChg>
        <pc:picChg chg="mod">
          <ac:chgData name="안 선정" userId="8b791d2864058aa7" providerId="LiveId" clId="{C91F7DB4-9446-40F9-8E81-D7D8B76AA2E9}" dt="2021-07-15T08:54:00.771" v="864"/>
          <ac:picMkLst>
            <pc:docMk/>
            <pc:sldMk cId="0" sldId="260"/>
            <ac:picMk id="54" creationId="{81F6B702-0C13-40F6-9C46-0CDC39909D76}"/>
          </ac:picMkLst>
        </pc:picChg>
        <pc:picChg chg="add mod">
          <ac:chgData name="안 선정" userId="8b791d2864058aa7" providerId="LiveId" clId="{C91F7DB4-9446-40F9-8E81-D7D8B76AA2E9}" dt="2021-07-15T08:54:09.113" v="867"/>
          <ac:picMkLst>
            <pc:docMk/>
            <pc:sldMk cId="0" sldId="260"/>
            <ac:picMk id="56" creationId="{51B8EBB8-CFDB-4024-BE65-D2C4D996A5BC}"/>
          </ac:picMkLst>
        </pc:picChg>
      </pc:sldChg>
      <pc:sldChg chg="addSp delSp modSp mod">
        <pc:chgData name="안 선정" userId="8b791d2864058aa7" providerId="LiveId" clId="{C91F7DB4-9446-40F9-8E81-D7D8B76AA2E9}" dt="2021-07-16T06:36:41.866" v="8159" actId="207"/>
        <pc:sldMkLst>
          <pc:docMk/>
          <pc:sldMk cId="0" sldId="261"/>
        </pc:sldMkLst>
        <pc:spChg chg="add mod">
          <ac:chgData name="안 선정" userId="8b791d2864058aa7" providerId="LiveId" clId="{C91F7DB4-9446-40F9-8E81-D7D8B76AA2E9}" dt="2021-07-16T06:36:41.866" v="8159" actId="207"/>
          <ac:spMkLst>
            <pc:docMk/>
            <pc:sldMk cId="0" sldId="261"/>
            <ac:spMk id="6" creationId="{607FDDE6-E8A7-4529-87E1-B061040B9BD9}"/>
          </ac:spMkLst>
        </pc:spChg>
        <pc:spChg chg="add mod">
          <ac:chgData name="안 선정" userId="8b791d2864058aa7" providerId="LiveId" clId="{C91F7DB4-9446-40F9-8E81-D7D8B76AA2E9}" dt="2021-07-16T00:50:41.290" v="1470" actId="1076"/>
          <ac:spMkLst>
            <pc:docMk/>
            <pc:sldMk cId="0" sldId="261"/>
            <ac:spMk id="12" creationId="{39CB93BB-51CB-46FE-A491-F804006B79BE}"/>
          </ac:spMkLst>
        </pc:spChg>
        <pc:spChg chg="add mod">
          <ac:chgData name="안 선정" userId="8b791d2864058aa7" providerId="LiveId" clId="{C91F7DB4-9446-40F9-8E81-D7D8B76AA2E9}" dt="2021-07-16T00:50:41.290" v="1470" actId="1076"/>
          <ac:spMkLst>
            <pc:docMk/>
            <pc:sldMk cId="0" sldId="261"/>
            <ac:spMk id="13" creationId="{2EA6C5E9-0149-4EF4-B311-AEE9974B32F3}"/>
          </ac:spMkLst>
        </pc:spChg>
        <pc:spChg chg="add mod">
          <ac:chgData name="안 선정" userId="8b791d2864058aa7" providerId="LiveId" clId="{C91F7DB4-9446-40F9-8E81-D7D8B76AA2E9}" dt="2021-07-16T00:54:11.916" v="1758" actId="20577"/>
          <ac:spMkLst>
            <pc:docMk/>
            <pc:sldMk cId="0" sldId="261"/>
            <ac:spMk id="23" creationId="{973CA85E-2E69-4FFE-A7C5-6673A9798A49}"/>
          </ac:spMkLst>
        </pc:spChg>
        <pc:picChg chg="add del mod">
          <ac:chgData name="안 선정" userId="8b791d2864058aa7" providerId="LiveId" clId="{C91F7DB4-9446-40F9-8E81-D7D8B76AA2E9}" dt="2021-07-16T00:37:49.525" v="1120" actId="478"/>
          <ac:picMkLst>
            <pc:docMk/>
            <pc:sldMk cId="0" sldId="261"/>
            <ac:picMk id="3" creationId="{70760CD6-E46A-4F1D-B5B9-6F7A280E59E4}"/>
          </ac:picMkLst>
        </pc:picChg>
        <pc:picChg chg="add del mod">
          <ac:chgData name="안 선정" userId="8b791d2864058aa7" providerId="LiveId" clId="{C91F7DB4-9446-40F9-8E81-D7D8B76AA2E9}" dt="2021-07-16T00:41:37.668" v="1248" actId="478"/>
          <ac:picMkLst>
            <pc:docMk/>
            <pc:sldMk cId="0" sldId="261"/>
            <ac:picMk id="5" creationId="{A0506E73-3541-4543-A1A4-33BDF68EC26A}"/>
          </ac:picMkLst>
        </pc:picChg>
        <pc:picChg chg="add del mod">
          <ac:chgData name="안 선정" userId="8b791d2864058aa7" providerId="LiveId" clId="{C91F7DB4-9446-40F9-8E81-D7D8B76AA2E9}" dt="2021-07-16T00:42:03.746" v="1255" actId="478"/>
          <ac:picMkLst>
            <pc:docMk/>
            <pc:sldMk cId="0" sldId="261"/>
            <ac:picMk id="8" creationId="{E1E0DB8A-8468-4F09-B3F1-AFACCF2C62DA}"/>
          </ac:picMkLst>
        </pc:picChg>
        <pc:picChg chg="add mod">
          <ac:chgData name="안 선정" userId="8b791d2864058aa7" providerId="LiveId" clId="{C91F7DB4-9446-40F9-8E81-D7D8B76AA2E9}" dt="2021-07-16T00:50:41.290" v="1470" actId="1076"/>
          <ac:picMkLst>
            <pc:docMk/>
            <pc:sldMk cId="0" sldId="261"/>
            <ac:picMk id="11" creationId="{E41812B0-F311-41BE-853F-1CCF12438C44}"/>
          </ac:picMkLst>
        </pc:picChg>
        <pc:picChg chg="add mod">
          <ac:chgData name="안 선정" userId="8b791d2864058aa7" providerId="LiveId" clId="{C91F7DB4-9446-40F9-8E81-D7D8B76AA2E9}" dt="2021-07-16T00:51:33.171" v="1474" actId="1076"/>
          <ac:picMkLst>
            <pc:docMk/>
            <pc:sldMk cId="0" sldId="261"/>
            <ac:picMk id="15" creationId="{020B0434-4869-422F-B3F9-9900027B6776}"/>
          </ac:picMkLst>
        </pc:picChg>
      </pc:sldChg>
      <pc:sldChg chg="del">
        <pc:chgData name="안 선정" userId="8b791d2864058aa7" providerId="LiveId" clId="{C91F7DB4-9446-40F9-8E81-D7D8B76AA2E9}" dt="2021-07-16T01:05:12.945" v="1760" actId="2696"/>
        <pc:sldMkLst>
          <pc:docMk/>
          <pc:sldMk cId="0" sldId="262"/>
        </pc:sldMkLst>
      </pc:sldChg>
      <pc:sldChg chg="del">
        <pc:chgData name="안 선정" userId="8b791d2864058aa7" providerId="LiveId" clId="{C91F7DB4-9446-40F9-8E81-D7D8B76AA2E9}" dt="2021-07-16T01:05:12.945" v="1760" actId="2696"/>
        <pc:sldMkLst>
          <pc:docMk/>
          <pc:sldMk cId="0" sldId="263"/>
        </pc:sldMkLst>
      </pc:sldChg>
      <pc:sldChg chg="del">
        <pc:chgData name="안 선정" userId="8b791d2864058aa7" providerId="LiveId" clId="{C91F7DB4-9446-40F9-8E81-D7D8B76AA2E9}" dt="2021-07-16T01:05:12.945" v="1760" actId="2696"/>
        <pc:sldMkLst>
          <pc:docMk/>
          <pc:sldMk cId="0" sldId="264"/>
        </pc:sldMkLst>
      </pc:sldChg>
      <pc:sldChg chg="modSp mod">
        <pc:chgData name="안 선정" userId="8b791d2864058aa7" providerId="LiveId" clId="{C91F7DB4-9446-40F9-8E81-D7D8B76AA2E9}" dt="2021-07-16T06:08:04.948" v="8158" actId="20577"/>
        <pc:sldMkLst>
          <pc:docMk/>
          <pc:sldMk cId="417910612" sldId="266"/>
        </pc:sldMkLst>
        <pc:spChg chg="mod">
          <ac:chgData name="안 선정" userId="8b791d2864058aa7" providerId="LiveId" clId="{C91F7DB4-9446-40F9-8E81-D7D8B76AA2E9}" dt="2021-07-16T06:08:04.948" v="8158" actId="20577"/>
          <ac:spMkLst>
            <pc:docMk/>
            <pc:sldMk cId="417910612" sldId="266"/>
            <ac:spMk id="3" creationId="{715E2F51-17A9-4AA1-871F-DA31C9E6C9CF}"/>
          </ac:spMkLst>
        </pc:spChg>
      </pc:sldChg>
      <pc:sldChg chg="addSp delSp modSp add mod">
        <pc:chgData name="안 선정" userId="8b791d2864058aa7" providerId="LiveId" clId="{C91F7DB4-9446-40F9-8E81-D7D8B76AA2E9}" dt="2021-07-16T01:18:12.732" v="2637" actId="1035"/>
        <pc:sldMkLst>
          <pc:docMk/>
          <pc:sldMk cId="3449362097" sldId="267"/>
        </pc:sldMkLst>
        <pc:spChg chg="del">
          <ac:chgData name="안 선정" userId="8b791d2864058aa7" providerId="LiveId" clId="{C91F7DB4-9446-40F9-8E81-D7D8B76AA2E9}" dt="2021-07-16T01:05:25.878" v="1762" actId="478"/>
          <ac:spMkLst>
            <pc:docMk/>
            <pc:sldMk cId="3449362097" sldId="267"/>
            <ac:spMk id="6" creationId="{607FDDE6-E8A7-4529-87E1-B061040B9BD9}"/>
          </ac:spMkLst>
        </pc:spChg>
        <pc:spChg chg="del">
          <ac:chgData name="안 선정" userId="8b791d2864058aa7" providerId="LiveId" clId="{C91F7DB4-9446-40F9-8E81-D7D8B76AA2E9}" dt="2021-07-16T01:05:25.878" v="1762" actId="478"/>
          <ac:spMkLst>
            <pc:docMk/>
            <pc:sldMk cId="3449362097" sldId="267"/>
            <ac:spMk id="10" creationId="{A507BBBD-8644-4786-8B41-64DE017AA00F}"/>
          </ac:spMkLst>
        </pc:spChg>
        <pc:spChg chg="del">
          <ac:chgData name="안 선정" userId="8b791d2864058aa7" providerId="LiveId" clId="{C91F7DB4-9446-40F9-8E81-D7D8B76AA2E9}" dt="2021-07-16T01:05:25.878" v="1762" actId="478"/>
          <ac:spMkLst>
            <pc:docMk/>
            <pc:sldMk cId="3449362097" sldId="267"/>
            <ac:spMk id="12" creationId="{39CB93BB-51CB-46FE-A491-F804006B79BE}"/>
          </ac:spMkLst>
        </pc:spChg>
        <pc:spChg chg="del">
          <ac:chgData name="안 선정" userId="8b791d2864058aa7" providerId="LiveId" clId="{C91F7DB4-9446-40F9-8E81-D7D8B76AA2E9}" dt="2021-07-16T01:05:25.878" v="1762" actId="478"/>
          <ac:spMkLst>
            <pc:docMk/>
            <pc:sldMk cId="3449362097" sldId="267"/>
            <ac:spMk id="13" creationId="{2EA6C5E9-0149-4EF4-B311-AEE9974B32F3}"/>
          </ac:spMkLst>
        </pc:spChg>
        <pc:spChg chg="add mod">
          <ac:chgData name="안 선정" userId="8b791d2864058aa7" providerId="LiveId" clId="{C91F7DB4-9446-40F9-8E81-D7D8B76AA2E9}" dt="2021-07-16T01:18:03.163" v="2635" actId="1076"/>
          <ac:spMkLst>
            <pc:docMk/>
            <pc:sldMk cId="3449362097" sldId="267"/>
            <ac:spMk id="18" creationId="{25EC2E6A-2B57-46FE-87F2-FCB0629E3427}"/>
          </ac:spMkLst>
        </pc:spChg>
        <pc:spChg chg="add mod">
          <ac:chgData name="안 선정" userId="8b791d2864058aa7" providerId="LiveId" clId="{C91F7DB4-9446-40F9-8E81-D7D8B76AA2E9}" dt="2021-07-16T01:11:50.261" v="2085"/>
          <ac:spMkLst>
            <pc:docMk/>
            <pc:sldMk cId="3449362097" sldId="267"/>
            <ac:spMk id="21" creationId="{1946D3F4-7F14-4062-BAF5-3D105A1D49D5}"/>
          </ac:spMkLst>
        </pc:spChg>
        <pc:spChg chg="del">
          <ac:chgData name="안 선정" userId="8b791d2864058aa7" providerId="LiveId" clId="{C91F7DB4-9446-40F9-8E81-D7D8B76AA2E9}" dt="2021-07-16T01:05:25.878" v="1762" actId="478"/>
          <ac:spMkLst>
            <pc:docMk/>
            <pc:sldMk cId="3449362097" sldId="267"/>
            <ac:spMk id="23" creationId="{973CA85E-2E69-4FFE-A7C5-6673A9798A49}"/>
          </ac:spMkLst>
        </pc:spChg>
        <pc:spChg chg="add mod">
          <ac:chgData name="안 선정" userId="8b791d2864058aa7" providerId="LiveId" clId="{C91F7DB4-9446-40F9-8E81-D7D8B76AA2E9}" dt="2021-07-16T01:18:12.732" v="2637" actId="1035"/>
          <ac:spMkLst>
            <pc:docMk/>
            <pc:sldMk cId="3449362097" sldId="267"/>
            <ac:spMk id="24" creationId="{B8115F09-D3D6-41BE-98CB-A786AE23004E}"/>
          </ac:spMkLst>
        </pc:spChg>
        <pc:picChg chg="add mod">
          <ac:chgData name="안 선정" userId="8b791d2864058aa7" providerId="LiveId" clId="{C91F7DB4-9446-40F9-8E81-D7D8B76AA2E9}" dt="2021-07-16T01:15:53.864" v="2439" actId="14100"/>
          <ac:picMkLst>
            <pc:docMk/>
            <pc:sldMk cId="3449362097" sldId="267"/>
            <ac:picMk id="3" creationId="{8519EBED-300F-48DB-93B9-CAED2247DF62}"/>
          </ac:picMkLst>
        </pc:picChg>
        <pc:picChg chg="add mod">
          <ac:chgData name="안 선정" userId="8b791d2864058aa7" providerId="LiveId" clId="{C91F7DB4-9446-40F9-8E81-D7D8B76AA2E9}" dt="2021-07-16T01:18:12.732" v="2637" actId="1035"/>
          <ac:picMkLst>
            <pc:docMk/>
            <pc:sldMk cId="3449362097" sldId="267"/>
            <ac:picMk id="5" creationId="{B434F1F8-FB4C-4A02-8834-B82855F19DEC}"/>
          </ac:picMkLst>
        </pc:picChg>
        <pc:picChg chg="add mod">
          <ac:chgData name="안 선정" userId="8b791d2864058aa7" providerId="LiveId" clId="{C91F7DB4-9446-40F9-8E81-D7D8B76AA2E9}" dt="2021-07-16T01:15:48.247" v="2437" actId="1076"/>
          <ac:picMkLst>
            <pc:docMk/>
            <pc:sldMk cId="3449362097" sldId="267"/>
            <ac:picMk id="8" creationId="{575762AE-0E2B-4425-9021-BE8E185648D9}"/>
          </ac:picMkLst>
        </pc:picChg>
        <pc:picChg chg="del">
          <ac:chgData name="안 선정" userId="8b791d2864058aa7" providerId="LiveId" clId="{C91F7DB4-9446-40F9-8E81-D7D8B76AA2E9}" dt="2021-07-16T01:05:25.878" v="1762" actId="478"/>
          <ac:picMkLst>
            <pc:docMk/>
            <pc:sldMk cId="3449362097" sldId="267"/>
            <ac:picMk id="11" creationId="{E41812B0-F311-41BE-853F-1CCF12438C44}"/>
          </ac:picMkLst>
        </pc:picChg>
        <pc:picChg chg="del">
          <ac:chgData name="안 선정" userId="8b791d2864058aa7" providerId="LiveId" clId="{C91F7DB4-9446-40F9-8E81-D7D8B76AA2E9}" dt="2021-07-16T01:05:25.878" v="1762" actId="478"/>
          <ac:picMkLst>
            <pc:docMk/>
            <pc:sldMk cId="3449362097" sldId="267"/>
            <ac:picMk id="15" creationId="{020B0434-4869-422F-B3F9-9900027B6776}"/>
          </ac:picMkLst>
        </pc:picChg>
      </pc:sldChg>
      <pc:sldChg chg="new del">
        <pc:chgData name="안 선정" userId="8b791d2864058aa7" providerId="LiveId" clId="{C91F7DB4-9446-40F9-8E81-D7D8B76AA2E9}" dt="2021-07-16T01:18:29.576" v="2639" actId="680"/>
        <pc:sldMkLst>
          <pc:docMk/>
          <pc:sldMk cId="2184260786" sldId="268"/>
        </pc:sldMkLst>
      </pc:sldChg>
      <pc:sldChg chg="addSp delSp modSp add mod">
        <pc:chgData name="안 선정" userId="8b791d2864058aa7" providerId="LiveId" clId="{C91F7DB4-9446-40F9-8E81-D7D8B76AA2E9}" dt="2021-07-16T01:29:21.593" v="2923" actId="1037"/>
        <pc:sldMkLst>
          <pc:docMk/>
          <pc:sldMk cId="3957696669" sldId="268"/>
        </pc:sldMkLst>
        <pc:spChg chg="add mod">
          <ac:chgData name="안 선정" userId="8b791d2864058aa7" providerId="LiveId" clId="{C91F7DB4-9446-40F9-8E81-D7D8B76AA2E9}" dt="2021-07-16T01:26:47.295" v="2860" actId="207"/>
          <ac:spMkLst>
            <pc:docMk/>
            <pc:sldMk cId="3957696669" sldId="268"/>
            <ac:spMk id="6" creationId="{9FDE0DE9-A9B8-4AB2-B83A-2F0AB89E9AA9}"/>
          </ac:spMkLst>
        </pc:spChg>
        <pc:spChg chg="add mod">
          <ac:chgData name="안 선정" userId="8b791d2864058aa7" providerId="LiveId" clId="{C91F7DB4-9446-40F9-8E81-D7D8B76AA2E9}" dt="2021-07-16T01:27:53.263" v="2863" actId="1036"/>
          <ac:spMkLst>
            <pc:docMk/>
            <pc:sldMk cId="3957696669" sldId="268"/>
            <ac:spMk id="15" creationId="{3271DC2A-0E72-434A-BF53-90DF17F06505}"/>
          </ac:spMkLst>
        </pc:spChg>
        <pc:spChg chg="del">
          <ac:chgData name="안 선정" userId="8b791d2864058aa7" providerId="LiveId" clId="{C91F7DB4-9446-40F9-8E81-D7D8B76AA2E9}" dt="2021-07-16T01:18:34.493" v="2641" actId="478"/>
          <ac:spMkLst>
            <pc:docMk/>
            <pc:sldMk cId="3957696669" sldId="268"/>
            <ac:spMk id="18" creationId="{25EC2E6A-2B57-46FE-87F2-FCB0629E3427}"/>
          </ac:spMkLst>
        </pc:spChg>
        <pc:spChg chg="add mod">
          <ac:chgData name="안 선정" userId="8b791d2864058aa7" providerId="LiveId" clId="{C91F7DB4-9446-40F9-8E81-D7D8B76AA2E9}" dt="2021-07-16T01:28:54.271" v="2914" actId="20577"/>
          <ac:spMkLst>
            <pc:docMk/>
            <pc:sldMk cId="3957696669" sldId="268"/>
            <ac:spMk id="19" creationId="{BCD49D58-1409-4814-8EB4-405807ECDD35}"/>
          </ac:spMkLst>
        </pc:spChg>
        <pc:spChg chg="del">
          <ac:chgData name="안 선정" userId="8b791d2864058aa7" providerId="LiveId" clId="{C91F7DB4-9446-40F9-8E81-D7D8B76AA2E9}" dt="2021-07-16T01:18:34.493" v="2641" actId="478"/>
          <ac:spMkLst>
            <pc:docMk/>
            <pc:sldMk cId="3957696669" sldId="268"/>
            <ac:spMk id="21" creationId="{1946D3F4-7F14-4062-BAF5-3D105A1D49D5}"/>
          </ac:spMkLst>
        </pc:spChg>
        <pc:spChg chg="del">
          <ac:chgData name="안 선정" userId="8b791d2864058aa7" providerId="LiveId" clId="{C91F7DB4-9446-40F9-8E81-D7D8B76AA2E9}" dt="2021-07-16T01:18:34.493" v="2641" actId="478"/>
          <ac:spMkLst>
            <pc:docMk/>
            <pc:sldMk cId="3957696669" sldId="268"/>
            <ac:spMk id="24" creationId="{B8115F09-D3D6-41BE-98CB-A786AE23004E}"/>
          </ac:spMkLst>
        </pc:spChg>
        <pc:picChg chg="del">
          <ac:chgData name="안 선정" userId="8b791d2864058aa7" providerId="LiveId" clId="{C91F7DB4-9446-40F9-8E81-D7D8B76AA2E9}" dt="2021-07-16T01:18:34.493" v="2641" actId="478"/>
          <ac:picMkLst>
            <pc:docMk/>
            <pc:sldMk cId="3957696669" sldId="268"/>
            <ac:picMk id="3" creationId="{8519EBED-300F-48DB-93B9-CAED2247DF62}"/>
          </ac:picMkLst>
        </pc:picChg>
        <pc:picChg chg="add mod">
          <ac:chgData name="안 선정" userId="8b791d2864058aa7" providerId="LiveId" clId="{C91F7DB4-9446-40F9-8E81-D7D8B76AA2E9}" dt="2021-07-16T01:24:48.008" v="2646" actId="14100"/>
          <ac:picMkLst>
            <pc:docMk/>
            <pc:sldMk cId="3957696669" sldId="268"/>
            <ac:picMk id="4" creationId="{B29C93F5-F1F1-4694-93EB-648596F0052F}"/>
          </ac:picMkLst>
        </pc:picChg>
        <pc:picChg chg="del">
          <ac:chgData name="안 선정" userId="8b791d2864058aa7" providerId="LiveId" clId="{C91F7DB4-9446-40F9-8E81-D7D8B76AA2E9}" dt="2021-07-16T01:18:34.493" v="2641" actId="478"/>
          <ac:picMkLst>
            <pc:docMk/>
            <pc:sldMk cId="3957696669" sldId="268"/>
            <ac:picMk id="5" creationId="{B434F1F8-FB4C-4A02-8834-B82855F19DEC}"/>
          </ac:picMkLst>
        </pc:picChg>
        <pc:picChg chg="del">
          <ac:chgData name="안 선정" userId="8b791d2864058aa7" providerId="LiveId" clId="{C91F7DB4-9446-40F9-8E81-D7D8B76AA2E9}" dt="2021-07-16T01:18:34.493" v="2641" actId="478"/>
          <ac:picMkLst>
            <pc:docMk/>
            <pc:sldMk cId="3957696669" sldId="268"/>
            <ac:picMk id="8" creationId="{575762AE-0E2B-4425-9021-BE8E185648D9}"/>
          </ac:picMkLst>
        </pc:picChg>
        <pc:picChg chg="add mod">
          <ac:chgData name="안 선정" userId="8b791d2864058aa7" providerId="LiveId" clId="{C91F7DB4-9446-40F9-8E81-D7D8B76AA2E9}" dt="2021-07-16T01:29:21.593" v="2923" actId="1037"/>
          <ac:picMkLst>
            <pc:docMk/>
            <pc:sldMk cId="3957696669" sldId="268"/>
            <ac:picMk id="9" creationId="{58A119EF-F021-4181-81CD-2F013CACD98F}"/>
          </ac:picMkLst>
        </pc:picChg>
      </pc:sldChg>
      <pc:sldChg chg="addSp delSp modSp add mod">
        <pc:chgData name="안 선정" userId="8b791d2864058aa7" providerId="LiveId" clId="{C91F7DB4-9446-40F9-8E81-D7D8B76AA2E9}" dt="2021-07-16T01:55:49.259" v="3921" actId="1076"/>
        <pc:sldMkLst>
          <pc:docMk/>
          <pc:sldMk cId="3118275294" sldId="269"/>
        </pc:sldMkLst>
        <pc:spChg chg="add mod">
          <ac:chgData name="안 선정" userId="8b791d2864058aa7" providerId="LiveId" clId="{C91F7DB4-9446-40F9-8E81-D7D8B76AA2E9}" dt="2021-07-16T01:39:33.807" v="3163" actId="1076"/>
          <ac:spMkLst>
            <pc:docMk/>
            <pc:sldMk cId="3118275294" sldId="269"/>
            <ac:spMk id="2" creationId="{9276A624-159C-4EAD-998D-E655E77C610F}"/>
          </ac:spMkLst>
        </pc:spChg>
        <pc:spChg chg="add del mod">
          <ac:chgData name="안 선정" userId="8b791d2864058aa7" providerId="LiveId" clId="{C91F7DB4-9446-40F9-8E81-D7D8B76AA2E9}" dt="2021-07-16T01:51:53.305" v="3789" actId="478"/>
          <ac:spMkLst>
            <pc:docMk/>
            <pc:sldMk cId="3118275294" sldId="269"/>
            <ac:spMk id="3" creationId="{972D91EF-AB13-47F8-991B-041B5991CD27}"/>
          </ac:spMkLst>
        </pc:spChg>
        <pc:spChg chg="add mod">
          <ac:chgData name="안 선정" userId="8b791d2864058aa7" providerId="LiveId" clId="{C91F7DB4-9446-40F9-8E81-D7D8B76AA2E9}" dt="2021-07-16T01:55:49.259" v="3921" actId="1076"/>
          <ac:spMkLst>
            <pc:docMk/>
            <pc:sldMk cId="3118275294" sldId="269"/>
            <ac:spMk id="5" creationId="{07C4874B-9B64-414E-87E6-8953B1134217}"/>
          </ac:spMkLst>
        </pc:spChg>
        <pc:spChg chg="del">
          <ac:chgData name="안 선정" userId="8b791d2864058aa7" providerId="LiveId" clId="{C91F7DB4-9446-40F9-8E81-D7D8B76AA2E9}" dt="2021-07-16T01:37:45.657" v="2927" actId="478"/>
          <ac:spMkLst>
            <pc:docMk/>
            <pc:sldMk cId="3118275294" sldId="269"/>
            <ac:spMk id="6" creationId="{9FDE0DE9-A9B8-4AB2-B83A-2F0AB89E9AA9}"/>
          </ac:spMkLst>
        </pc:spChg>
        <pc:spChg chg="del">
          <ac:chgData name="안 선정" userId="8b791d2864058aa7" providerId="LiveId" clId="{C91F7DB4-9446-40F9-8E81-D7D8B76AA2E9}" dt="2021-07-16T01:37:45.657" v="2927" actId="478"/>
          <ac:spMkLst>
            <pc:docMk/>
            <pc:sldMk cId="3118275294" sldId="269"/>
            <ac:spMk id="15" creationId="{3271DC2A-0E72-434A-BF53-90DF17F06505}"/>
          </ac:spMkLst>
        </pc:spChg>
        <pc:spChg chg="add mod">
          <ac:chgData name="안 선정" userId="8b791d2864058aa7" providerId="LiveId" clId="{C91F7DB4-9446-40F9-8E81-D7D8B76AA2E9}" dt="2021-07-16T01:45:10.018" v="3554" actId="1076"/>
          <ac:spMkLst>
            <pc:docMk/>
            <pc:sldMk cId="3118275294" sldId="269"/>
            <ac:spMk id="16" creationId="{2E00E292-0549-49F1-838D-4AC74F5FA426}"/>
          </ac:spMkLst>
        </pc:spChg>
        <pc:spChg chg="add mod">
          <ac:chgData name="안 선정" userId="8b791d2864058aa7" providerId="LiveId" clId="{C91F7DB4-9446-40F9-8E81-D7D8B76AA2E9}" dt="2021-07-16T01:51:56.555" v="3790" actId="1076"/>
          <ac:spMkLst>
            <pc:docMk/>
            <pc:sldMk cId="3118275294" sldId="269"/>
            <ac:spMk id="17" creationId="{A2C6B888-F2D4-4B2E-9BEB-990465DE5F49}"/>
          </ac:spMkLst>
        </pc:spChg>
        <pc:spChg chg="del">
          <ac:chgData name="안 선정" userId="8b791d2864058aa7" providerId="LiveId" clId="{C91F7DB4-9446-40F9-8E81-D7D8B76AA2E9}" dt="2021-07-16T01:37:45.657" v="2927" actId="478"/>
          <ac:spMkLst>
            <pc:docMk/>
            <pc:sldMk cId="3118275294" sldId="269"/>
            <ac:spMk id="19" creationId="{BCD49D58-1409-4814-8EB4-405807ECDD35}"/>
          </ac:spMkLst>
        </pc:spChg>
        <pc:spChg chg="mod">
          <ac:chgData name="안 선정" userId="8b791d2864058aa7" providerId="LiveId" clId="{C91F7DB4-9446-40F9-8E81-D7D8B76AA2E9}" dt="2021-07-16T01:37:43.390" v="2926" actId="1076"/>
          <ac:spMkLst>
            <pc:docMk/>
            <pc:sldMk cId="3118275294" sldId="269"/>
            <ac:spMk id="64" creationId="{AE11FA8D-204D-43DC-A283-863A87F6475C}"/>
          </ac:spMkLst>
        </pc:spChg>
        <pc:picChg chg="del">
          <ac:chgData name="안 선정" userId="8b791d2864058aa7" providerId="LiveId" clId="{C91F7DB4-9446-40F9-8E81-D7D8B76AA2E9}" dt="2021-07-16T01:37:45.657" v="2927" actId="478"/>
          <ac:picMkLst>
            <pc:docMk/>
            <pc:sldMk cId="3118275294" sldId="269"/>
            <ac:picMk id="4" creationId="{B29C93F5-F1F1-4694-93EB-648596F0052F}"/>
          </ac:picMkLst>
        </pc:picChg>
        <pc:picChg chg="del">
          <ac:chgData name="안 선정" userId="8b791d2864058aa7" providerId="LiveId" clId="{C91F7DB4-9446-40F9-8E81-D7D8B76AA2E9}" dt="2021-07-16T01:37:45.657" v="2927" actId="478"/>
          <ac:picMkLst>
            <pc:docMk/>
            <pc:sldMk cId="3118275294" sldId="269"/>
            <ac:picMk id="9" creationId="{58A119EF-F021-4181-81CD-2F013CACD98F}"/>
          </ac:picMkLst>
        </pc:picChg>
      </pc:sldChg>
      <pc:sldChg chg="add del">
        <pc:chgData name="안 선정" userId="8b791d2864058aa7" providerId="LiveId" clId="{C91F7DB4-9446-40F9-8E81-D7D8B76AA2E9}" dt="2021-07-16T01:56:14.605" v="3923" actId="2890"/>
        <pc:sldMkLst>
          <pc:docMk/>
          <pc:sldMk cId="1026844155" sldId="270"/>
        </pc:sldMkLst>
      </pc:sldChg>
      <pc:sldChg chg="addSp delSp modSp add mod">
        <pc:chgData name="안 선정" userId="8b791d2864058aa7" providerId="LiveId" clId="{C91F7DB4-9446-40F9-8E81-D7D8B76AA2E9}" dt="2021-07-16T02:42:04.570" v="4683" actId="1076"/>
        <pc:sldMkLst>
          <pc:docMk/>
          <pc:sldMk cId="2973170235" sldId="270"/>
        </pc:sldMkLst>
        <pc:spChg chg="add del">
          <ac:chgData name="안 선정" userId="8b791d2864058aa7" providerId="LiveId" clId="{C91F7DB4-9446-40F9-8E81-D7D8B76AA2E9}" dt="2021-07-16T01:56:50.245" v="4004" actId="478"/>
          <ac:spMkLst>
            <pc:docMk/>
            <pc:sldMk cId="2973170235" sldId="270"/>
            <ac:spMk id="2" creationId="{9276A624-159C-4EAD-998D-E655E77C610F}"/>
          </ac:spMkLst>
        </pc:spChg>
        <pc:spChg chg="add mod">
          <ac:chgData name="안 선정" userId="8b791d2864058aa7" providerId="LiveId" clId="{C91F7DB4-9446-40F9-8E81-D7D8B76AA2E9}" dt="2021-07-16T02:25:59.116" v="4139" actId="1076"/>
          <ac:spMkLst>
            <pc:docMk/>
            <pc:sldMk cId="2973170235" sldId="270"/>
            <ac:spMk id="2" creationId="{E25180E5-B8F4-4D9E-8086-C03CDE3CDEE1}"/>
          </ac:spMkLst>
        </pc:spChg>
        <pc:spChg chg="add del mod">
          <ac:chgData name="안 선정" userId="8b791d2864058aa7" providerId="LiveId" clId="{C91F7DB4-9446-40F9-8E81-D7D8B76AA2E9}" dt="2021-07-16T02:30:37.012" v="4141" actId="478"/>
          <ac:spMkLst>
            <pc:docMk/>
            <pc:sldMk cId="2973170235" sldId="270"/>
            <ac:spMk id="3" creationId="{BCB7F63C-8FE5-44AB-8DED-121E155F9BD0}"/>
          </ac:spMkLst>
        </pc:spChg>
        <pc:spChg chg="add del mod">
          <ac:chgData name="안 선정" userId="8b791d2864058aa7" providerId="LiveId" clId="{C91F7DB4-9446-40F9-8E81-D7D8B76AA2E9}" dt="2021-07-16T02:34:59.168" v="4262" actId="767"/>
          <ac:spMkLst>
            <pc:docMk/>
            <pc:sldMk cId="2973170235" sldId="270"/>
            <ac:spMk id="4" creationId="{F7F5F185-D43E-47C1-9367-1D9E512DDBB5}"/>
          </ac:spMkLst>
        </pc:spChg>
        <pc:spChg chg="add del">
          <ac:chgData name="안 선정" userId="8b791d2864058aa7" providerId="LiveId" clId="{C91F7DB4-9446-40F9-8E81-D7D8B76AA2E9}" dt="2021-07-16T01:56:50.245" v="4004" actId="478"/>
          <ac:spMkLst>
            <pc:docMk/>
            <pc:sldMk cId="2973170235" sldId="270"/>
            <ac:spMk id="5" creationId="{07C4874B-9B64-414E-87E6-8953B1134217}"/>
          </ac:spMkLst>
        </pc:spChg>
        <pc:spChg chg="add mod">
          <ac:chgData name="안 선정" userId="8b791d2864058aa7" providerId="LiveId" clId="{C91F7DB4-9446-40F9-8E81-D7D8B76AA2E9}" dt="2021-07-16T02:41:57.090" v="4682" actId="207"/>
          <ac:spMkLst>
            <pc:docMk/>
            <pc:sldMk cId="2973170235" sldId="270"/>
            <ac:spMk id="5" creationId="{3984E8B1-0649-4D43-9DFC-DA225A4D36E3}"/>
          </ac:spMkLst>
        </pc:spChg>
        <pc:spChg chg="add mod">
          <ac:chgData name="안 선정" userId="8b791d2864058aa7" providerId="LiveId" clId="{C91F7DB4-9446-40F9-8E81-D7D8B76AA2E9}" dt="2021-07-16T02:42:04.570" v="4683" actId="1076"/>
          <ac:spMkLst>
            <pc:docMk/>
            <pc:sldMk cId="2973170235" sldId="270"/>
            <ac:spMk id="11" creationId="{E25587F3-9367-49BA-B863-B42B25080199}"/>
          </ac:spMkLst>
        </pc:spChg>
        <pc:spChg chg="add mod">
          <ac:chgData name="안 선정" userId="8b791d2864058aa7" providerId="LiveId" clId="{C91F7DB4-9446-40F9-8E81-D7D8B76AA2E9}" dt="2021-07-16T02:42:04.570" v="4683" actId="1076"/>
          <ac:spMkLst>
            <pc:docMk/>
            <pc:sldMk cId="2973170235" sldId="270"/>
            <ac:spMk id="13" creationId="{17D3BBFC-A4F1-47AF-AC9D-25390E9ECA14}"/>
          </ac:spMkLst>
        </pc:spChg>
        <pc:spChg chg="add del">
          <ac:chgData name="안 선정" userId="8b791d2864058aa7" providerId="LiveId" clId="{C91F7DB4-9446-40F9-8E81-D7D8B76AA2E9}" dt="2021-07-16T01:56:50.245" v="4004" actId="478"/>
          <ac:spMkLst>
            <pc:docMk/>
            <pc:sldMk cId="2973170235" sldId="270"/>
            <ac:spMk id="16" creationId="{2E00E292-0549-49F1-838D-4AC74F5FA426}"/>
          </ac:spMkLst>
        </pc:spChg>
        <pc:spChg chg="add del">
          <ac:chgData name="안 선정" userId="8b791d2864058aa7" providerId="LiveId" clId="{C91F7DB4-9446-40F9-8E81-D7D8B76AA2E9}" dt="2021-07-16T01:56:50.245" v="4004" actId="478"/>
          <ac:spMkLst>
            <pc:docMk/>
            <pc:sldMk cId="2973170235" sldId="270"/>
            <ac:spMk id="17" creationId="{A2C6B888-F2D4-4B2E-9BEB-990465DE5F49}"/>
          </ac:spMkLst>
        </pc:spChg>
        <pc:spChg chg="mod">
          <ac:chgData name="안 선정" userId="8b791d2864058aa7" providerId="LiveId" clId="{C91F7DB4-9446-40F9-8E81-D7D8B76AA2E9}" dt="2021-07-16T01:56:52.309" v="4006" actId="20577"/>
          <ac:spMkLst>
            <pc:docMk/>
            <pc:sldMk cId="2973170235" sldId="270"/>
            <ac:spMk id="64" creationId="{AE11FA8D-204D-43DC-A283-863A87F6475C}"/>
          </ac:spMkLst>
        </pc:spChg>
        <pc:spChg chg="mod">
          <ac:chgData name="안 선정" userId="8b791d2864058aa7" providerId="LiveId" clId="{C91F7DB4-9446-40F9-8E81-D7D8B76AA2E9}" dt="2021-07-16T01:56:40.565" v="4001" actId="20577"/>
          <ac:spMkLst>
            <pc:docMk/>
            <pc:sldMk cId="2973170235" sldId="270"/>
            <ac:spMk id="65" creationId="{3491345C-D1AD-461B-8E76-EE77D59F3269}"/>
          </ac:spMkLst>
        </pc:spChg>
      </pc:sldChg>
      <pc:sldChg chg="addSp delSp modSp add mod">
        <pc:chgData name="안 선정" userId="8b791d2864058aa7" providerId="LiveId" clId="{C91F7DB4-9446-40F9-8E81-D7D8B76AA2E9}" dt="2021-07-16T06:44:30.676" v="8198" actId="1076"/>
        <pc:sldMkLst>
          <pc:docMk/>
          <pc:sldMk cId="3400873706" sldId="271"/>
        </pc:sldMkLst>
        <pc:spChg chg="add mod">
          <ac:chgData name="안 선정" userId="8b791d2864058aa7" providerId="LiveId" clId="{C91F7DB4-9446-40F9-8E81-D7D8B76AA2E9}" dt="2021-07-16T06:44:25.508" v="8197" actId="1076"/>
          <ac:spMkLst>
            <pc:docMk/>
            <pc:sldMk cId="3400873706" sldId="271"/>
            <ac:spMk id="2" creationId="{58D1E6B3-8B69-42FB-9BFA-D6763A638F85}"/>
          </ac:spMkLst>
        </pc:spChg>
        <pc:spChg chg="del">
          <ac:chgData name="안 선정" userId="8b791d2864058aa7" providerId="LiveId" clId="{C91F7DB4-9446-40F9-8E81-D7D8B76AA2E9}" dt="2021-07-16T02:48:06.597" v="4685" actId="478"/>
          <ac:spMkLst>
            <pc:docMk/>
            <pc:sldMk cId="3400873706" sldId="271"/>
            <ac:spMk id="2" creationId="{E25180E5-B8F4-4D9E-8086-C03CDE3CDEE1}"/>
          </ac:spMkLst>
        </pc:spChg>
        <pc:spChg chg="add mod">
          <ac:chgData name="안 선정" userId="8b791d2864058aa7" providerId="LiveId" clId="{C91F7DB4-9446-40F9-8E81-D7D8B76AA2E9}" dt="2021-07-16T06:44:30.676" v="8198" actId="1076"/>
          <ac:spMkLst>
            <pc:docMk/>
            <pc:sldMk cId="3400873706" sldId="271"/>
            <ac:spMk id="3" creationId="{904B502F-A420-45A9-B858-45B056BF4B87}"/>
          </ac:spMkLst>
        </pc:spChg>
        <pc:spChg chg="add mod">
          <ac:chgData name="안 선정" userId="8b791d2864058aa7" providerId="LiveId" clId="{C91F7DB4-9446-40F9-8E81-D7D8B76AA2E9}" dt="2021-07-16T06:44:30.676" v="8198" actId="1076"/>
          <ac:spMkLst>
            <pc:docMk/>
            <pc:sldMk cId="3400873706" sldId="271"/>
            <ac:spMk id="4" creationId="{6EB560E1-537A-4341-BDDF-46EE767F71EC}"/>
          </ac:spMkLst>
        </pc:spChg>
        <pc:spChg chg="del">
          <ac:chgData name="안 선정" userId="8b791d2864058aa7" providerId="LiveId" clId="{C91F7DB4-9446-40F9-8E81-D7D8B76AA2E9}" dt="2021-07-16T02:48:06.597" v="4685" actId="478"/>
          <ac:spMkLst>
            <pc:docMk/>
            <pc:sldMk cId="3400873706" sldId="271"/>
            <ac:spMk id="5" creationId="{3984E8B1-0649-4D43-9DFC-DA225A4D36E3}"/>
          </ac:spMkLst>
        </pc:spChg>
        <pc:spChg chg="add mod">
          <ac:chgData name="안 선정" userId="8b791d2864058aa7" providerId="LiveId" clId="{C91F7DB4-9446-40F9-8E81-D7D8B76AA2E9}" dt="2021-07-16T06:44:25.508" v="8197" actId="1076"/>
          <ac:spMkLst>
            <pc:docMk/>
            <pc:sldMk cId="3400873706" sldId="271"/>
            <ac:spMk id="6" creationId="{40378626-9D06-4E1C-95EF-BCE0BEB154EB}"/>
          </ac:spMkLst>
        </pc:spChg>
        <pc:spChg chg="del">
          <ac:chgData name="안 선정" userId="8b791d2864058aa7" providerId="LiveId" clId="{C91F7DB4-9446-40F9-8E81-D7D8B76AA2E9}" dt="2021-07-16T02:48:06.597" v="4685" actId="478"/>
          <ac:spMkLst>
            <pc:docMk/>
            <pc:sldMk cId="3400873706" sldId="271"/>
            <ac:spMk id="11" creationId="{E25587F3-9367-49BA-B863-B42B25080199}"/>
          </ac:spMkLst>
        </pc:spChg>
        <pc:spChg chg="add mod">
          <ac:chgData name="안 선정" userId="8b791d2864058aa7" providerId="LiveId" clId="{C91F7DB4-9446-40F9-8E81-D7D8B76AA2E9}" dt="2021-07-16T06:44:19.882" v="8196" actId="1076"/>
          <ac:spMkLst>
            <pc:docMk/>
            <pc:sldMk cId="3400873706" sldId="271"/>
            <ac:spMk id="12" creationId="{A6D80B5F-B88E-4926-A2E5-37D932F9B754}"/>
          </ac:spMkLst>
        </pc:spChg>
        <pc:spChg chg="del">
          <ac:chgData name="안 선정" userId="8b791d2864058aa7" providerId="LiveId" clId="{C91F7DB4-9446-40F9-8E81-D7D8B76AA2E9}" dt="2021-07-16T02:48:06.597" v="4685" actId="478"/>
          <ac:spMkLst>
            <pc:docMk/>
            <pc:sldMk cId="3400873706" sldId="271"/>
            <ac:spMk id="13" creationId="{17D3BBFC-A4F1-47AF-AC9D-25390E9ECA14}"/>
          </ac:spMkLst>
        </pc:spChg>
        <pc:picChg chg="add mod">
          <ac:chgData name="안 선정" userId="8b791d2864058aa7" providerId="LiveId" clId="{C91F7DB4-9446-40F9-8E81-D7D8B76AA2E9}" dt="2021-07-16T06:44:25.508" v="8197" actId="1076"/>
          <ac:picMkLst>
            <pc:docMk/>
            <pc:sldMk cId="3400873706" sldId="271"/>
            <ac:picMk id="8" creationId="{5552A27A-27EF-415E-B2F2-FE839669F7E8}"/>
          </ac:picMkLst>
        </pc:picChg>
        <pc:picChg chg="add del mod">
          <ac:chgData name="안 선정" userId="8b791d2864058aa7" providerId="LiveId" clId="{C91F7DB4-9446-40F9-8E81-D7D8B76AA2E9}" dt="2021-07-16T05:15:35.481" v="5808" actId="478"/>
          <ac:picMkLst>
            <pc:docMk/>
            <pc:sldMk cId="3400873706" sldId="271"/>
            <ac:picMk id="10" creationId="{9C7EDCED-D542-405A-9ED9-7AC1B3FC2EC0}"/>
          </ac:picMkLst>
        </pc:picChg>
        <pc:picChg chg="add mod ord">
          <ac:chgData name="안 선정" userId="8b791d2864058aa7" providerId="LiveId" clId="{C91F7DB4-9446-40F9-8E81-D7D8B76AA2E9}" dt="2021-07-16T06:44:25.508" v="8197" actId="1076"/>
          <ac:picMkLst>
            <pc:docMk/>
            <pc:sldMk cId="3400873706" sldId="271"/>
            <ac:picMk id="16" creationId="{6C2B8356-360A-484F-A419-BF20DEC7193A}"/>
          </ac:picMkLst>
        </pc:picChg>
        <pc:picChg chg="add del mod">
          <ac:chgData name="안 선정" userId="8b791d2864058aa7" providerId="LiveId" clId="{C91F7DB4-9446-40F9-8E81-D7D8B76AA2E9}" dt="2021-07-16T06:43:48.600" v="8184"/>
          <ac:picMkLst>
            <pc:docMk/>
            <pc:sldMk cId="3400873706" sldId="271"/>
            <ac:picMk id="17" creationId="{A6EDD4E1-1835-47A3-B6C7-FAAFDA6D6C0F}"/>
          </ac:picMkLst>
        </pc:picChg>
      </pc:sldChg>
      <pc:sldChg chg="addSp delSp modSp add mod">
        <pc:chgData name="안 선정" userId="8b791d2864058aa7" providerId="LiveId" clId="{C91F7DB4-9446-40F9-8E81-D7D8B76AA2E9}" dt="2021-07-16T06:44:40.195" v="8204" actId="1036"/>
        <pc:sldMkLst>
          <pc:docMk/>
          <pc:sldMk cId="3654944777" sldId="272"/>
        </pc:sldMkLst>
        <pc:spChg chg="del">
          <ac:chgData name="안 선정" userId="8b791d2864058aa7" providerId="LiveId" clId="{C91F7DB4-9446-40F9-8E81-D7D8B76AA2E9}" dt="2021-07-16T05:15:26.778" v="5804" actId="478"/>
          <ac:spMkLst>
            <pc:docMk/>
            <pc:sldMk cId="3654944777" sldId="272"/>
            <ac:spMk id="2" creationId="{58D1E6B3-8B69-42FB-9BFA-D6763A638F85}"/>
          </ac:spMkLst>
        </pc:spChg>
        <pc:spChg chg="del">
          <ac:chgData name="안 선정" userId="8b791d2864058aa7" providerId="LiveId" clId="{C91F7DB4-9446-40F9-8E81-D7D8B76AA2E9}" dt="2021-07-16T05:15:29.640" v="5805" actId="478"/>
          <ac:spMkLst>
            <pc:docMk/>
            <pc:sldMk cId="3654944777" sldId="272"/>
            <ac:spMk id="3" creationId="{904B502F-A420-45A9-B858-45B056BF4B87}"/>
          </ac:spMkLst>
        </pc:spChg>
        <pc:spChg chg="del">
          <ac:chgData name="안 선정" userId="8b791d2864058aa7" providerId="LiveId" clId="{C91F7DB4-9446-40F9-8E81-D7D8B76AA2E9}" dt="2021-07-16T05:15:26.778" v="5804" actId="478"/>
          <ac:spMkLst>
            <pc:docMk/>
            <pc:sldMk cId="3654944777" sldId="272"/>
            <ac:spMk id="4" creationId="{6EB560E1-537A-4341-BDDF-46EE767F71EC}"/>
          </ac:spMkLst>
        </pc:spChg>
        <pc:spChg chg="add del mod">
          <ac:chgData name="안 선정" userId="8b791d2864058aa7" providerId="LiveId" clId="{C91F7DB4-9446-40F9-8E81-D7D8B76AA2E9}" dt="2021-07-16T05:16:25.210" v="5823" actId="478"/>
          <ac:spMkLst>
            <pc:docMk/>
            <pc:sldMk cId="3654944777" sldId="272"/>
            <ac:spMk id="5" creationId="{B1641CCE-848C-4308-B7BA-AB09C148557B}"/>
          </ac:spMkLst>
        </pc:spChg>
        <pc:spChg chg="del">
          <ac:chgData name="안 선정" userId="8b791d2864058aa7" providerId="LiveId" clId="{C91F7DB4-9446-40F9-8E81-D7D8B76AA2E9}" dt="2021-07-16T05:15:26.778" v="5804" actId="478"/>
          <ac:spMkLst>
            <pc:docMk/>
            <pc:sldMk cId="3654944777" sldId="272"/>
            <ac:spMk id="6" creationId="{40378626-9D06-4E1C-95EF-BCE0BEB154EB}"/>
          </ac:spMkLst>
        </pc:spChg>
        <pc:spChg chg="add mod">
          <ac:chgData name="안 선정" userId="8b791d2864058aa7" providerId="LiveId" clId="{C91F7DB4-9446-40F9-8E81-D7D8B76AA2E9}" dt="2021-07-16T06:44:40.195" v="8204" actId="1036"/>
          <ac:spMkLst>
            <pc:docMk/>
            <pc:sldMk cId="3654944777" sldId="272"/>
            <ac:spMk id="7" creationId="{5A5F0C01-201D-4A32-A415-076D9B611023}"/>
          </ac:spMkLst>
        </pc:spChg>
        <pc:spChg chg="del">
          <ac:chgData name="안 선정" userId="8b791d2864058aa7" providerId="LiveId" clId="{C91F7DB4-9446-40F9-8E81-D7D8B76AA2E9}" dt="2021-07-16T05:15:26.778" v="5804" actId="478"/>
          <ac:spMkLst>
            <pc:docMk/>
            <pc:sldMk cId="3654944777" sldId="272"/>
            <ac:spMk id="12" creationId="{A6D80B5F-B88E-4926-A2E5-37D932F9B754}"/>
          </ac:spMkLst>
        </pc:spChg>
        <pc:spChg chg="add del mod">
          <ac:chgData name="안 선정" userId="8b791d2864058aa7" providerId="LiveId" clId="{C91F7DB4-9446-40F9-8E81-D7D8B76AA2E9}" dt="2021-07-16T05:16:00.176" v="5812" actId="478"/>
          <ac:spMkLst>
            <pc:docMk/>
            <pc:sldMk cId="3654944777" sldId="272"/>
            <ac:spMk id="17" creationId="{DDEE37A6-6A48-440E-90FA-1682658C64C2}"/>
          </ac:spMkLst>
        </pc:spChg>
        <pc:spChg chg="add del mod">
          <ac:chgData name="안 선정" userId="8b791d2864058aa7" providerId="LiveId" clId="{C91F7DB4-9446-40F9-8E81-D7D8B76AA2E9}" dt="2021-07-16T05:31:07.118" v="6465" actId="478"/>
          <ac:spMkLst>
            <pc:docMk/>
            <pc:sldMk cId="3654944777" sldId="272"/>
            <ac:spMk id="18" creationId="{52531450-0924-4D1D-B0EF-ACEA7B2DFC74}"/>
          </ac:spMkLst>
        </pc:spChg>
        <pc:spChg chg="add del mod">
          <ac:chgData name="안 선정" userId="8b791d2864058aa7" providerId="LiveId" clId="{C91F7DB4-9446-40F9-8E81-D7D8B76AA2E9}" dt="2021-07-16T05:31:07.118" v="6465" actId="478"/>
          <ac:spMkLst>
            <pc:docMk/>
            <pc:sldMk cId="3654944777" sldId="272"/>
            <ac:spMk id="19" creationId="{9170BB31-C1C4-4C63-987D-BE12DA379E9E}"/>
          </ac:spMkLst>
        </pc:spChg>
        <pc:spChg chg="add mod">
          <ac:chgData name="안 선정" userId="8b791d2864058aa7" providerId="LiveId" clId="{C91F7DB4-9446-40F9-8E81-D7D8B76AA2E9}" dt="2021-07-16T06:43:57.390" v="8187" actId="1076"/>
          <ac:spMkLst>
            <pc:docMk/>
            <pc:sldMk cId="3654944777" sldId="272"/>
            <ac:spMk id="21" creationId="{990CB2F6-76E2-4D67-A4EE-C96C50094E87}"/>
          </ac:spMkLst>
        </pc:spChg>
        <pc:spChg chg="mod">
          <ac:chgData name="안 선정" userId="8b791d2864058aa7" providerId="LiveId" clId="{C91F7DB4-9446-40F9-8E81-D7D8B76AA2E9}" dt="2021-07-16T05:15:24.151" v="5803" actId="1076"/>
          <ac:spMkLst>
            <pc:docMk/>
            <pc:sldMk cId="3654944777" sldId="272"/>
            <ac:spMk id="64" creationId="{AE11FA8D-204D-43DC-A283-863A87F6475C}"/>
          </ac:spMkLst>
        </pc:spChg>
        <pc:picChg chg="del">
          <ac:chgData name="안 선정" userId="8b791d2864058aa7" providerId="LiveId" clId="{C91F7DB4-9446-40F9-8E81-D7D8B76AA2E9}" dt="2021-07-16T05:15:29.640" v="5805" actId="478"/>
          <ac:picMkLst>
            <pc:docMk/>
            <pc:sldMk cId="3654944777" sldId="272"/>
            <ac:picMk id="8" creationId="{5552A27A-27EF-415E-B2F2-FE839669F7E8}"/>
          </ac:picMkLst>
        </pc:picChg>
        <pc:picChg chg="del">
          <ac:chgData name="안 선정" userId="8b791d2864058aa7" providerId="LiveId" clId="{C91F7DB4-9446-40F9-8E81-D7D8B76AA2E9}" dt="2021-07-16T05:15:29.640" v="5805" actId="478"/>
          <ac:picMkLst>
            <pc:docMk/>
            <pc:sldMk cId="3654944777" sldId="272"/>
            <ac:picMk id="10" creationId="{9C7EDCED-D542-405A-9ED9-7AC1B3FC2EC0}"/>
          </ac:picMkLst>
        </pc:picChg>
        <pc:picChg chg="add del mod">
          <ac:chgData name="안 선정" userId="8b791d2864058aa7" providerId="LiveId" clId="{C91F7DB4-9446-40F9-8E81-D7D8B76AA2E9}" dt="2021-07-16T06:43:12.216" v="8174" actId="478"/>
          <ac:picMkLst>
            <pc:docMk/>
            <pc:sldMk cId="3654944777" sldId="272"/>
            <ac:picMk id="16" creationId="{D8126B30-E5A7-4F2B-AD81-14A4610CAD05}"/>
          </ac:picMkLst>
        </pc:picChg>
      </pc:sldChg>
      <pc:sldChg chg="addSp delSp modSp add mod">
        <pc:chgData name="안 선정" userId="8b791d2864058aa7" providerId="LiveId" clId="{C91F7DB4-9446-40F9-8E81-D7D8B76AA2E9}" dt="2021-07-16T07:05:47.376" v="8783" actId="1076"/>
        <pc:sldMkLst>
          <pc:docMk/>
          <pc:sldMk cId="2716200650" sldId="273"/>
        </pc:sldMkLst>
        <pc:spChg chg="add del mod">
          <ac:chgData name="안 선정" userId="8b791d2864058aa7" providerId="LiveId" clId="{C91F7DB4-9446-40F9-8E81-D7D8B76AA2E9}" dt="2021-07-16T05:46:42.428" v="7566" actId="478"/>
          <ac:spMkLst>
            <pc:docMk/>
            <pc:sldMk cId="2716200650" sldId="273"/>
            <ac:spMk id="2" creationId="{F36071BF-3EB3-4DE3-A07A-5E4F3EC28576}"/>
          </ac:spMkLst>
        </pc:spChg>
        <pc:spChg chg="add del mod">
          <ac:chgData name="안 선정" userId="8b791d2864058aa7" providerId="LiveId" clId="{C91F7DB4-9446-40F9-8E81-D7D8B76AA2E9}" dt="2021-07-16T05:38:22.179" v="6754" actId="478"/>
          <ac:spMkLst>
            <pc:docMk/>
            <pc:sldMk cId="2716200650" sldId="273"/>
            <ac:spMk id="5" creationId="{C4A07F8E-80C8-4D33-A469-D2C47D44D797}"/>
          </ac:spMkLst>
        </pc:spChg>
        <pc:spChg chg="del">
          <ac:chgData name="안 선정" userId="8b791d2864058aa7" providerId="LiveId" clId="{C91F7DB4-9446-40F9-8E81-D7D8B76AA2E9}" dt="2021-07-16T05:32:11.725" v="6594" actId="478"/>
          <ac:spMkLst>
            <pc:docMk/>
            <pc:sldMk cId="2716200650" sldId="273"/>
            <ac:spMk id="7" creationId="{5A5F0C01-201D-4A32-A415-076D9B611023}"/>
          </ac:spMkLst>
        </pc:spChg>
        <pc:spChg chg="add del">
          <ac:chgData name="안 선정" userId="8b791d2864058aa7" providerId="LiveId" clId="{C91F7DB4-9446-40F9-8E81-D7D8B76AA2E9}" dt="2021-07-16T06:47:12.997" v="8206"/>
          <ac:spMkLst>
            <pc:docMk/>
            <pc:sldMk cId="2716200650" sldId="273"/>
            <ac:spMk id="13" creationId="{C6A91394-6470-4641-926D-F4B75308B26A}"/>
          </ac:spMkLst>
        </pc:spChg>
        <pc:spChg chg="add del mod">
          <ac:chgData name="안 선정" userId="8b791d2864058aa7" providerId="LiveId" clId="{C91F7DB4-9446-40F9-8E81-D7D8B76AA2E9}" dt="2021-07-16T05:46:38.111" v="7565" actId="478"/>
          <ac:spMkLst>
            <pc:docMk/>
            <pc:sldMk cId="2716200650" sldId="273"/>
            <ac:spMk id="17" creationId="{E8010070-F352-4B14-BF5A-F98D5EF41FB9}"/>
          </ac:spMkLst>
        </pc:spChg>
        <pc:spChg chg="add del mod">
          <ac:chgData name="안 선정" userId="8b791d2864058aa7" providerId="LiveId" clId="{C91F7DB4-9446-40F9-8E81-D7D8B76AA2E9}" dt="2021-07-16T05:46:38.111" v="7565" actId="478"/>
          <ac:spMkLst>
            <pc:docMk/>
            <pc:sldMk cId="2716200650" sldId="273"/>
            <ac:spMk id="19" creationId="{967E03E8-0916-47D2-B27F-15FEAD149999}"/>
          </ac:spMkLst>
        </pc:spChg>
        <pc:spChg chg="del">
          <ac:chgData name="안 선정" userId="8b791d2864058aa7" providerId="LiveId" clId="{C91F7DB4-9446-40F9-8E81-D7D8B76AA2E9}" dt="2021-07-16T05:32:11.725" v="6594" actId="478"/>
          <ac:spMkLst>
            <pc:docMk/>
            <pc:sldMk cId="2716200650" sldId="273"/>
            <ac:spMk id="21" creationId="{990CB2F6-76E2-4D67-A4EE-C96C50094E87}"/>
          </ac:spMkLst>
        </pc:spChg>
        <pc:spChg chg="add del mod">
          <ac:chgData name="안 선정" userId="8b791d2864058aa7" providerId="LiveId" clId="{C91F7DB4-9446-40F9-8E81-D7D8B76AA2E9}" dt="2021-07-16T05:46:38.111" v="7565" actId="478"/>
          <ac:spMkLst>
            <pc:docMk/>
            <pc:sldMk cId="2716200650" sldId="273"/>
            <ac:spMk id="22" creationId="{50AD362A-A4CF-4206-B626-8497ED0C3E39}"/>
          </ac:spMkLst>
        </pc:spChg>
        <pc:spChg chg="add del mod">
          <ac:chgData name="안 선정" userId="8b791d2864058aa7" providerId="LiveId" clId="{C91F7DB4-9446-40F9-8E81-D7D8B76AA2E9}" dt="2021-07-16T05:46:38.111" v="7565" actId="478"/>
          <ac:spMkLst>
            <pc:docMk/>
            <pc:sldMk cId="2716200650" sldId="273"/>
            <ac:spMk id="23" creationId="{03F0BED0-3D12-4568-AABD-C2BEF44B2E4A}"/>
          </ac:spMkLst>
        </pc:spChg>
        <pc:spChg chg="add mod">
          <ac:chgData name="안 선정" userId="8b791d2864058aa7" providerId="LiveId" clId="{C91F7DB4-9446-40F9-8E81-D7D8B76AA2E9}" dt="2021-07-16T05:51:18.948" v="7764" actId="20577"/>
          <ac:spMkLst>
            <pc:docMk/>
            <pc:sldMk cId="2716200650" sldId="273"/>
            <ac:spMk id="26" creationId="{089F12C2-9C74-44A9-9899-FA3731D62990}"/>
          </ac:spMkLst>
        </pc:spChg>
        <pc:spChg chg="add del mod">
          <ac:chgData name="안 선정" userId="8b791d2864058aa7" providerId="LiveId" clId="{C91F7DB4-9446-40F9-8E81-D7D8B76AA2E9}" dt="2021-07-16T06:47:53.925" v="8213" actId="478"/>
          <ac:spMkLst>
            <pc:docMk/>
            <pc:sldMk cId="2716200650" sldId="273"/>
            <ac:spMk id="31" creationId="{BE81E194-6AB2-47F0-9E8B-D50D07878EE9}"/>
          </ac:spMkLst>
        </pc:spChg>
        <pc:spChg chg="add mod">
          <ac:chgData name="안 선정" userId="8b791d2864058aa7" providerId="LiveId" clId="{C91F7DB4-9446-40F9-8E81-D7D8B76AA2E9}" dt="2021-07-16T06:55:55.782" v="8343" actId="20577"/>
          <ac:spMkLst>
            <pc:docMk/>
            <pc:sldMk cId="2716200650" sldId="273"/>
            <ac:spMk id="33" creationId="{819E9944-D92A-4DCB-BDCB-3F40B4CB0F2C}"/>
          </ac:spMkLst>
        </pc:spChg>
        <pc:spChg chg="add mod">
          <ac:chgData name="안 선정" userId="8b791d2864058aa7" providerId="LiveId" clId="{C91F7DB4-9446-40F9-8E81-D7D8B76AA2E9}" dt="2021-07-16T07:05:47.376" v="8783" actId="1076"/>
          <ac:spMkLst>
            <pc:docMk/>
            <pc:sldMk cId="2716200650" sldId="273"/>
            <ac:spMk id="34" creationId="{5D191246-CBFA-4EFC-9E26-DC7FF2ADE637}"/>
          </ac:spMkLst>
        </pc:spChg>
        <pc:spChg chg="add mod">
          <ac:chgData name="안 선정" userId="8b791d2864058aa7" providerId="LiveId" clId="{C91F7DB4-9446-40F9-8E81-D7D8B76AA2E9}" dt="2021-07-16T07:02:55.502" v="8766" actId="1076"/>
          <ac:spMkLst>
            <pc:docMk/>
            <pc:sldMk cId="2716200650" sldId="273"/>
            <ac:spMk id="35" creationId="{1C1E778B-71A7-47A9-A660-8FE8AA193C72}"/>
          </ac:spMkLst>
        </pc:spChg>
        <pc:spChg chg="add mod">
          <ac:chgData name="안 선정" userId="8b791d2864058aa7" providerId="LiveId" clId="{C91F7DB4-9446-40F9-8E81-D7D8B76AA2E9}" dt="2021-07-16T07:03:55.563" v="8780" actId="1076"/>
          <ac:spMkLst>
            <pc:docMk/>
            <pc:sldMk cId="2716200650" sldId="273"/>
            <ac:spMk id="37" creationId="{C1AF0BF9-C867-4D6C-BBEB-C5544C31C78A}"/>
          </ac:spMkLst>
        </pc:spChg>
        <pc:spChg chg="mod">
          <ac:chgData name="안 선정" userId="8b791d2864058aa7" providerId="LiveId" clId="{C91F7DB4-9446-40F9-8E81-D7D8B76AA2E9}" dt="2021-07-16T05:46:56.562" v="7622" actId="20577"/>
          <ac:spMkLst>
            <pc:docMk/>
            <pc:sldMk cId="2716200650" sldId="273"/>
            <ac:spMk id="65" creationId="{3491345C-D1AD-461B-8E76-EE77D59F3269}"/>
          </ac:spMkLst>
        </pc:spChg>
        <pc:picChg chg="add del mod">
          <ac:chgData name="안 선정" userId="8b791d2864058aa7" providerId="LiveId" clId="{C91F7DB4-9446-40F9-8E81-D7D8B76AA2E9}" dt="2021-07-16T05:46:38.111" v="7565" actId="478"/>
          <ac:picMkLst>
            <pc:docMk/>
            <pc:sldMk cId="2716200650" sldId="273"/>
            <ac:picMk id="4" creationId="{87F31241-2F28-4F4C-9570-1D672D576FB4}"/>
          </ac:picMkLst>
        </pc:picChg>
        <pc:picChg chg="add del mod">
          <ac:chgData name="안 선정" userId="8b791d2864058aa7" providerId="LiveId" clId="{C91F7DB4-9446-40F9-8E81-D7D8B76AA2E9}" dt="2021-07-16T05:46:38.111" v="7565" actId="478"/>
          <ac:picMkLst>
            <pc:docMk/>
            <pc:sldMk cId="2716200650" sldId="273"/>
            <ac:picMk id="8" creationId="{25E429A2-BF4F-4B09-B544-D003C87D3AEC}"/>
          </ac:picMkLst>
        </pc:picChg>
        <pc:picChg chg="add del mod">
          <ac:chgData name="안 선정" userId="8b791d2864058aa7" providerId="LiveId" clId="{C91F7DB4-9446-40F9-8E81-D7D8B76AA2E9}" dt="2021-07-16T05:46:38.111" v="7565" actId="478"/>
          <ac:picMkLst>
            <pc:docMk/>
            <pc:sldMk cId="2716200650" sldId="273"/>
            <ac:picMk id="10" creationId="{80B8EE60-67BD-437E-ACD3-BD7CC81137C3}"/>
          </ac:picMkLst>
        </pc:picChg>
        <pc:picChg chg="add del mod">
          <ac:chgData name="안 선정" userId="8b791d2864058aa7" providerId="LiveId" clId="{C91F7DB4-9446-40F9-8E81-D7D8B76AA2E9}" dt="2021-07-16T05:46:38.111" v="7565" actId="478"/>
          <ac:picMkLst>
            <pc:docMk/>
            <pc:sldMk cId="2716200650" sldId="273"/>
            <ac:picMk id="12" creationId="{A593CE1C-5E2A-4688-A050-9091EA093D3C}"/>
          </ac:picMkLst>
        </pc:picChg>
        <pc:picChg chg="add mod">
          <ac:chgData name="안 선정" userId="8b791d2864058aa7" providerId="LiveId" clId="{C91F7DB4-9446-40F9-8E81-D7D8B76AA2E9}" dt="2021-07-16T07:03:59.867" v="8782" actId="1076"/>
          <ac:picMkLst>
            <pc:docMk/>
            <pc:sldMk cId="2716200650" sldId="273"/>
            <ac:picMk id="15" creationId="{ABF6DF0A-693E-4458-BF93-156233B62C8A}"/>
          </ac:picMkLst>
        </pc:picChg>
        <pc:picChg chg="del">
          <ac:chgData name="안 선정" userId="8b791d2864058aa7" providerId="LiveId" clId="{C91F7DB4-9446-40F9-8E81-D7D8B76AA2E9}" dt="2021-07-16T05:32:11.725" v="6594" actId="478"/>
          <ac:picMkLst>
            <pc:docMk/>
            <pc:sldMk cId="2716200650" sldId="273"/>
            <ac:picMk id="16" creationId="{D8126B30-E5A7-4F2B-AD81-14A4610CAD05}"/>
          </ac:picMkLst>
        </pc:picChg>
      </pc:sldChg>
      <pc:sldChg chg="modSp add mod ord">
        <pc:chgData name="안 선정" userId="8b791d2864058aa7" providerId="LiveId" clId="{C91F7DB4-9446-40F9-8E81-D7D8B76AA2E9}" dt="2021-07-16T05:46:35.421" v="7564"/>
        <pc:sldMkLst>
          <pc:docMk/>
          <pc:sldMk cId="293339547" sldId="274"/>
        </pc:sldMkLst>
        <pc:spChg chg="mod">
          <ac:chgData name="안 선정" userId="8b791d2864058aa7" providerId="LiveId" clId="{C91F7DB4-9446-40F9-8E81-D7D8B76AA2E9}" dt="2021-07-16T05:46:23.138" v="7562" actId="20577"/>
          <ac:spMkLst>
            <pc:docMk/>
            <pc:sldMk cId="293339547" sldId="274"/>
            <ac:spMk id="2" creationId="{F36071BF-3EB3-4DE3-A07A-5E4F3EC28576}"/>
          </ac:spMkLst>
        </pc:spChg>
      </pc:sldChg>
      <pc:sldChg chg="addSp delSp modSp add mod">
        <pc:chgData name="안 선정" userId="8b791d2864058aa7" providerId="LiveId" clId="{C91F7DB4-9446-40F9-8E81-D7D8B76AA2E9}" dt="2021-07-16T06:07:24.487" v="8156" actId="20577"/>
        <pc:sldMkLst>
          <pc:docMk/>
          <pc:sldMk cId="1575790985" sldId="275"/>
        </pc:sldMkLst>
        <pc:spChg chg="add mod">
          <ac:chgData name="안 선정" userId="8b791d2864058aa7" providerId="LiveId" clId="{C91F7DB4-9446-40F9-8E81-D7D8B76AA2E9}" dt="2021-07-16T06:07:24.487" v="8156" actId="20577"/>
          <ac:spMkLst>
            <pc:docMk/>
            <pc:sldMk cId="1575790985" sldId="275"/>
            <ac:spMk id="10" creationId="{4EB33EDC-D4D0-4654-9299-00A42796A604}"/>
          </ac:spMkLst>
        </pc:spChg>
        <pc:spChg chg="del">
          <ac:chgData name="안 선정" userId="8b791d2864058aa7" providerId="LiveId" clId="{C91F7DB4-9446-40F9-8E81-D7D8B76AA2E9}" dt="2021-07-16T06:02:33.260" v="7766" actId="478"/>
          <ac:spMkLst>
            <pc:docMk/>
            <pc:sldMk cId="1575790985" sldId="275"/>
            <ac:spMk id="26" creationId="{089F12C2-9C74-44A9-9899-FA3731D62990}"/>
          </ac:spMkLst>
        </pc:spChg>
        <pc:spChg chg="mod">
          <ac:chgData name="안 선정" userId="8b791d2864058aa7" providerId="LiveId" clId="{C91F7DB4-9446-40F9-8E81-D7D8B76AA2E9}" dt="2021-07-16T06:02:53.067" v="7792" actId="20577"/>
          <ac:spMkLst>
            <pc:docMk/>
            <pc:sldMk cId="1575790985" sldId="275"/>
            <ac:spMk id="65" creationId="{3491345C-D1AD-461B-8E76-EE77D59F3269}"/>
          </ac:spMkLst>
        </pc:spChg>
      </pc:sldChg>
    </pc:docChg>
  </pc:docChgLst>
  <pc:docChgLst>
    <pc:chgData name="안 선정" userId="8b791d2864058aa7" providerId="LiveId" clId="{A54CB3D6-F98A-4A6D-BCD3-696DF9010A84}"/>
    <pc:docChg chg="undo custSel addSld delSld modSld sldOrd">
      <pc:chgData name="안 선정" userId="8b791d2864058aa7" providerId="LiveId" clId="{A54CB3D6-F98A-4A6D-BCD3-696DF9010A84}" dt="2021-07-15T14:32:08.604" v="1212" actId="1076"/>
      <pc:docMkLst>
        <pc:docMk/>
      </pc:docMkLst>
      <pc:sldChg chg="modSp mod">
        <pc:chgData name="안 선정" userId="8b791d2864058aa7" providerId="LiveId" clId="{A54CB3D6-F98A-4A6D-BCD3-696DF9010A84}" dt="2021-07-15T14:23:16.540" v="891" actId="255"/>
        <pc:sldMkLst>
          <pc:docMk/>
          <pc:sldMk cId="0" sldId="256"/>
        </pc:sldMkLst>
        <pc:spChg chg="mod">
          <ac:chgData name="안 선정" userId="8b791d2864058aa7" providerId="LiveId" clId="{A54CB3D6-F98A-4A6D-BCD3-696DF9010A84}" dt="2021-07-15T14:23:16.540" v="891" actId="255"/>
          <ac:spMkLst>
            <pc:docMk/>
            <pc:sldMk cId="0" sldId="256"/>
            <ac:spMk id="6" creationId="{4CE00047-4EE8-4F69-A7DF-77BFF70315A1}"/>
          </ac:spMkLst>
        </pc:spChg>
      </pc:sldChg>
      <pc:sldChg chg="modSp mod">
        <pc:chgData name="안 선정" userId="8b791d2864058aa7" providerId="LiveId" clId="{A54CB3D6-F98A-4A6D-BCD3-696DF9010A84}" dt="2021-07-15T14:26:43.894" v="962" actId="14100"/>
        <pc:sldMkLst>
          <pc:docMk/>
          <pc:sldMk cId="0" sldId="257"/>
        </pc:sldMkLst>
        <pc:spChg chg="mod">
          <ac:chgData name="안 선정" userId="8b791d2864058aa7" providerId="LiveId" clId="{A54CB3D6-F98A-4A6D-BCD3-696DF9010A84}" dt="2021-07-15T14:26:43.894" v="962" actId="14100"/>
          <ac:spMkLst>
            <pc:docMk/>
            <pc:sldMk cId="0" sldId="257"/>
            <ac:spMk id="19" creationId="{65EC2BBB-52DD-4533-B335-D3A6D3400E29}"/>
          </ac:spMkLst>
        </pc:spChg>
        <pc:picChg chg="mod">
          <ac:chgData name="안 선정" userId="8b791d2864058aa7" providerId="LiveId" clId="{A54CB3D6-F98A-4A6D-BCD3-696DF9010A84}" dt="2021-07-15T14:26:42.057" v="961" actId="1076"/>
          <ac:picMkLst>
            <pc:docMk/>
            <pc:sldMk cId="0" sldId="257"/>
            <ac:picMk id="2" creationId="{00000000-0000-0000-0000-000000000000}"/>
          </ac:picMkLst>
        </pc:picChg>
      </pc:sldChg>
      <pc:sldChg chg="addSp delSp modSp mod">
        <pc:chgData name="안 선정" userId="8b791d2864058aa7" providerId="LiveId" clId="{A54CB3D6-F98A-4A6D-BCD3-696DF9010A84}" dt="2021-07-15T14:09:52.065" v="825" actId="20577"/>
        <pc:sldMkLst>
          <pc:docMk/>
          <pc:sldMk cId="0" sldId="258"/>
        </pc:sldMkLst>
        <pc:spChg chg="add mod">
          <ac:chgData name="안 선정" userId="8b791d2864058aa7" providerId="LiveId" clId="{A54CB3D6-F98A-4A6D-BCD3-696DF9010A84}" dt="2021-07-15T14:09:52.065" v="825" actId="20577"/>
          <ac:spMkLst>
            <pc:docMk/>
            <pc:sldMk cId="0" sldId="258"/>
            <ac:spMk id="3" creationId="{FC949518-A1DC-46B3-AE9F-1F493E4B9126}"/>
          </ac:spMkLst>
        </pc:spChg>
        <pc:picChg chg="del">
          <ac:chgData name="안 선정" userId="8b791d2864058aa7" providerId="LiveId" clId="{A54CB3D6-F98A-4A6D-BCD3-696DF9010A84}" dt="2021-07-15T14:09:43.705" v="820" actId="478"/>
          <ac:picMkLst>
            <pc:docMk/>
            <pc:sldMk cId="0" sldId="258"/>
            <ac:picMk id="2" creationId="{00000000-0000-0000-0000-000000000000}"/>
          </ac:picMkLst>
        </pc:picChg>
      </pc:sldChg>
      <pc:sldChg chg="addSp delSp modSp mod">
        <pc:chgData name="안 선정" userId="8b791d2864058aa7" providerId="LiveId" clId="{A54CB3D6-F98A-4A6D-BCD3-696DF9010A84}" dt="2021-07-15T14:22:05.208" v="840" actId="1076"/>
        <pc:sldMkLst>
          <pc:docMk/>
          <pc:sldMk cId="0" sldId="259"/>
        </pc:sldMkLst>
        <pc:spChg chg="mod">
          <ac:chgData name="안 선정" userId="8b791d2864058aa7" providerId="LiveId" clId="{A54CB3D6-F98A-4A6D-BCD3-696DF9010A84}" dt="2021-07-15T14:05:33.635" v="687" actId="1076"/>
          <ac:spMkLst>
            <pc:docMk/>
            <pc:sldMk cId="0" sldId="259"/>
            <ac:spMk id="11" creationId="{B7354548-B011-40F9-AEF3-B79DAA739584}"/>
          </ac:spMkLst>
        </pc:spChg>
        <pc:spChg chg="mod">
          <ac:chgData name="안 선정" userId="8b791d2864058aa7" providerId="LiveId" clId="{A54CB3D6-F98A-4A6D-BCD3-696DF9010A84}" dt="2021-07-15T14:02:11.313" v="497" actId="1076"/>
          <ac:spMkLst>
            <pc:docMk/>
            <pc:sldMk cId="0" sldId="259"/>
            <ac:spMk id="13" creationId="{7DFB85AC-80E9-42B9-A28D-840224CCA32B}"/>
          </ac:spMkLst>
        </pc:spChg>
        <pc:spChg chg="mod">
          <ac:chgData name="안 선정" userId="8b791d2864058aa7" providerId="LiveId" clId="{A54CB3D6-F98A-4A6D-BCD3-696DF9010A84}" dt="2021-07-15T14:02:11.313" v="497" actId="1076"/>
          <ac:spMkLst>
            <pc:docMk/>
            <pc:sldMk cId="0" sldId="259"/>
            <ac:spMk id="14" creationId="{F481A7B4-BC8D-4F66-B39D-29C8EB2FAA74}"/>
          </ac:spMkLst>
        </pc:spChg>
        <pc:spChg chg="del">
          <ac:chgData name="안 선정" userId="8b791d2864058aa7" providerId="LiveId" clId="{A54CB3D6-F98A-4A6D-BCD3-696DF9010A84}" dt="2021-07-15T13:38:18.986" v="24" actId="478"/>
          <ac:spMkLst>
            <pc:docMk/>
            <pc:sldMk cId="0" sldId="259"/>
            <ac:spMk id="16" creationId="{FB203C3D-B037-400B-B4D1-D9155AF50EAC}"/>
          </ac:spMkLst>
        </pc:spChg>
        <pc:spChg chg="add del mod">
          <ac:chgData name="안 선정" userId="8b791d2864058aa7" providerId="LiveId" clId="{A54CB3D6-F98A-4A6D-BCD3-696DF9010A84}" dt="2021-07-15T14:05:20.969" v="684" actId="478"/>
          <ac:spMkLst>
            <pc:docMk/>
            <pc:sldMk cId="0" sldId="259"/>
            <ac:spMk id="17" creationId="{002E5B1F-0E8F-4EF7-8FC1-A99731DE9590}"/>
          </ac:spMkLst>
        </pc:spChg>
        <pc:spChg chg="add del mod">
          <ac:chgData name="안 선정" userId="8b791d2864058aa7" providerId="LiveId" clId="{A54CB3D6-F98A-4A6D-BCD3-696DF9010A84}" dt="2021-07-15T14:05:20.969" v="684" actId="478"/>
          <ac:spMkLst>
            <pc:docMk/>
            <pc:sldMk cId="0" sldId="259"/>
            <ac:spMk id="18" creationId="{423FC42B-E219-4509-BEE1-939F736F869D}"/>
          </ac:spMkLst>
        </pc:spChg>
        <pc:spChg chg="del">
          <ac:chgData name="안 선정" userId="8b791d2864058aa7" providerId="LiveId" clId="{A54CB3D6-F98A-4A6D-BCD3-696DF9010A84}" dt="2021-07-15T13:38:18.986" v="24" actId="478"/>
          <ac:spMkLst>
            <pc:docMk/>
            <pc:sldMk cId="0" sldId="259"/>
            <ac:spMk id="20" creationId="{EBADD464-366C-49BD-A885-20E3C2EAFB7A}"/>
          </ac:spMkLst>
        </pc:spChg>
        <pc:spChg chg="add mod">
          <ac:chgData name="안 선정" userId="8b791d2864058aa7" providerId="LiveId" clId="{A54CB3D6-F98A-4A6D-BCD3-696DF9010A84}" dt="2021-07-15T14:05:30.574" v="686" actId="1076"/>
          <ac:spMkLst>
            <pc:docMk/>
            <pc:sldMk cId="0" sldId="259"/>
            <ac:spMk id="21" creationId="{514469B7-67AB-4682-A34F-369A2083C5A6}"/>
          </ac:spMkLst>
        </pc:spChg>
        <pc:spChg chg="mod">
          <ac:chgData name="안 선정" userId="8b791d2864058aa7" providerId="LiveId" clId="{A54CB3D6-F98A-4A6D-BCD3-696DF9010A84}" dt="2021-07-15T14:02:11.313" v="497" actId="1076"/>
          <ac:spMkLst>
            <pc:docMk/>
            <pc:sldMk cId="0" sldId="259"/>
            <ac:spMk id="22" creationId="{AF25500F-8B7F-485B-AB8C-22A7343925B9}"/>
          </ac:spMkLst>
        </pc:spChg>
        <pc:spChg chg="add mod">
          <ac:chgData name="안 선정" userId="8b791d2864058aa7" providerId="LiveId" clId="{A54CB3D6-F98A-4A6D-BCD3-696DF9010A84}" dt="2021-07-15T14:05:30.574" v="686" actId="1076"/>
          <ac:spMkLst>
            <pc:docMk/>
            <pc:sldMk cId="0" sldId="259"/>
            <ac:spMk id="23" creationId="{B5F3A46A-8B74-4254-AAFE-E4D7B76FBE79}"/>
          </ac:spMkLst>
        </pc:spChg>
        <pc:spChg chg="add mod">
          <ac:chgData name="안 선정" userId="8b791d2864058aa7" providerId="LiveId" clId="{A54CB3D6-F98A-4A6D-BCD3-696DF9010A84}" dt="2021-07-15T14:05:30.574" v="686" actId="1076"/>
          <ac:spMkLst>
            <pc:docMk/>
            <pc:sldMk cId="0" sldId="259"/>
            <ac:spMk id="24" creationId="{A80B6030-EB29-41FC-B799-DC100D964859}"/>
          </ac:spMkLst>
        </pc:spChg>
        <pc:spChg chg="add mod">
          <ac:chgData name="안 선정" userId="8b791d2864058aa7" providerId="LiveId" clId="{A54CB3D6-F98A-4A6D-BCD3-696DF9010A84}" dt="2021-07-15T14:05:30.574" v="686" actId="1076"/>
          <ac:spMkLst>
            <pc:docMk/>
            <pc:sldMk cId="0" sldId="259"/>
            <ac:spMk id="25" creationId="{64F65083-F42F-44C2-9323-D12CDB3776DD}"/>
          </ac:spMkLst>
        </pc:spChg>
        <pc:spChg chg="add mod">
          <ac:chgData name="안 선정" userId="8b791d2864058aa7" providerId="LiveId" clId="{A54CB3D6-F98A-4A6D-BCD3-696DF9010A84}" dt="2021-07-15T14:05:30.574" v="686" actId="1076"/>
          <ac:spMkLst>
            <pc:docMk/>
            <pc:sldMk cId="0" sldId="259"/>
            <ac:spMk id="26" creationId="{594795BE-B4D6-41C9-A85B-1B5E34010D33}"/>
          </ac:spMkLst>
        </pc:spChg>
        <pc:spChg chg="add mod">
          <ac:chgData name="안 선정" userId="8b791d2864058aa7" providerId="LiveId" clId="{A54CB3D6-F98A-4A6D-BCD3-696DF9010A84}" dt="2021-07-15T14:22:05.208" v="840" actId="1076"/>
          <ac:spMkLst>
            <pc:docMk/>
            <pc:sldMk cId="0" sldId="259"/>
            <ac:spMk id="27" creationId="{9E5784FD-0B19-4A14-B5AB-155B47EEC4B6}"/>
          </ac:spMkLst>
        </pc:spChg>
        <pc:spChg chg="del">
          <ac:chgData name="안 선정" userId="8b791d2864058aa7" providerId="LiveId" clId="{A54CB3D6-F98A-4A6D-BCD3-696DF9010A84}" dt="2021-07-15T13:38:18.986" v="24" actId="478"/>
          <ac:spMkLst>
            <pc:docMk/>
            <pc:sldMk cId="0" sldId="259"/>
            <ac:spMk id="36" creationId="{06A205FD-90DF-46F6-82C3-332A5581028E}"/>
          </ac:spMkLst>
        </pc:spChg>
        <pc:spChg chg="del">
          <ac:chgData name="안 선정" userId="8b791d2864058aa7" providerId="LiveId" clId="{A54CB3D6-F98A-4A6D-BCD3-696DF9010A84}" dt="2021-07-15T13:38:18.986" v="24" actId="478"/>
          <ac:spMkLst>
            <pc:docMk/>
            <pc:sldMk cId="0" sldId="259"/>
            <ac:spMk id="37" creationId="{48CE46C0-FBD4-4917-8B33-CD83C68898AE}"/>
          </ac:spMkLst>
        </pc:spChg>
        <pc:spChg chg="del">
          <ac:chgData name="안 선정" userId="8b791d2864058aa7" providerId="LiveId" clId="{A54CB3D6-F98A-4A6D-BCD3-696DF9010A84}" dt="2021-07-15T13:38:18.986" v="24" actId="478"/>
          <ac:spMkLst>
            <pc:docMk/>
            <pc:sldMk cId="0" sldId="259"/>
            <ac:spMk id="39" creationId="{EE464E39-892E-4772-9194-30E504662268}"/>
          </ac:spMkLst>
        </pc:spChg>
        <pc:grpChg chg="mod">
          <ac:chgData name="안 선정" userId="8b791d2864058aa7" providerId="LiveId" clId="{A54CB3D6-F98A-4A6D-BCD3-696DF9010A84}" dt="2021-07-15T13:39:12.324" v="37" actId="14100"/>
          <ac:grpSpMkLst>
            <pc:docMk/>
            <pc:sldMk cId="0" sldId="259"/>
            <ac:grpSpMk id="1001" creationId="{00000000-0000-0000-0000-000000000000}"/>
          </ac:grpSpMkLst>
        </pc:grpChg>
        <pc:grpChg chg="mod">
          <ac:chgData name="안 선정" userId="8b791d2864058aa7" providerId="LiveId" clId="{A54CB3D6-F98A-4A6D-BCD3-696DF9010A84}" dt="2021-07-15T13:39:28.624" v="43" actId="1076"/>
          <ac:grpSpMkLst>
            <pc:docMk/>
            <pc:sldMk cId="0" sldId="259"/>
            <ac:grpSpMk id="1002" creationId="{00000000-0000-0000-0000-000000000000}"/>
          </ac:grpSpMkLst>
        </pc:grpChg>
        <pc:picChg chg="del mod">
          <ac:chgData name="안 선정" userId="8b791d2864058aa7" providerId="LiveId" clId="{A54CB3D6-F98A-4A6D-BCD3-696DF9010A84}" dt="2021-07-15T14:21:35.465" v="832" actId="478"/>
          <ac:picMkLst>
            <pc:docMk/>
            <pc:sldMk cId="0" sldId="259"/>
            <ac:picMk id="6" creationId="{00000000-0000-0000-0000-000000000000}"/>
          </ac:picMkLst>
        </pc:picChg>
        <pc:picChg chg="add mod">
          <ac:chgData name="안 선정" userId="8b791d2864058aa7" providerId="LiveId" clId="{A54CB3D6-F98A-4A6D-BCD3-696DF9010A84}" dt="2021-07-15T14:05:36.778" v="711" actId="1037"/>
          <ac:picMkLst>
            <pc:docMk/>
            <pc:sldMk cId="0" sldId="259"/>
            <ac:picMk id="19" creationId="{683E01FB-5B80-4399-9500-38E1A4A325B2}"/>
          </ac:picMkLst>
        </pc:picChg>
      </pc:sldChg>
      <pc:sldChg chg="addSp delSp modSp del mod">
        <pc:chgData name="안 선정" userId="8b791d2864058aa7" providerId="LiveId" clId="{A54CB3D6-F98A-4A6D-BCD3-696DF9010A84}" dt="2021-07-15T14:05:42.894" v="712" actId="2696"/>
        <pc:sldMkLst>
          <pc:docMk/>
          <pc:sldMk cId="0" sldId="260"/>
        </pc:sldMkLst>
        <pc:spChg chg="del mod">
          <ac:chgData name="안 선정" userId="8b791d2864058aa7" providerId="LiveId" clId="{A54CB3D6-F98A-4A6D-BCD3-696DF9010A84}" dt="2021-07-15T13:39:37.722" v="45" actId="478"/>
          <ac:spMkLst>
            <pc:docMk/>
            <pc:sldMk cId="0" sldId="260"/>
            <ac:spMk id="4" creationId="{1C886386-8AAA-49FA-B937-5101F0880B08}"/>
          </ac:spMkLst>
        </pc:spChg>
        <pc:spChg chg="del mod">
          <ac:chgData name="안 선정" userId="8b791d2864058aa7" providerId="LiveId" clId="{A54CB3D6-F98A-4A6D-BCD3-696DF9010A84}" dt="2021-07-15T13:39:37.722" v="45" actId="478"/>
          <ac:spMkLst>
            <pc:docMk/>
            <pc:sldMk cId="0" sldId="260"/>
            <ac:spMk id="6" creationId="{A2B1D4AB-CB76-46F2-9328-B700C85AABA1}"/>
          </ac:spMkLst>
        </pc:spChg>
        <pc:spChg chg="add mod">
          <ac:chgData name="안 선정" userId="8b791d2864058aa7" providerId="LiveId" clId="{A54CB3D6-F98A-4A6D-BCD3-696DF9010A84}" dt="2021-07-15T13:39:56.210" v="47" actId="1076"/>
          <ac:spMkLst>
            <pc:docMk/>
            <pc:sldMk cId="0" sldId="260"/>
            <ac:spMk id="10" creationId="{64AF25DE-F438-4EBE-AC26-C85D6440D071}"/>
          </ac:spMkLst>
        </pc:spChg>
        <pc:spChg chg="add mod">
          <ac:chgData name="안 선정" userId="8b791d2864058aa7" providerId="LiveId" clId="{A54CB3D6-F98A-4A6D-BCD3-696DF9010A84}" dt="2021-07-15T13:39:56.210" v="47" actId="1076"/>
          <ac:spMkLst>
            <pc:docMk/>
            <pc:sldMk cId="0" sldId="260"/>
            <ac:spMk id="11" creationId="{73FC250F-34D1-40D8-945A-7F956CFF2E97}"/>
          </ac:spMkLst>
        </pc:spChg>
        <pc:spChg chg="add mod">
          <ac:chgData name="안 선정" userId="8b791d2864058aa7" providerId="LiveId" clId="{A54CB3D6-F98A-4A6D-BCD3-696DF9010A84}" dt="2021-07-15T13:39:56.210" v="47" actId="1076"/>
          <ac:spMkLst>
            <pc:docMk/>
            <pc:sldMk cId="0" sldId="260"/>
            <ac:spMk id="12" creationId="{40DD3173-513E-42B4-BB76-97BF35E1889B}"/>
          </ac:spMkLst>
        </pc:spChg>
        <pc:spChg chg="add mod">
          <ac:chgData name="안 선정" userId="8b791d2864058aa7" providerId="LiveId" clId="{A54CB3D6-F98A-4A6D-BCD3-696DF9010A84}" dt="2021-07-15T13:39:56.210" v="47" actId="1076"/>
          <ac:spMkLst>
            <pc:docMk/>
            <pc:sldMk cId="0" sldId="260"/>
            <ac:spMk id="13" creationId="{B1481D98-251F-4DA7-99E4-E95FAC4A82BD}"/>
          </ac:spMkLst>
        </pc:spChg>
        <pc:spChg chg="add mod">
          <ac:chgData name="안 선정" userId="8b791d2864058aa7" providerId="LiveId" clId="{A54CB3D6-F98A-4A6D-BCD3-696DF9010A84}" dt="2021-07-15T13:39:56.210" v="47" actId="1076"/>
          <ac:spMkLst>
            <pc:docMk/>
            <pc:sldMk cId="0" sldId="260"/>
            <ac:spMk id="14" creationId="{ED4702BB-1CDF-4907-9565-6AA0A50F409B}"/>
          </ac:spMkLst>
        </pc:spChg>
        <pc:grpChg chg="add mod">
          <ac:chgData name="안 선정" userId="8b791d2864058aa7" providerId="LiveId" clId="{A54CB3D6-F98A-4A6D-BCD3-696DF9010A84}" dt="2021-07-15T13:39:31.788" v="44"/>
          <ac:grpSpMkLst>
            <pc:docMk/>
            <pc:sldMk cId="0" sldId="260"/>
            <ac:grpSpMk id="15" creationId="{8CDBA332-0907-4856-A2C4-B11F0C8D878C}"/>
          </ac:grpSpMkLst>
        </pc:grpChg>
        <pc:grpChg chg="add mod">
          <ac:chgData name="안 선정" userId="8b791d2864058aa7" providerId="LiveId" clId="{A54CB3D6-F98A-4A6D-BCD3-696DF9010A84}" dt="2021-07-15T13:39:31.788" v="44"/>
          <ac:grpSpMkLst>
            <pc:docMk/>
            <pc:sldMk cId="0" sldId="260"/>
            <ac:grpSpMk id="17" creationId="{C327FECC-C76C-4CB7-A9D2-7327AA67262F}"/>
          </ac:grpSpMkLst>
        </pc:grpChg>
        <pc:grpChg chg="del">
          <ac:chgData name="안 선정" userId="8b791d2864058aa7" providerId="LiveId" clId="{A54CB3D6-F98A-4A6D-BCD3-696DF9010A84}" dt="2021-07-15T13:39:24.812" v="41" actId="478"/>
          <ac:grpSpMkLst>
            <pc:docMk/>
            <pc:sldMk cId="0" sldId="260"/>
            <ac:grpSpMk id="51" creationId="{D36CCF4C-7857-4A5B-805B-CAA216FB82D4}"/>
          </ac:grpSpMkLst>
        </pc:grpChg>
        <pc:grpChg chg="del mod">
          <ac:chgData name="안 선정" userId="8b791d2864058aa7" providerId="LiveId" clId="{A54CB3D6-F98A-4A6D-BCD3-696DF9010A84}" dt="2021-07-15T13:39:24.812" v="41" actId="478"/>
          <ac:grpSpMkLst>
            <pc:docMk/>
            <pc:sldMk cId="0" sldId="260"/>
            <ac:grpSpMk id="53" creationId="{631EE1E5-F904-4553-9134-31CB230FAFC4}"/>
          </ac:grpSpMkLst>
        </pc:grpChg>
        <pc:picChg chg="mod">
          <ac:chgData name="안 선정" userId="8b791d2864058aa7" providerId="LiveId" clId="{A54CB3D6-F98A-4A6D-BCD3-696DF9010A84}" dt="2021-07-15T13:39:31.788" v="44"/>
          <ac:picMkLst>
            <pc:docMk/>
            <pc:sldMk cId="0" sldId="260"/>
            <ac:picMk id="16" creationId="{712BB83F-B33A-47DE-8063-9287FB50ACFE}"/>
          </ac:picMkLst>
        </pc:picChg>
        <pc:picChg chg="mod">
          <ac:chgData name="안 선정" userId="8b791d2864058aa7" providerId="LiveId" clId="{A54CB3D6-F98A-4A6D-BCD3-696DF9010A84}" dt="2021-07-15T13:39:31.788" v="44"/>
          <ac:picMkLst>
            <pc:docMk/>
            <pc:sldMk cId="0" sldId="260"/>
            <ac:picMk id="18" creationId="{4FB4E735-AB2E-4B66-8106-195BA9472513}"/>
          </ac:picMkLst>
        </pc:picChg>
      </pc:sldChg>
      <pc:sldChg chg="addSp delSp modSp mod">
        <pc:chgData name="안 선정" userId="8b791d2864058aa7" providerId="LiveId" clId="{A54CB3D6-F98A-4A6D-BCD3-696DF9010A84}" dt="2021-07-15T14:32:08.604" v="1212" actId="1076"/>
        <pc:sldMkLst>
          <pc:docMk/>
          <pc:sldMk cId="0" sldId="261"/>
        </pc:sldMkLst>
        <pc:spChg chg="add mod">
          <ac:chgData name="안 선정" userId="8b791d2864058aa7" providerId="LiveId" clId="{A54CB3D6-F98A-4A6D-BCD3-696DF9010A84}" dt="2021-07-15T14:25:45.690" v="960" actId="113"/>
          <ac:spMkLst>
            <pc:docMk/>
            <pc:sldMk cId="0" sldId="261"/>
            <ac:spMk id="10" creationId="{A507BBBD-8644-4786-8B41-64DE017AA00F}"/>
          </ac:spMkLst>
        </pc:spChg>
        <pc:spChg chg="add mod">
          <ac:chgData name="안 선정" userId="8b791d2864058aa7" providerId="LiveId" clId="{A54CB3D6-F98A-4A6D-BCD3-696DF9010A84}" dt="2021-07-15T14:32:08.604" v="1212" actId="1076"/>
          <ac:spMkLst>
            <pc:docMk/>
            <pc:sldMk cId="0" sldId="261"/>
            <ac:spMk id="47" creationId="{9A08A157-09A7-4CC3-A367-4F8319A92DB0}"/>
          </ac:spMkLst>
        </pc:spChg>
        <pc:spChg chg="add del mod">
          <ac:chgData name="안 선정" userId="8b791d2864058aa7" providerId="LiveId" clId="{A54CB3D6-F98A-4A6D-BCD3-696DF9010A84}" dt="2021-07-15T14:22:30.260" v="847" actId="478"/>
          <ac:spMkLst>
            <pc:docMk/>
            <pc:sldMk cId="0" sldId="261"/>
            <ac:spMk id="55" creationId="{380EE537-75CC-4215-9944-2A6F6598F0D2}"/>
          </ac:spMkLst>
        </pc:spChg>
        <pc:spChg chg="add del mod">
          <ac:chgData name="안 선정" userId="8b791d2864058aa7" providerId="LiveId" clId="{A54CB3D6-F98A-4A6D-BCD3-696DF9010A84}" dt="2021-07-15T14:22:30.260" v="847" actId="478"/>
          <ac:spMkLst>
            <pc:docMk/>
            <pc:sldMk cId="0" sldId="261"/>
            <ac:spMk id="56" creationId="{0BEEB906-47E3-44CF-81F6-A8E462D7ACC1}"/>
          </ac:spMkLst>
        </pc:spChg>
        <pc:spChg chg="add del mod">
          <ac:chgData name="안 선정" userId="8b791d2864058aa7" providerId="LiveId" clId="{A54CB3D6-F98A-4A6D-BCD3-696DF9010A84}" dt="2021-07-15T14:22:30.260" v="847" actId="478"/>
          <ac:spMkLst>
            <pc:docMk/>
            <pc:sldMk cId="0" sldId="261"/>
            <ac:spMk id="59" creationId="{2B505D73-99C1-44D8-963A-36F663C39172}"/>
          </ac:spMkLst>
        </pc:spChg>
        <pc:spChg chg="add del mod">
          <ac:chgData name="안 선정" userId="8b791d2864058aa7" providerId="LiveId" clId="{A54CB3D6-F98A-4A6D-BCD3-696DF9010A84}" dt="2021-07-15T14:22:32.250" v="848" actId="478"/>
          <ac:spMkLst>
            <pc:docMk/>
            <pc:sldMk cId="0" sldId="261"/>
            <ac:spMk id="62" creationId="{1592F8C9-3E11-4926-ABF3-6CD522AC5A1A}"/>
          </ac:spMkLst>
        </pc:spChg>
        <pc:spChg chg="add mod">
          <ac:chgData name="안 선정" userId="8b791d2864058aa7" providerId="LiveId" clId="{A54CB3D6-F98A-4A6D-BCD3-696DF9010A84}" dt="2021-07-15T14:32:01.714" v="1211" actId="1076"/>
          <ac:spMkLst>
            <pc:docMk/>
            <pc:sldMk cId="0" sldId="261"/>
            <ac:spMk id="64" creationId="{AE11FA8D-204D-43DC-A283-863A87F6475C}"/>
          </ac:spMkLst>
        </pc:spChg>
        <pc:spChg chg="add mod">
          <ac:chgData name="안 선정" userId="8b791d2864058aa7" providerId="LiveId" clId="{A54CB3D6-F98A-4A6D-BCD3-696DF9010A84}" dt="2021-07-15T14:32:08.604" v="1212" actId="1076"/>
          <ac:spMkLst>
            <pc:docMk/>
            <pc:sldMk cId="0" sldId="261"/>
            <ac:spMk id="65" creationId="{3491345C-D1AD-461B-8E76-EE77D59F3269}"/>
          </ac:spMkLst>
        </pc:spChg>
        <pc:spChg chg="add mod">
          <ac:chgData name="안 선정" userId="8b791d2864058aa7" providerId="LiveId" clId="{A54CB3D6-F98A-4A6D-BCD3-696DF9010A84}" dt="2021-07-15T14:31:55.061" v="1207" actId="571"/>
          <ac:spMkLst>
            <pc:docMk/>
            <pc:sldMk cId="0" sldId="261"/>
            <ac:spMk id="66" creationId="{445F0667-882F-412D-9021-8CE7CF5D2CCA}"/>
          </ac:spMkLst>
        </pc:spChg>
        <pc:spChg chg="add mod">
          <ac:chgData name="안 선정" userId="8b791d2864058aa7" providerId="LiveId" clId="{A54CB3D6-F98A-4A6D-BCD3-696DF9010A84}" dt="2021-07-15T14:31:55.061" v="1207" actId="571"/>
          <ac:spMkLst>
            <pc:docMk/>
            <pc:sldMk cId="0" sldId="261"/>
            <ac:spMk id="67" creationId="{1DDCD107-872E-42B2-8662-7451C4E65A9C}"/>
          </ac:spMkLst>
        </pc:spChg>
        <pc:grpChg chg="add mod">
          <ac:chgData name="안 선정" userId="8b791d2864058aa7" providerId="LiveId" clId="{A54CB3D6-F98A-4A6D-BCD3-696DF9010A84}" dt="2021-07-15T14:22:23.766" v="844"/>
          <ac:grpSpMkLst>
            <pc:docMk/>
            <pc:sldMk cId="0" sldId="261"/>
            <ac:grpSpMk id="49" creationId="{57E78DB7-9DE5-4837-83AC-63F42F02F0B0}"/>
          </ac:grpSpMkLst>
        </pc:grpChg>
        <pc:grpChg chg="add mod">
          <ac:chgData name="안 선정" userId="8b791d2864058aa7" providerId="LiveId" clId="{A54CB3D6-F98A-4A6D-BCD3-696DF9010A84}" dt="2021-07-15T14:31:57.055" v="1209" actId="1076"/>
          <ac:grpSpMkLst>
            <pc:docMk/>
            <pc:sldMk cId="0" sldId="261"/>
            <ac:grpSpMk id="52" creationId="{B929AD2E-C1BB-4F25-A386-4F27438A84A6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1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2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3" creationId="{00000000-0000-0000-0000-000000000000}"/>
          </ac:grpSpMkLst>
        </pc:grpChg>
        <pc:grpChg chg="del mod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4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5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6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7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8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09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10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11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12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13" creationId="{00000000-0000-0000-0000-000000000000}"/>
          </ac:grpSpMkLst>
        </pc:grpChg>
        <pc:grpChg chg="del">
          <ac:chgData name="안 선정" userId="8b791d2864058aa7" providerId="LiveId" clId="{A54CB3D6-F98A-4A6D-BCD3-696DF9010A84}" dt="2021-07-15T14:10:14.758" v="830" actId="478"/>
          <ac:grpSpMkLst>
            <pc:docMk/>
            <pc:sldMk cId="0" sldId="261"/>
            <ac:grpSpMk id="1014" creationId="{00000000-0000-0000-0000-000000000000}"/>
          </ac:grpSpMkLst>
        </pc:grp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2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6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7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8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9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22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23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30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34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38" creationId="{00000000-0000-0000-0000-000000000000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42" creationId="{00000000-0000-0000-0000-000000000000}"/>
          </ac:picMkLst>
        </pc:picChg>
        <pc:picChg chg="add del mod">
          <ac:chgData name="안 선정" userId="8b791d2864058aa7" providerId="LiveId" clId="{A54CB3D6-F98A-4A6D-BCD3-696DF9010A84}" dt="2021-07-15T14:22:30.260" v="847" actId="478"/>
          <ac:picMkLst>
            <pc:docMk/>
            <pc:sldMk cId="0" sldId="261"/>
            <ac:picMk id="45" creationId="{98B71120-DFE8-4B84-BD35-04FCA353BD7A}"/>
          </ac:picMkLst>
        </pc:picChg>
        <pc:picChg chg="del">
          <ac:chgData name="안 선정" userId="8b791d2864058aa7" providerId="LiveId" clId="{A54CB3D6-F98A-4A6D-BCD3-696DF9010A84}" dt="2021-07-15T14:10:14.758" v="830" actId="478"/>
          <ac:picMkLst>
            <pc:docMk/>
            <pc:sldMk cId="0" sldId="261"/>
            <ac:picMk id="46" creationId="{00000000-0000-0000-0000-000000000000}"/>
          </ac:picMkLst>
        </pc:picChg>
        <pc:picChg chg="mod">
          <ac:chgData name="안 선정" userId="8b791d2864058aa7" providerId="LiveId" clId="{A54CB3D6-F98A-4A6D-BCD3-696DF9010A84}" dt="2021-07-15T14:22:23.766" v="844"/>
          <ac:picMkLst>
            <pc:docMk/>
            <pc:sldMk cId="0" sldId="261"/>
            <ac:picMk id="50" creationId="{65662BF5-A5FE-423B-BEE8-A0E5CE6FE853}"/>
          </ac:picMkLst>
        </pc:picChg>
        <pc:picChg chg="mod">
          <ac:chgData name="안 선정" userId="8b791d2864058aa7" providerId="LiveId" clId="{A54CB3D6-F98A-4A6D-BCD3-696DF9010A84}" dt="2021-07-15T14:22:23.766" v="844"/>
          <ac:picMkLst>
            <pc:docMk/>
            <pc:sldMk cId="0" sldId="261"/>
            <ac:picMk id="53" creationId="{4998146D-939E-4413-82C5-BFE1C3CAD0C3}"/>
          </ac:picMkLst>
        </pc:picChg>
        <pc:cxnChg chg="add del mod">
          <ac:chgData name="안 선정" userId="8b791d2864058aa7" providerId="LiveId" clId="{A54CB3D6-F98A-4A6D-BCD3-696DF9010A84}" dt="2021-07-15T14:22:30.260" v="847" actId="478"/>
          <ac:cxnSpMkLst>
            <pc:docMk/>
            <pc:sldMk cId="0" sldId="261"/>
            <ac:cxnSpMk id="58" creationId="{2C725602-69ED-40F3-9803-6F5771295F9E}"/>
          </ac:cxnSpMkLst>
        </pc:cxnChg>
        <pc:cxnChg chg="add del mod">
          <ac:chgData name="안 선정" userId="8b791d2864058aa7" providerId="LiveId" clId="{A54CB3D6-F98A-4A6D-BCD3-696DF9010A84}" dt="2021-07-15T14:22:30.260" v="847" actId="478"/>
          <ac:cxnSpMkLst>
            <pc:docMk/>
            <pc:sldMk cId="0" sldId="261"/>
            <ac:cxnSpMk id="60" creationId="{2958F307-72CF-40C6-BA98-83AEBB342E60}"/>
          </ac:cxnSpMkLst>
        </pc:cxnChg>
        <pc:cxnChg chg="add del mod">
          <ac:chgData name="안 선정" userId="8b791d2864058aa7" providerId="LiveId" clId="{A54CB3D6-F98A-4A6D-BCD3-696DF9010A84}" dt="2021-07-15T14:22:30.260" v="847" actId="478"/>
          <ac:cxnSpMkLst>
            <pc:docMk/>
            <pc:sldMk cId="0" sldId="261"/>
            <ac:cxnSpMk id="61" creationId="{04D6FD12-9255-4610-9168-F8C3C201EE46}"/>
          </ac:cxnSpMkLst>
        </pc:cxnChg>
        <pc:cxnChg chg="add del mod">
          <ac:chgData name="안 선정" userId="8b791d2864058aa7" providerId="LiveId" clId="{A54CB3D6-F98A-4A6D-BCD3-696DF9010A84}" dt="2021-07-15T14:22:30.260" v="847" actId="478"/>
          <ac:cxnSpMkLst>
            <pc:docMk/>
            <pc:sldMk cId="0" sldId="261"/>
            <ac:cxnSpMk id="63" creationId="{47EC22D3-833C-49EE-9E45-392CB585D080}"/>
          </ac:cxnSpMkLst>
        </pc:cxnChg>
      </pc:sldChg>
      <pc:sldChg chg="addSp delSp modSp add mod">
        <pc:chgData name="안 선정" userId="8b791d2864058aa7" providerId="LiveId" clId="{A54CB3D6-F98A-4A6D-BCD3-696DF9010A84}" dt="2021-07-15T14:23:31.400" v="892" actId="1076"/>
        <pc:sldMkLst>
          <pc:docMk/>
          <pc:sldMk cId="1899907807" sldId="265"/>
        </pc:sldMkLst>
        <pc:spChg chg="add mod">
          <ac:chgData name="안 선정" userId="8b791d2864058aa7" providerId="LiveId" clId="{A54CB3D6-F98A-4A6D-BCD3-696DF9010A84}" dt="2021-07-15T14:23:31.400" v="892" actId="1076"/>
          <ac:spMkLst>
            <pc:docMk/>
            <pc:sldMk cId="1899907807" sldId="265"/>
            <ac:spMk id="4" creationId="{0877714B-3790-4F18-9518-CA324FE5ABA1}"/>
          </ac:spMkLst>
        </pc:spChg>
        <pc:spChg chg="add mod">
          <ac:chgData name="안 선정" userId="8b791d2864058aa7" providerId="LiveId" clId="{A54CB3D6-F98A-4A6D-BCD3-696DF9010A84}" dt="2021-07-15T14:23:31.400" v="892" actId="1076"/>
          <ac:spMkLst>
            <pc:docMk/>
            <pc:sldMk cId="1899907807" sldId="265"/>
            <ac:spMk id="7" creationId="{8324EA17-B28A-4778-AF19-16B5F3C86A0F}"/>
          </ac:spMkLst>
        </pc:spChg>
        <pc:spChg chg="del">
          <ac:chgData name="안 선정" userId="8b791d2864058aa7" providerId="LiveId" clId="{A54CB3D6-F98A-4A6D-BCD3-696DF9010A84}" dt="2021-07-15T13:40:04.892" v="49" actId="478"/>
          <ac:spMkLst>
            <pc:docMk/>
            <pc:sldMk cId="1899907807" sldId="265"/>
            <ac:spMk id="10" creationId="{64AF25DE-F438-4EBE-AC26-C85D6440D071}"/>
          </ac:spMkLst>
        </pc:spChg>
        <pc:spChg chg="del">
          <ac:chgData name="안 선정" userId="8b791d2864058aa7" providerId="LiveId" clId="{A54CB3D6-F98A-4A6D-BCD3-696DF9010A84}" dt="2021-07-15T13:40:04.892" v="49" actId="478"/>
          <ac:spMkLst>
            <pc:docMk/>
            <pc:sldMk cId="1899907807" sldId="265"/>
            <ac:spMk id="11" creationId="{73FC250F-34D1-40D8-945A-7F956CFF2E97}"/>
          </ac:spMkLst>
        </pc:spChg>
        <pc:spChg chg="del">
          <ac:chgData name="안 선정" userId="8b791d2864058aa7" providerId="LiveId" clId="{A54CB3D6-F98A-4A6D-BCD3-696DF9010A84}" dt="2021-07-15T13:40:04.892" v="49" actId="478"/>
          <ac:spMkLst>
            <pc:docMk/>
            <pc:sldMk cId="1899907807" sldId="265"/>
            <ac:spMk id="12" creationId="{40DD3173-513E-42B4-BB76-97BF35E1889B}"/>
          </ac:spMkLst>
        </pc:spChg>
        <pc:spChg chg="del">
          <ac:chgData name="안 선정" userId="8b791d2864058aa7" providerId="LiveId" clId="{A54CB3D6-F98A-4A6D-BCD3-696DF9010A84}" dt="2021-07-15T13:40:04.892" v="49" actId="478"/>
          <ac:spMkLst>
            <pc:docMk/>
            <pc:sldMk cId="1899907807" sldId="265"/>
            <ac:spMk id="13" creationId="{B1481D98-251F-4DA7-99E4-E95FAC4A82BD}"/>
          </ac:spMkLst>
        </pc:spChg>
        <pc:spChg chg="del">
          <ac:chgData name="안 선정" userId="8b791d2864058aa7" providerId="LiveId" clId="{A54CB3D6-F98A-4A6D-BCD3-696DF9010A84}" dt="2021-07-15T13:40:04.892" v="49" actId="478"/>
          <ac:spMkLst>
            <pc:docMk/>
            <pc:sldMk cId="1899907807" sldId="265"/>
            <ac:spMk id="14" creationId="{ED4702BB-1CDF-4907-9565-6AA0A50F409B}"/>
          </ac:spMkLst>
        </pc:spChg>
        <pc:spChg chg="add mod">
          <ac:chgData name="안 선정" userId="8b791d2864058aa7" providerId="LiveId" clId="{A54CB3D6-F98A-4A6D-BCD3-696DF9010A84}" dt="2021-07-15T14:23:31.400" v="892" actId="1076"/>
          <ac:spMkLst>
            <pc:docMk/>
            <pc:sldMk cId="1899907807" sldId="265"/>
            <ac:spMk id="21" creationId="{896C0E96-6B82-4426-B477-6BFF224794E1}"/>
          </ac:spMkLst>
        </pc:spChg>
        <pc:spChg chg="add mod">
          <ac:chgData name="안 선정" userId="8b791d2864058aa7" providerId="LiveId" clId="{A54CB3D6-F98A-4A6D-BCD3-696DF9010A84}" dt="2021-07-15T14:23:31.400" v="892" actId="1076"/>
          <ac:spMkLst>
            <pc:docMk/>
            <pc:sldMk cId="1899907807" sldId="265"/>
            <ac:spMk id="30" creationId="{81E70E56-FE96-426F-8DB4-623F6DC6446A}"/>
          </ac:spMkLst>
        </pc:spChg>
        <pc:spChg chg="add mod">
          <ac:chgData name="안 선정" userId="8b791d2864058aa7" providerId="LiveId" clId="{A54CB3D6-F98A-4A6D-BCD3-696DF9010A84}" dt="2021-07-15T14:22:09.469" v="843"/>
          <ac:spMkLst>
            <pc:docMk/>
            <pc:sldMk cId="1899907807" sldId="265"/>
            <ac:spMk id="39" creationId="{0FD3E560-FBC8-46E6-9C13-A793A64AAB02}"/>
          </ac:spMkLst>
        </pc:spChg>
        <pc:picChg chg="add del mod">
          <ac:chgData name="안 선정" userId="8b791d2864058aa7" providerId="LiveId" clId="{A54CB3D6-F98A-4A6D-BCD3-696DF9010A84}" dt="2021-07-15T13:59:28.154" v="485" actId="478"/>
          <ac:picMkLst>
            <pc:docMk/>
            <pc:sldMk cId="1899907807" sldId="265"/>
            <ac:picMk id="3" creationId="{5B9C4E4B-04DA-4C33-86F1-FF0D1E271A32}"/>
          </ac:picMkLst>
        </pc:picChg>
        <pc:picChg chg="add mod ord">
          <ac:chgData name="안 선정" userId="8b791d2864058aa7" providerId="LiveId" clId="{A54CB3D6-F98A-4A6D-BCD3-696DF9010A84}" dt="2021-07-15T14:23:31.400" v="892" actId="1076"/>
          <ac:picMkLst>
            <pc:docMk/>
            <pc:sldMk cId="1899907807" sldId="265"/>
            <ac:picMk id="25" creationId="{0E6EDA53-0EDC-43C5-9B3D-15EA80FE4F53}"/>
          </ac:picMkLst>
        </pc:picChg>
        <pc:picChg chg="del mod">
          <ac:chgData name="안 선정" userId="8b791d2864058aa7" providerId="LiveId" clId="{A54CB3D6-F98A-4A6D-BCD3-696DF9010A84}" dt="2021-07-15T14:22:09.245" v="842" actId="478"/>
          <ac:picMkLst>
            <pc:docMk/>
            <pc:sldMk cId="1899907807" sldId="265"/>
            <ac:picMk id="56" creationId="{51B8EBB8-CFDB-4024-BE65-D2C4D996A5BC}"/>
          </ac:picMkLst>
        </pc:picChg>
        <pc:cxnChg chg="add del mod">
          <ac:chgData name="안 선정" userId="8b791d2864058aa7" providerId="LiveId" clId="{A54CB3D6-F98A-4A6D-BCD3-696DF9010A84}" dt="2021-07-15T13:59:53.689" v="492" actId="478"/>
          <ac:cxnSpMkLst>
            <pc:docMk/>
            <pc:sldMk cId="1899907807" sldId="265"/>
            <ac:cxnSpMk id="6" creationId="{A3E2040C-3D77-4F78-85FF-AB54B1791D13}"/>
          </ac:cxnSpMkLst>
        </pc:cxnChg>
        <pc:cxnChg chg="add del">
          <ac:chgData name="안 선정" userId="8b791d2864058aa7" providerId="LiveId" clId="{A54CB3D6-F98A-4A6D-BCD3-696DF9010A84}" dt="2021-07-15T13:46:33.926" v="372" actId="478"/>
          <ac:cxnSpMkLst>
            <pc:docMk/>
            <pc:sldMk cId="1899907807" sldId="265"/>
            <ac:cxnSpMk id="9" creationId="{F87C7697-FAEC-407F-9715-D1646CDD61F2}"/>
          </ac:cxnSpMkLst>
        </pc:cxnChg>
        <pc:cxnChg chg="add mod">
          <ac:chgData name="안 선정" userId="8b791d2864058aa7" providerId="LiveId" clId="{A54CB3D6-F98A-4A6D-BCD3-696DF9010A84}" dt="2021-07-15T14:23:31.400" v="892" actId="1076"/>
          <ac:cxnSpMkLst>
            <pc:docMk/>
            <pc:sldMk cId="1899907807" sldId="265"/>
            <ac:cxnSpMk id="20" creationId="{FAC54A64-72C1-4AED-87E8-2695527BFDA5}"/>
          </ac:cxnSpMkLst>
        </pc:cxnChg>
        <pc:cxnChg chg="add mod">
          <ac:chgData name="안 선정" userId="8b791d2864058aa7" providerId="LiveId" clId="{A54CB3D6-F98A-4A6D-BCD3-696DF9010A84}" dt="2021-07-15T14:23:31.400" v="892" actId="1076"/>
          <ac:cxnSpMkLst>
            <pc:docMk/>
            <pc:sldMk cId="1899907807" sldId="265"/>
            <ac:cxnSpMk id="23" creationId="{6153AB94-8B74-4A02-8A7F-E7A9013F0613}"/>
          </ac:cxnSpMkLst>
        </pc:cxnChg>
        <pc:cxnChg chg="add mod">
          <ac:chgData name="안 선정" userId="8b791d2864058aa7" providerId="LiveId" clId="{A54CB3D6-F98A-4A6D-BCD3-696DF9010A84}" dt="2021-07-15T14:23:31.400" v="892" actId="1076"/>
          <ac:cxnSpMkLst>
            <pc:docMk/>
            <pc:sldMk cId="1899907807" sldId="265"/>
            <ac:cxnSpMk id="27" creationId="{7921084C-49F9-45BA-9CDC-562791E9E598}"/>
          </ac:cxnSpMkLst>
        </pc:cxnChg>
        <pc:cxnChg chg="add mod">
          <ac:chgData name="안 선정" userId="8b791d2864058aa7" providerId="LiveId" clId="{A54CB3D6-F98A-4A6D-BCD3-696DF9010A84}" dt="2021-07-15T14:23:31.400" v="892" actId="1076"/>
          <ac:cxnSpMkLst>
            <pc:docMk/>
            <pc:sldMk cId="1899907807" sldId="265"/>
            <ac:cxnSpMk id="32" creationId="{EE1328A2-4477-4992-AE62-8AA713BACD58}"/>
          </ac:cxnSpMkLst>
        </pc:cxnChg>
      </pc:sldChg>
      <pc:sldChg chg="addSp delSp modSp add mod ord">
        <pc:chgData name="안 선정" userId="8b791d2864058aa7" providerId="LiveId" clId="{A54CB3D6-F98A-4A6D-BCD3-696DF9010A84}" dt="2021-07-15T14:31:17.862" v="1200" actId="1076"/>
        <pc:sldMkLst>
          <pc:docMk/>
          <pc:sldMk cId="417910612" sldId="266"/>
        </pc:sldMkLst>
        <pc:spChg chg="add mod">
          <ac:chgData name="안 선정" userId="8b791d2864058aa7" providerId="LiveId" clId="{A54CB3D6-F98A-4A6D-BCD3-696DF9010A84}" dt="2021-07-15T14:31:17.862" v="1200" actId="1076"/>
          <ac:spMkLst>
            <pc:docMk/>
            <pc:sldMk cId="417910612" sldId="266"/>
            <ac:spMk id="3" creationId="{715E2F51-17A9-4AA1-871F-DA31C9E6C9CF}"/>
          </ac:spMkLst>
        </pc:spChg>
        <pc:spChg chg="mod">
          <ac:chgData name="안 선정" userId="8b791d2864058aa7" providerId="LiveId" clId="{A54CB3D6-F98A-4A6D-BCD3-696DF9010A84}" dt="2021-07-15T14:08:55.345" v="803" actId="14100"/>
          <ac:spMkLst>
            <pc:docMk/>
            <pc:sldMk cId="417910612" sldId="266"/>
            <ac:spMk id="9" creationId="{7725196D-278F-436F-B8C9-33C26FA8170D}"/>
          </ac:spMkLst>
        </pc:spChg>
        <pc:spChg chg="add mod">
          <ac:chgData name="안 선정" userId="8b791d2864058aa7" providerId="LiveId" clId="{A54CB3D6-F98A-4A6D-BCD3-696DF9010A84}" dt="2021-07-15T14:10:01.062" v="829" actId="20577"/>
          <ac:spMkLst>
            <pc:docMk/>
            <pc:sldMk cId="417910612" sldId="266"/>
            <ac:spMk id="10" creationId="{E53267FD-D05B-41D4-A2F4-30C48BC90FC4}"/>
          </ac:spMkLst>
        </pc:spChg>
        <pc:grpChg chg="mod">
          <ac:chgData name="안 선정" userId="8b791d2864058aa7" providerId="LiveId" clId="{A54CB3D6-F98A-4A6D-BCD3-696DF9010A84}" dt="2021-07-15T14:08:56.240" v="804" actId="1076"/>
          <ac:grpSpMkLst>
            <pc:docMk/>
            <pc:sldMk cId="417910612" sldId="266"/>
            <ac:grpSpMk id="1002" creationId="{00000000-0000-0000-0000-000000000000}"/>
          </ac:grpSpMkLst>
        </pc:grpChg>
        <pc:picChg chg="del">
          <ac:chgData name="안 선정" userId="8b791d2864058aa7" providerId="LiveId" clId="{A54CB3D6-F98A-4A6D-BCD3-696DF9010A84}" dt="2021-07-15T14:09:59.206" v="826" actId="478"/>
          <ac:picMkLst>
            <pc:docMk/>
            <pc:sldMk cId="417910612" sldId="266"/>
            <ac:picMk id="2" creationId="{00000000-0000-0000-0000-000000000000}"/>
          </ac:picMkLst>
        </pc:picChg>
      </pc:sldChg>
      <pc:sldChg chg="add del ord">
        <pc:chgData name="안 선정" userId="8b791d2864058aa7" providerId="LiveId" clId="{A54CB3D6-F98A-4A6D-BCD3-696DF9010A84}" dt="2021-07-15T14:06:26.320" v="716" actId="2696"/>
        <pc:sldMkLst>
          <pc:docMk/>
          <pc:sldMk cId="382838742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4B8AE-F501-4AEF-98A0-696DAE31E1F0}"/>
              </a:ext>
            </a:extLst>
          </p:cNvPr>
          <p:cNvSpPr txBox="1"/>
          <p:nvPr/>
        </p:nvSpPr>
        <p:spPr>
          <a:xfrm>
            <a:off x="-2177" y="2324100"/>
            <a:ext cx="1828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A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Survey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of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endParaRPr lang="en-US" altLang="ko-KR" sz="8000" dirty="0">
              <a:latin typeface="Franklin Gothic Heavy" panose="020B0903020102020204" pitchFamily="34" charset="0"/>
            </a:endParaRPr>
          </a:p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Deep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Learning-Based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Source </a:t>
            </a:r>
          </a:p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Image Forensics</a:t>
            </a:r>
            <a:endParaRPr lang="ko-KR" altLang="en-US" sz="80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00047-4EE8-4F69-A7DF-77BFF70315A1}"/>
              </a:ext>
            </a:extLst>
          </p:cNvPr>
          <p:cNvSpPr txBox="1"/>
          <p:nvPr/>
        </p:nvSpPr>
        <p:spPr>
          <a:xfrm>
            <a:off x="-2176" y="6286500"/>
            <a:ext cx="18290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0070C0"/>
                </a:solidFill>
              </a:rPr>
              <a:t>Introduction</a:t>
            </a:r>
          </a:p>
          <a:p>
            <a:pPr algn="ctr"/>
            <a:r>
              <a:rPr lang="en-US" altLang="ko-KR" sz="3000" b="1" dirty="0">
                <a:solidFill>
                  <a:srgbClr val="0070C0"/>
                </a:solidFill>
              </a:rPr>
              <a:t>Source Camera Identification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2.1 Traditional Convolutional Neural Networks(T.CNN)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6A624-159C-4EAD-998D-E655E77C610F}"/>
              </a:ext>
            </a:extLst>
          </p:cNvPr>
          <p:cNvSpPr txBox="1"/>
          <p:nvPr/>
        </p:nvSpPr>
        <p:spPr>
          <a:xfrm>
            <a:off x="533400" y="2985669"/>
            <a:ext cx="1569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Realistic case is the open-set scenario, </a:t>
            </a:r>
            <a:r>
              <a:rPr lang="en-US" altLang="ko-KR" sz="2800" dirty="0">
                <a:sym typeface="Wingdings" panose="05000000000000000000" pitchFamily="2" charset="2"/>
              </a:rPr>
              <a:t>where information about query image is </a:t>
            </a:r>
            <a:r>
              <a:rPr lang="en-US" altLang="ko-KR" sz="2800" dirty="0">
                <a:solidFill>
                  <a:srgbClr val="0070C0"/>
                </a:solidFill>
                <a:sym typeface="Wingdings" panose="05000000000000000000" pitchFamily="2" charset="2"/>
              </a:rPr>
              <a:t>not completely known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A number of deep learning methods for this more challenging scenario have been proposed.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0E292-0549-49F1-838D-4AC74F5FA426}"/>
              </a:ext>
            </a:extLst>
          </p:cNvPr>
          <p:cNvSpPr txBox="1"/>
          <p:nvPr/>
        </p:nvSpPr>
        <p:spPr>
          <a:xfrm>
            <a:off x="505150" y="4487371"/>
            <a:ext cx="17449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Bayar and </a:t>
            </a:r>
            <a:r>
              <a:rPr lang="en-US" altLang="ko-KR" sz="2800" b="1" dirty="0" err="1"/>
              <a:t>Stamm</a:t>
            </a:r>
            <a:r>
              <a:rPr lang="en-US" altLang="ko-KR" sz="2800" b="1" dirty="0"/>
              <a:t>[34]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Aims to judge whether the device that captured the query image is known or unknown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Uses a confidence score mapping with a thresholding strategy to evaluate whether the true source camera model is known or unknown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Uses different classifier on features extracted by a CNN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6B888-F2D4-4B2E-9BEB-990465DE5F49}"/>
              </a:ext>
            </a:extLst>
          </p:cNvPr>
          <p:cNvSpPr txBox="1"/>
          <p:nvPr/>
        </p:nvSpPr>
        <p:spPr>
          <a:xfrm>
            <a:off x="548640" y="7143056"/>
            <a:ext cx="1744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Mayer and </a:t>
            </a:r>
            <a:r>
              <a:rPr lang="en-US" altLang="ko-KR" sz="2800" b="1" dirty="0" err="1"/>
              <a:t>Stamm</a:t>
            </a:r>
            <a:r>
              <a:rPr lang="en-US" altLang="ko-KR" sz="2800" b="1" dirty="0"/>
              <a:t>[35]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Features are extracted form the last layer of a CNN and fed into </a:t>
            </a:r>
            <a:r>
              <a:rPr lang="en-US" altLang="ko-KR" sz="2400" dirty="0">
                <a:solidFill>
                  <a:srgbClr val="FF0000"/>
                </a:solidFill>
              </a:rPr>
              <a:t>a Siamese network </a:t>
            </a:r>
            <a:r>
              <a:rPr lang="en-US" altLang="ko-KR" sz="2400" dirty="0"/>
              <a:t>to learn a measurement of source similarity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Verifying if two query images are captured by same device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4874B-9B64-414E-87E6-8953B1134217}"/>
              </a:ext>
            </a:extLst>
          </p:cNvPr>
          <p:cNvSpPr txBox="1"/>
          <p:nvPr/>
        </p:nvSpPr>
        <p:spPr>
          <a:xfrm>
            <a:off x="533400" y="9204538"/>
            <a:ext cx="1592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</a:rPr>
              <a:t>Source Camera Identification tasks closely follow the one of architectures proposed for computer vision tasks</a:t>
            </a:r>
            <a:endParaRPr lang="ko-KR" alt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7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2.2 Data Enhancement (D.E.)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80E5-B8F4-4D9E-8086-C03CDE3CDEE1}"/>
              </a:ext>
            </a:extLst>
          </p:cNvPr>
          <p:cNvSpPr txBox="1"/>
          <p:nvPr/>
        </p:nvSpPr>
        <p:spPr>
          <a:xfrm>
            <a:off x="533400" y="2626364"/>
            <a:ext cx="130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Including data augmentation and pre-processing </a:t>
            </a:r>
            <a:r>
              <a:rPr lang="en-US" altLang="ko-KR" sz="2800" dirty="0">
                <a:sym typeface="Wingdings" panose="05000000000000000000" pitchFamily="2" charset="2"/>
              </a:rPr>
              <a:t> way to improve the performance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587F3-9367-49BA-B863-B42B25080199}"/>
              </a:ext>
            </a:extLst>
          </p:cNvPr>
          <p:cNvSpPr txBox="1"/>
          <p:nvPr/>
        </p:nvSpPr>
        <p:spPr>
          <a:xfrm>
            <a:off x="685800" y="3826134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Bondi[36,37]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Normalized the images by subtracting the pixel-wise mean value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3BBFC-A4F1-47AF-AC9D-25390E9ECA14}"/>
              </a:ext>
            </a:extLst>
          </p:cNvPr>
          <p:cNvSpPr txBox="1"/>
          <p:nvPr/>
        </p:nvSpPr>
        <p:spPr>
          <a:xfrm>
            <a:off x="685800" y="5388234"/>
            <a:ext cx="1242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Kamal[31]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Random crops, random rotations, image manipulations(JPEG compression, gamma correlation, and resizing), image addition, empirical mode decomposition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4E8B1-0649-4D43-9DFC-DA225A4D36E3}"/>
              </a:ext>
            </a:extLst>
          </p:cNvPr>
          <p:cNvSpPr txBox="1"/>
          <p:nvPr/>
        </p:nvSpPr>
        <p:spPr>
          <a:xfrm>
            <a:off x="685800" y="8178668"/>
            <a:ext cx="138404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Result</a:t>
            </a:r>
          </a:p>
          <a:p>
            <a:endParaRPr lang="en-US" altLang="ko-KR" dirty="0"/>
          </a:p>
          <a:p>
            <a:r>
              <a:rPr lang="en-US" altLang="ko-KR" sz="2400" dirty="0"/>
              <a:t>Adding more images has a great impact to performance</a:t>
            </a:r>
          </a:p>
          <a:p>
            <a:r>
              <a:rPr lang="en-US" altLang="ko-KR" sz="2400" dirty="0"/>
              <a:t>Using manipulated images enhances the robustness of the CNN model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17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2B8356-360A-484F-A419-BF20DEC7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96" y="5307168"/>
            <a:ext cx="3405551" cy="108582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2.2 Data Enhancement (D.E.)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B502F-A420-45A9-B858-45B056BF4B87}"/>
              </a:ext>
            </a:extLst>
          </p:cNvPr>
          <p:cNvSpPr txBox="1"/>
          <p:nvPr/>
        </p:nvSpPr>
        <p:spPr>
          <a:xfrm>
            <a:off x="670560" y="2465406"/>
            <a:ext cx="1264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Computer vision task are seriously dependent on the image contents</a:t>
            </a:r>
          </a:p>
          <a:p>
            <a:r>
              <a:rPr lang="en-US" altLang="ko-KR" sz="2800" u="sng" dirty="0"/>
              <a:t>Whereas the opposite is true when dealing with source camera identification </a:t>
            </a:r>
            <a:endParaRPr lang="ko-KR" altLang="en-US" sz="28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560E1-537A-4341-BDDF-46EE767F71EC}"/>
              </a:ext>
            </a:extLst>
          </p:cNvPr>
          <p:cNvSpPr txBox="1"/>
          <p:nvPr/>
        </p:nvSpPr>
        <p:spPr>
          <a:xfrm>
            <a:off x="1986608" y="3419513"/>
            <a:ext cx="1524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The correct class to be attributed to an example is heavily dependent on the noise component introduced by camera acquisition 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78626-9D06-4E1C-95EF-BCE0BEB154EB}"/>
              </a:ext>
            </a:extLst>
          </p:cNvPr>
          <p:cNvSpPr txBox="1"/>
          <p:nvPr/>
        </p:nvSpPr>
        <p:spPr>
          <a:xfrm>
            <a:off x="670560" y="4688249"/>
            <a:ext cx="956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To reduce the interference of the image contents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52A27A-27EF-415E-B2F2-FE839669F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240" y="5409389"/>
            <a:ext cx="3450431" cy="983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D80B5F-B88E-4926-A2E5-37D932F9B754}"/>
              </a:ext>
            </a:extLst>
          </p:cNvPr>
          <p:cNvSpPr txBox="1"/>
          <p:nvPr/>
        </p:nvSpPr>
        <p:spPr>
          <a:xfrm>
            <a:off x="685800" y="6393685"/>
            <a:ext cx="142422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err="1"/>
              <a:t>Tuama</a:t>
            </a:r>
            <a:endParaRPr lang="en-US" altLang="ko-KR" sz="2600" b="1" dirty="0"/>
          </a:p>
          <a:p>
            <a:r>
              <a:rPr lang="en-US" altLang="ko-KR" sz="2600" b="1" dirty="0"/>
              <a:t> </a:t>
            </a:r>
            <a:r>
              <a:rPr lang="en-US" altLang="ko-KR" sz="2600" dirty="0"/>
              <a:t>chose </a:t>
            </a:r>
            <a:r>
              <a:rPr lang="en-US" altLang="ko-KR" sz="2600" dirty="0">
                <a:solidFill>
                  <a:srgbClr val="FF0000"/>
                </a:solidFill>
              </a:rPr>
              <a:t>wavelet-based denoiser </a:t>
            </a:r>
            <a:r>
              <a:rPr lang="en-US" altLang="ko-KR" sz="2600" dirty="0"/>
              <a:t>(have been widely used in model-based schemes based on PRNU</a:t>
            </a:r>
          </a:p>
          <a:p>
            <a:r>
              <a:rPr lang="en-US" altLang="ko-KR" sz="2600" dirty="0"/>
              <a:t> HP filters yield better results than wavelet-based denoiser when used in CNN-based scheme</a:t>
            </a:r>
          </a:p>
          <a:p>
            <a:endParaRPr lang="en-US" altLang="ko-KR" sz="2600" dirty="0"/>
          </a:p>
          <a:p>
            <a:r>
              <a:rPr lang="en-US" altLang="ko-KR" sz="2600" b="1" dirty="0"/>
              <a:t>Bayar and </a:t>
            </a:r>
            <a:r>
              <a:rPr lang="en-US" altLang="ko-KR" sz="2600" b="1" dirty="0" err="1"/>
              <a:t>Stamm</a:t>
            </a:r>
            <a:endParaRPr lang="en-US" altLang="ko-KR" sz="2600" b="1" dirty="0"/>
          </a:p>
          <a:p>
            <a:r>
              <a:rPr lang="en-US" altLang="ko-KR" sz="2600" dirty="0"/>
              <a:t> evaluated the effect of median filter(3x3) </a:t>
            </a:r>
          </a:p>
          <a:p>
            <a:endParaRPr lang="en-US" altLang="ko-KR" sz="2600" dirty="0"/>
          </a:p>
          <a:p>
            <a:r>
              <a:rPr lang="en-US" altLang="ko-KR" sz="2600" b="1" dirty="0"/>
              <a:t>Ding</a:t>
            </a:r>
          </a:p>
          <a:p>
            <a:r>
              <a:rPr lang="en-US" altLang="ko-KR" sz="2600" dirty="0"/>
              <a:t> Evaluated</a:t>
            </a:r>
            <a:r>
              <a:rPr lang="ko-KR" altLang="en-US" sz="2600" dirty="0"/>
              <a:t> </a:t>
            </a:r>
            <a:r>
              <a:rPr lang="en-US" altLang="ko-KR" sz="2600" dirty="0"/>
              <a:t>the case of gaussian filter residuals and verified their effectiveness</a:t>
            </a:r>
            <a:endParaRPr lang="ko-KR" altLang="en-US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1E6B3-8B69-42FB-9BFA-D6763A638F85}"/>
              </a:ext>
            </a:extLst>
          </p:cNvPr>
          <p:cNvSpPr txBox="1"/>
          <p:nvPr/>
        </p:nvSpPr>
        <p:spPr>
          <a:xfrm>
            <a:off x="670560" y="5165269"/>
            <a:ext cx="1055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G: spatial filter  F: denoising filter  I : input  N: noise</a:t>
            </a:r>
          </a:p>
        </p:txBody>
      </p:sp>
    </p:spTree>
    <p:extLst>
      <p:ext uri="{BB962C8B-B14F-4D97-AF65-F5344CB8AC3E}">
        <p14:creationId xmlns:p14="http://schemas.microsoft.com/office/powerpoint/2010/main" val="340087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2.2 Data Enhancement (D.E.)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0CB2F6-76E2-4D67-A4EE-C96C50094E87}"/>
              </a:ext>
            </a:extLst>
          </p:cNvPr>
          <p:cNvSpPr txBox="1"/>
          <p:nvPr/>
        </p:nvSpPr>
        <p:spPr>
          <a:xfrm>
            <a:off x="914400" y="3005849"/>
            <a:ext cx="1424225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Yang</a:t>
            </a:r>
          </a:p>
          <a:p>
            <a:r>
              <a:rPr lang="en-US" altLang="ko-KR" sz="2600" dirty="0"/>
              <a:t>Presented self-learning filters as a way to further improve the SNR</a:t>
            </a:r>
          </a:p>
          <a:p>
            <a:endParaRPr lang="en-US" altLang="ko-KR" sz="2600" b="1" dirty="0"/>
          </a:p>
          <a:p>
            <a:r>
              <a:rPr lang="en-US" altLang="ko-KR" sz="2600" b="1" dirty="0"/>
              <a:t>Bayar and </a:t>
            </a:r>
            <a:r>
              <a:rPr lang="en-US" altLang="ko-KR" sz="2600" b="1" dirty="0" err="1"/>
              <a:t>Stamm</a:t>
            </a:r>
            <a:endParaRPr lang="en-US" altLang="ko-KR" sz="2600" b="1" dirty="0"/>
          </a:p>
          <a:p>
            <a:r>
              <a:rPr lang="en-US" altLang="ko-KR" sz="2600" dirty="0"/>
              <a:t>Proposed a novel constrained convolution which ensures that learned high-pass filters are within a given bound</a:t>
            </a:r>
          </a:p>
          <a:p>
            <a:endParaRPr lang="en-US" altLang="ko-KR" sz="2600" dirty="0"/>
          </a:p>
          <a:p>
            <a:r>
              <a:rPr lang="en-US" altLang="ko-KR" sz="2600" b="1" dirty="0"/>
              <a:t>Wang</a:t>
            </a:r>
          </a:p>
          <a:p>
            <a:r>
              <a:rPr lang="en-US" altLang="ko-KR" sz="2600" dirty="0"/>
              <a:t>Instead of designing the filter, used LBP to code the image</a:t>
            </a:r>
          </a:p>
          <a:p>
            <a:pPr marL="514350" indent="-514350">
              <a:buAutoNum type="arabicPeriod"/>
            </a:pPr>
            <a:r>
              <a:rPr lang="en-US" altLang="ko-KR" sz="2600" dirty="0"/>
              <a:t>Image </a:t>
            </a:r>
            <a:r>
              <a:rPr lang="en-US" altLang="ko-KR" sz="2600" dirty="0">
                <a:sym typeface="Wingdings" panose="05000000000000000000" pitchFamily="2" charset="2"/>
              </a:rPr>
              <a:t> LBP coding operation</a:t>
            </a:r>
          </a:p>
          <a:p>
            <a:pPr marL="514350" indent="-514350">
              <a:buAutoNum type="arabicPeriod"/>
            </a:pPr>
            <a:r>
              <a:rPr lang="en-US" altLang="ko-KR" sz="2600" dirty="0">
                <a:sym typeface="Wingdings" panose="05000000000000000000" pitchFamily="2" charset="2"/>
              </a:rPr>
              <a:t>Fed into 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600" dirty="0">
                <a:sym typeface="Wingdings" panose="05000000000000000000" pitchFamily="2" charset="2"/>
              </a:rPr>
              <a:t>self-learning filters, constrained convolutions, and LBP coding  outperform HP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600" dirty="0">
              <a:sym typeface="Wingdings" panose="05000000000000000000" pitchFamily="2" charset="2"/>
            </a:endParaRPr>
          </a:p>
          <a:p>
            <a:r>
              <a:rPr lang="en-US" altLang="ko-KR" sz="2600" b="1" dirty="0" err="1">
                <a:sym typeface="Wingdings" panose="05000000000000000000" pitchFamily="2" charset="2"/>
              </a:rPr>
              <a:t>Zuo</a:t>
            </a:r>
            <a:endParaRPr lang="en-US" altLang="ko-KR" sz="2600" b="1" dirty="0">
              <a:sym typeface="Wingdings" panose="05000000000000000000" pitchFamily="2" charset="2"/>
            </a:endParaRPr>
          </a:p>
          <a:p>
            <a:r>
              <a:rPr lang="en-US" altLang="ko-KR" sz="2600" dirty="0">
                <a:sym typeface="Wingdings" panose="05000000000000000000" pitchFamily="2" charset="2"/>
              </a:rPr>
              <a:t>Indicate that the CNN model without pre-procession provides better performances</a:t>
            </a:r>
          </a:p>
          <a:p>
            <a:endParaRPr lang="en-US" altLang="ko-KR" sz="2600" dirty="0">
              <a:sym typeface="Wingdings" panose="05000000000000000000" pitchFamily="2" charset="2"/>
            </a:endParaRPr>
          </a:p>
          <a:p>
            <a:endParaRPr lang="ko-KR" alt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F0C01-201D-4A32-A415-076D9B611023}"/>
              </a:ext>
            </a:extLst>
          </p:cNvPr>
          <p:cNvSpPr txBox="1"/>
          <p:nvPr/>
        </p:nvSpPr>
        <p:spPr>
          <a:xfrm>
            <a:off x="685800" y="9420880"/>
            <a:ext cx="1729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Most DE technique aims to reduce the influence of image contents by filtering out information deemed not useful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4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2.3 Fusion and Ensemble (F./E.)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071BF-3EB3-4DE3-A07A-5E4F3EC28576}"/>
              </a:ext>
            </a:extLst>
          </p:cNvPr>
          <p:cNvSpPr txBox="1"/>
          <p:nvPr/>
        </p:nvSpPr>
        <p:spPr>
          <a:xfrm>
            <a:off x="655319" y="2587977"/>
            <a:ext cx="1760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Fusion and Ensemble Aim to enhance performance by fusing multiple models and features together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31241-2F28-4F4C-9570-1D672D57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64637"/>
            <a:ext cx="13401675" cy="523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010070-F352-4B14-BF5A-F98D5EF41FB9}"/>
              </a:ext>
            </a:extLst>
          </p:cNvPr>
          <p:cNvSpPr txBox="1"/>
          <p:nvPr/>
        </p:nvSpPr>
        <p:spPr>
          <a:xfrm>
            <a:off x="810423" y="3278763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Yang[42]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Merging three models </a:t>
            </a:r>
            <a:r>
              <a:rPr lang="en-US" altLang="ko-KR" sz="2400" dirty="0">
                <a:sym typeface="Wingdings" panose="05000000000000000000" pitchFamily="2" charset="2"/>
              </a:rPr>
              <a:t> increasing accuracy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E429A2-BF4F-4B09-B544-D003C87D3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03" y="5812290"/>
            <a:ext cx="13170372" cy="518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7E03E8-0916-47D2-B27F-15FEAD149999}"/>
              </a:ext>
            </a:extLst>
          </p:cNvPr>
          <p:cNvSpPr txBox="1"/>
          <p:nvPr/>
        </p:nvSpPr>
        <p:spPr>
          <a:xfrm>
            <a:off x="810422" y="4921860"/>
            <a:ext cx="135913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Bayar and </a:t>
            </a:r>
            <a:r>
              <a:rPr lang="en-US" altLang="ko-KR" sz="2800" b="1" dirty="0" err="1"/>
              <a:t>Stamm</a:t>
            </a:r>
            <a:r>
              <a:rPr lang="en-US" altLang="ko-KR" sz="2800" b="1" dirty="0"/>
              <a:t>[38]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Combined constrained convolutions and MFR at the first layer of CNN </a:t>
            </a:r>
            <a:r>
              <a:rPr lang="en-US" altLang="ko-KR" sz="2400" dirty="0">
                <a:sym typeface="Wingdings" panose="05000000000000000000" pitchFamily="2" charset="2"/>
              </a:rPr>
              <a:t>  slightly increasing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B8EE60-67BD-437E-ACD3-BD7CC8113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90" y="7425788"/>
            <a:ext cx="13382625" cy="6895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AD362A-A4CF-4206-B626-8497ED0C3E39}"/>
              </a:ext>
            </a:extLst>
          </p:cNvPr>
          <p:cNvSpPr txBox="1"/>
          <p:nvPr/>
        </p:nvSpPr>
        <p:spPr>
          <a:xfrm>
            <a:off x="810422" y="6501368"/>
            <a:ext cx="145057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Kamal[31]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Ensemble feature of DenseNet201 trained using three image scales (64x64, 128x128, 256x256) </a:t>
            </a:r>
            <a:r>
              <a:rPr lang="en-US" altLang="ko-KR" sz="2400" dirty="0">
                <a:sym typeface="Wingdings" panose="05000000000000000000" pitchFamily="2" charset="2"/>
              </a:rPr>
              <a:t> beneficial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F0BED0-3D12-4568-AABD-C2BEF44B2E4A}"/>
              </a:ext>
            </a:extLst>
          </p:cNvPr>
          <p:cNvSpPr txBox="1"/>
          <p:nvPr/>
        </p:nvSpPr>
        <p:spPr>
          <a:xfrm>
            <a:off x="810422" y="8312031"/>
            <a:ext cx="145057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Ferreira[33]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Integrate </a:t>
            </a:r>
            <a:r>
              <a:rPr lang="en-US" altLang="ko-KR" sz="2400" dirty="0" err="1"/>
              <a:t>InceptionNet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XceptionNet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boost increase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93CE1C-5E2A-4688-A050-9091EA093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9221494"/>
            <a:ext cx="13173075" cy="5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2.4 Patch Select (P.S.)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F12C2-9C74-44A9-9899-FA3731D62990}"/>
              </a:ext>
            </a:extLst>
          </p:cNvPr>
          <p:cNvSpPr txBox="1"/>
          <p:nvPr/>
        </p:nvSpPr>
        <p:spPr>
          <a:xfrm>
            <a:off x="655319" y="2587977"/>
            <a:ext cx="17602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 good strategy for choosing the best pixel patches to be used for CNN training can be essential to obtain higher performance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F6DF0A-693E-4458-BF93-156233B62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4" y="3542084"/>
            <a:ext cx="3345084" cy="517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19E9944-D92A-4DCB-BDCB-3F40B4CB0F2C}"/>
              </a:ext>
            </a:extLst>
          </p:cNvPr>
          <p:cNvSpPr txBox="1"/>
          <p:nvPr/>
        </p:nvSpPr>
        <p:spPr>
          <a:xfrm>
            <a:off x="5029200" y="3542084"/>
            <a:ext cx="122986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Bondi</a:t>
            </a:r>
            <a:r>
              <a:rPr lang="en-US" altLang="ko-KR" sz="2800" b="1" dirty="0"/>
              <a:t>[37] , Kamal[31]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err="1"/>
              <a:t>only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select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for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training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the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pixel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patches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whose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average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values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are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close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half</a:t>
            </a:r>
            <a:r>
              <a:rPr lang="ko-KR" altLang="en-US" sz="2800" dirty="0"/>
              <a:t> of </a:t>
            </a:r>
            <a:r>
              <a:rPr lang="ko-KR" altLang="en-US" sz="2800" dirty="0" err="1"/>
              <a:t>the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image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dynamic</a:t>
            </a:r>
            <a:r>
              <a:rPr lang="ko-KR" altLang="en-US" sz="2800" dirty="0"/>
              <a:t> </a:t>
            </a:r>
            <a:r>
              <a:rPr lang="ko-KR" altLang="en-US" sz="2800" dirty="0" err="1"/>
              <a:t>range</a:t>
            </a:r>
            <a:r>
              <a:rPr lang="ko-KR" altLang="en-US" sz="2800" dirty="0"/>
              <a:t>.</a:t>
            </a: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/>
              <a:t>Pixel patches with higher measure value are used to train </a:t>
            </a:r>
            <a:r>
              <a:rPr lang="ko-KR" altLang="en-US" sz="2800" dirty="0"/>
              <a:t> </a:t>
            </a:r>
            <a:r>
              <a:rPr lang="en-US" altLang="ko-KR" sz="2800" dirty="0"/>
              <a:t>the</a:t>
            </a:r>
            <a:r>
              <a:rPr lang="ko-KR" altLang="en-US" sz="2800" dirty="0"/>
              <a:t> </a:t>
            </a:r>
            <a:r>
              <a:rPr lang="en-US" altLang="ko-KR" sz="2800" dirty="0"/>
              <a:t>CNN</a:t>
            </a:r>
            <a:r>
              <a:rPr lang="ko-KR" altLang="en-US" sz="2800" dirty="0"/>
              <a:t> </a:t>
            </a:r>
            <a:r>
              <a:rPr lang="en-US" altLang="ko-KR" sz="2800" dirty="0"/>
              <a:t>model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91246-CBFA-4EFC-9E26-DC7FF2ADE637}"/>
              </a:ext>
            </a:extLst>
          </p:cNvPr>
          <p:cNvSpPr txBox="1"/>
          <p:nvPr/>
        </p:nvSpPr>
        <p:spPr>
          <a:xfrm>
            <a:off x="5044440" y="5453182"/>
            <a:ext cx="122986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Guera</a:t>
            </a:r>
            <a:r>
              <a:rPr lang="en-US" altLang="ko-KR" sz="2800" b="1" dirty="0"/>
              <a:t>[46]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/>
              <a:t>proposed a CNN-based solution to estimate</a:t>
            </a:r>
          </a:p>
          <a:p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1E778B-71A7-47A9-A660-8FE8AA193C72}"/>
              </a:ext>
            </a:extLst>
          </p:cNvPr>
          <p:cNvSpPr txBox="1"/>
          <p:nvPr/>
        </p:nvSpPr>
        <p:spPr>
          <a:xfrm>
            <a:off x="5013957" y="6695200"/>
            <a:ext cx="122986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Yang[43]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Pixel</a:t>
            </a:r>
            <a:r>
              <a:rPr lang="ko-KR" altLang="en-US" sz="2800" dirty="0"/>
              <a:t> </a:t>
            </a:r>
            <a:r>
              <a:rPr lang="en-US" altLang="ko-KR" sz="2800" dirty="0"/>
              <a:t>patches</a:t>
            </a:r>
            <a:r>
              <a:rPr lang="ko-KR" altLang="en-US" sz="2800" dirty="0"/>
              <a:t> </a:t>
            </a:r>
            <a:r>
              <a:rPr lang="en-US" altLang="ko-KR" sz="2800" dirty="0"/>
              <a:t>were</a:t>
            </a:r>
            <a:r>
              <a:rPr lang="ko-KR" altLang="en-US" sz="2800" dirty="0"/>
              <a:t> </a:t>
            </a:r>
            <a:r>
              <a:rPr lang="en-US" altLang="ko-KR" sz="2800" dirty="0"/>
              <a:t>separated</a:t>
            </a:r>
            <a:r>
              <a:rPr lang="ko-KR" altLang="en-US" sz="2800" dirty="0"/>
              <a:t> </a:t>
            </a:r>
            <a:r>
              <a:rPr lang="en-US" altLang="ko-KR" sz="2800" dirty="0"/>
              <a:t>into</a:t>
            </a:r>
            <a:r>
              <a:rPr lang="ko-KR" altLang="en-US" sz="2800" dirty="0"/>
              <a:t> </a:t>
            </a:r>
            <a:r>
              <a:rPr lang="en-US" altLang="ko-KR" sz="2800" dirty="0"/>
              <a:t>three</a:t>
            </a:r>
            <a:r>
              <a:rPr lang="ko-KR" altLang="en-US" sz="2800" dirty="0"/>
              <a:t> </a:t>
            </a:r>
            <a:r>
              <a:rPr lang="en-US" altLang="ko-KR" sz="2800" dirty="0"/>
              <a:t>subsets</a:t>
            </a:r>
            <a:r>
              <a:rPr lang="ko-KR" altLang="en-US" sz="2800" dirty="0"/>
              <a:t> </a:t>
            </a:r>
            <a:r>
              <a:rPr lang="en-US" altLang="ko-KR" sz="2800" dirty="0"/>
              <a:t>according</a:t>
            </a:r>
            <a:r>
              <a:rPr lang="ko-KR" altLang="en-US" sz="2800" dirty="0"/>
              <a:t> </a:t>
            </a:r>
            <a:r>
              <a:rPr lang="en-US" altLang="ko-KR" sz="2800" dirty="0"/>
              <a:t>to</a:t>
            </a:r>
            <a:r>
              <a:rPr lang="ko-KR" altLang="en-US" sz="2800" dirty="0"/>
              <a:t> </a:t>
            </a:r>
            <a:r>
              <a:rPr lang="en-US" altLang="ko-KR" sz="2800" dirty="0"/>
              <a:t>their</a:t>
            </a:r>
            <a:r>
              <a:rPr lang="ko-KR" altLang="en-US" sz="2800" dirty="0"/>
              <a:t> </a:t>
            </a:r>
            <a:r>
              <a:rPr lang="en-US" altLang="ko-KR" sz="2800" dirty="0"/>
              <a:t>mean</a:t>
            </a:r>
            <a:r>
              <a:rPr lang="ko-KR" altLang="en-US" sz="2800" dirty="0"/>
              <a:t> </a:t>
            </a:r>
            <a:r>
              <a:rPr lang="en-US" altLang="ko-KR" sz="2800" dirty="0"/>
              <a:t>and</a:t>
            </a:r>
            <a:r>
              <a:rPr lang="ko-KR" altLang="en-US" sz="2800" dirty="0"/>
              <a:t> </a:t>
            </a:r>
            <a:r>
              <a:rPr lang="en-US" altLang="ko-KR" sz="2800" dirty="0"/>
              <a:t>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Different CNN model would be trained on each subset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Query pixel patches would be classified using the model</a:t>
            </a:r>
            <a:r>
              <a:rPr lang="ko-KR" altLang="en-US" sz="2800" dirty="0"/>
              <a:t> </a:t>
            </a:r>
            <a:r>
              <a:rPr lang="en-US" altLang="ko-KR" sz="2800" dirty="0"/>
              <a:t>corresponding to their characteristics.</a:t>
            </a:r>
          </a:p>
          <a:p>
            <a:endParaRPr lang="ko-KR" alt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AF0BF9-C867-4D6C-BBEB-C5544C31C78A}"/>
              </a:ext>
            </a:extLst>
          </p:cNvPr>
          <p:cNvSpPr txBox="1"/>
          <p:nvPr/>
        </p:nvSpPr>
        <p:spPr>
          <a:xfrm>
            <a:off x="2022156" y="9542133"/>
            <a:ext cx="155752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dynamic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range</a:t>
            </a:r>
            <a:r>
              <a:rPr lang="ko-KR" altLang="en-US" sz="2800" b="1" dirty="0"/>
              <a:t> of </a:t>
            </a:r>
            <a:r>
              <a:rPr lang="ko-KR" altLang="en-US" sz="2800" b="1" dirty="0" err="1"/>
              <a:t>a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patch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is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considered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to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be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the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best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descriptor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for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its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usefulness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for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the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task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at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hand</a:t>
            </a:r>
            <a:r>
              <a:rPr lang="ko-KR" alt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20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2.5 Classifier (C.)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33EDC-D4D0-4654-9299-00A42796A604}"/>
              </a:ext>
            </a:extLst>
          </p:cNvPr>
          <p:cNvSpPr txBox="1"/>
          <p:nvPr/>
        </p:nvSpPr>
        <p:spPr>
          <a:xfrm>
            <a:off x="762000" y="2806426"/>
            <a:ext cx="17602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Some image forensics researchers have recently explored if the adoption of different classifiers can improve the performance</a:t>
            </a:r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rgbClr val="0070C0"/>
                </a:solidFill>
              </a:rPr>
              <a:t>Classifiers</a:t>
            </a:r>
            <a:r>
              <a:rPr lang="en-US" altLang="ko-KR" sz="3200" dirty="0"/>
              <a:t> can achieve better performance with respect to simple </a:t>
            </a:r>
            <a:r>
              <a:rPr lang="en-US" altLang="ko-KR" sz="3200" dirty="0" err="1"/>
              <a:t>softmax</a:t>
            </a:r>
            <a:r>
              <a:rPr lang="en-US" altLang="ko-KR" sz="3200" dirty="0"/>
              <a:t> layers</a:t>
            </a:r>
          </a:p>
          <a:p>
            <a:r>
              <a:rPr lang="en-US" altLang="ko-KR" sz="3200" dirty="0"/>
              <a:t>	</a:t>
            </a:r>
            <a:r>
              <a:rPr lang="en-US" altLang="ko-KR" sz="2400" dirty="0">
                <a:solidFill>
                  <a:srgbClr val="0070C0"/>
                </a:solidFill>
              </a:rPr>
              <a:t>SVM, ERT, cosine similarity measure, nearest mean score, squeeze and excitation block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9770" y="2155925"/>
            <a:ext cx="887406" cy="65661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048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E972C2-B9F3-4010-A68F-B5AC3F9007B5}"/>
              </a:ext>
            </a:extLst>
          </p:cNvPr>
          <p:cNvSpPr txBox="1"/>
          <p:nvPr/>
        </p:nvSpPr>
        <p:spPr>
          <a:xfrm>
            <a:off x="8763000" y="23241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Introduction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8A184-0E1D-4DD3-9580-9C8DF71BE266}"/>
              </a:ext>
            </a:extLst>
          </p:cNvPr>
          <p:cNvSpPr txBox="1"/>
          <p:nvPr/>
        </p:nvSpPr>
        <p:spPr>
          <a:xfrm>
            <a:off x="8763000" y="3407890"/>
            <a:ext cx="673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Source Camera Identification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A1FF57-CBE4-41DE-8B13-709E7EDEE10D}"/>
              </a:ext>
            </a:extLst>
          </p:cNvPr>
          <p:cNvSpPr/>
          <p:nvPr/>
        </p:nvSpPr>
        <p:spPr>
          <a:xfrm>
            <a:off x="7389558" y="4229100"/>
            <a:ext cx="1987830" cy="498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1BAAF-B6AE-480C-8537-1B33F73E1646}"/>
              </a:ext>
            </a:extLst>
          </p:cNvPr>
          <p:cNvSpPr txBox="1"/>
          <p:nvPr/>
        </p:nvSpPr>
        <p:spPr>
          <a:xfrm>
            <a:off x="8763000" y="4115776"/>
            <a:ext cx="9308424" cy="348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</a:rPr>
              <a:t>2.1 Traditional Convolutional Neural Networks(T.CNN)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</a:rPr>
              <a:t>2.2 Data Enhancement (D.E.)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</a:rPr>
              <a:t>2.3 Fusion and Ensemble (F./E.)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</a:rPr>
              <a:t>2.4 Patch Selection (P.S.)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</a:rPr>
              <a:t>2.5 Classifier (C.)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2839" y="4823213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6342" y="4988882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25196D-278F-436F-B8C9-33C26FA8170D}"/>
              </a:ext>
            </a:extLst>
          </p:cNvPr>
          <p:cNvSpPr txBox="1"/>
          <p:nvPr/>
        </p:nvSpPr>
        <p:spPr>
          <a:xfrm>
            <a:off x="8458200" y="4490426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Introduction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49518-A1DC-46B3-AE9F-1F493E4B9126}"/>
              </a:ext>
            </a:extLst>
          </p:cNvPr>
          <p:cNvSpPr txBox="1"/>
          <p:nvPr/>
        </p:nvSpPr>
        <p:spPr>
          <a:xfrm>
            <a:off x="4028959" y="2951543"/>
            <a:ext cx="3657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0" b="1" dirty="0">
                <a:solidFill>
                  <a:schemeClr val="bg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9" y="1179175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Introduction</a:t>
            </a:r>
            <a:endParaRPr lang="ko-KR" altLang="en-US" sz="5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54548-B011-40F9-AEF3-B79DAA739584}"/>
              </a:ext>
            </a:extLst>
          </p:cNvPr>
          <p:cNvSpPr txBox="1"/>
          <p:nvPr/>
        </p:nvSpPr>
        <p:spPr>
          <a:xfrm>
            <a:off x="672880" y="3939406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lt"/>
              </a:rPr>
              <a:t>With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the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advent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of techniques based on artificial intelligence(AI) that can be exploited by malicious actors to spread “</a:t>
            </a:r>
            <a:r>
              <a:rPr lang="en-US" altLang="ko-KR" sz="3000" dirty="0">
                <a:solidFill>
                  <a:srgbClr val="FF0000"/>
                </a:solidFill>
                <a:latin typeface="+mj-lt"/>
              </a:rPr>
              <a:t>fake news</a:t>
            </a:r>
            <a:r>
              <a:rPr lang="en-US" altLang="ko-KR" sz="3000" dirty="0">
                <a:latin typeface="+mj-lt"/>
              </a:rPr>
              <a:t>”</a:t>
            </a:r>
            <a:endParaRPr lang="ko-KR" altLang="en-US" sz="3000" dirty="0">
              <a:latin typeface="+mj-lt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DFB85AC-80E9-42B9-A28D-840224CCA32B}"/>
              </a:ext>
            </a:extLst>
          </p:cNvPr>
          <p:cNvSpPr/>
          <p:nvPr/>
        </p:nvSpPr>
        <p:spPr>
          <a:xfrm>
            <a:off x="3733800" y="5738072"/>
            <a:ext cx="1066800" cy="113429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1A7B4-BC8D-4F66-B39D-29C8EB2FAA74}"/>
              </a:ext>
            </a:extLst>
          </p:cNvPr>
          <p:cNvSpPr txBox="1"/>
          <p:nvPr/>
        </p:nvSpPr>
        <p:spPr>
          <a:xfrm>
            <a:off x="628645" y="7189938"/>
            <a:ext cx="8871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In order to verify the authenticity and integrity of a digital image, a number of techniques, known collectively as “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digital image forensics</a:t>
            </a:r>
            <a:r>
              <a:rPr lang="en-US" altLang="ko-KR" sz="3000" dirty="0"/>
              <a:t>”</a:t>
            </a:r>
            <a:endParaRPr lang="ko-KR" altLang="en-US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25500F-8B7F-485B-AB8C-22A7343925B9}"/>
              </a:ext>
            </a:extLst>
          </p:cNvPr>
          <p:cNvSpPr txBox="1"/>
          <p:nvPr/>
        </p:nvSpPr>
        <p:spPr>
          <a:xfrm>
            <a:off x="672880" y="3254744"/>
            <a:ext cx="24703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>
                    <a:lumMod val="50000"/>
                  </a:schemeClr>
                </a:solidFill>
              </a:rPr>
              <a:t>Purpose</a:t>
            </a:r>
            <a:endParaRPr lang="ko-KR" altLang="en-US" sz="3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Object 19">
            <a:extLst>
              <a:ext uri="{FF2B5EF4-FFF2-40B4-BE49-F238E27FC236}">
                <a16:creationId xmlns:a16="http://schemas.microsoft.com/office/drawing/2014/main" id="{683E01FB-5B80-4399-9500-38E1A4A325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139254" y="5394704"/>
            <a:ext cx="9271840" cy="431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4469B7-67AB-4682-A34F-369A2083C5A6}"/>
              </a:ext>
            </a:extLst>
          </p:cNvPr>
          <p:cNvSpPr txBox="1"/>
          <p:nvPr/>
        </p:nvSpPr>
        <p:spPr>
          <a:xfrm>
            <a:off x="11713491" y="4281726"/>
            <a:ext cx="3581400" cy="8617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Pattern recognition</a:t>
            </a:r>
          </a:p>
          <a:p>
            <a:pPr algn="ctr"/>
            <a:r>
              <a:rPr lang="en-US" altLang="ko-KR" sz="2500" dirty="0"/>
              <a:t>Statistical analysis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5F3A46A-8B74-4254-AAFE-E4D7B76FBE79}"/>
              </a:ext>
            </a:extLst>
          </p:cNvPr>
          <p:cNvSpPr/>
          <p:nvPr/>
        </p:nvSpPr>
        <p:spPr>
          <a:xfrm>
            <a:off x="13046991" y="5143500"/>
            <a:ext cx="800100" cy="164268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B6030-EB29-41FC-B799-DC100D964859}"/>
              </a:ext>
            </a:extLst>
          </p:cNvPr>
          <p:cNvSpPr txBox="1"/>
          <p:nvPr/>
        </p:nvSpPr>
        <p:spPr>
          <a:xfrm>
            <a:off x="11713491" y="6786183"/>
            <a:ext cx="3581400" cy="8617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Deep learning-based schemes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65083-F42F-44C2-9323-D12CDB3776DD}"/>
              </a:ext>
            </a:extLst>
          </p:cNvPr>
          <p:cNvSpPr txBox="1"/>
          <p:nvPr/>
        </p:nvSpPr>
        <p:spPr>
          <a:xfrm>
            <a:off x="10875291" y="4474086"/>
            <a:ext cx="99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1">
                    <a:lumMod val="75000"/>
                  </a:schemeClr>
                </a:solidFill>
              </a:rPr>
              <a:t>Past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795BE-B4D6-41C9-A85B-1B5E34010D33}"/>
              </a:ext>
            </a:extLst>
          </p:cNvPr>
          <p:cNvSpPr txBox="1"/>
          <p:nvPr/>
        </p:nvSpPr>
        <p:spPr>
          <a:xfrm>
            <a:off x="10265691" y="6991599"/>
            <a:ext cx="1449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1">
                    <a:lumMod val="75000"/>
                  </a:schemeClr>
                </a:solidFill>
              </a:rPr>
              <a:t>Recently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0E6EDA53-0EDC-43C5-9B3D-15EA80FE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00" y="3586716"/>
            <a:ext cx="10397529" cy="433686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7E43864-1469-47C7-9B94-B40D054F4D1D}"/>
              </a:ext>
            </a:extLst>
          </p:cNvPr>
          <p:cNvSpPr txBox="1"/>
          <p:nvPr/>
        </p:nvSpPr>
        <p:spPr>
          <a:xfrm>
            <a:off x="2001849" y="1179175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Introduction</a:t>
            </a:r>
            <a:endParaRPr lang="ko-KR" altLang="en-US" sz="5000" b="1" dirty="0"/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8CDBA332-0907-4856-A2C4-B11F0C8D878C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712BB83F-B33A-47DE-8063-9287FB50A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C327FECC-C76C-4CB7-A9D2-7327AA67262F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4FB4E735-AB2E-4B66-8106-195BA947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877714B-3790-4F18-9518-CA324FE5ABA1}"/>
              </a:ext>
            </a:extLst>
          </p:cNvPr>
          <p:cNvSpPr txBox="1"/>
          <p:nvPr/>
        </p:nvSpPr>
        <p:spPr>
          <a:xfrm>
            <a:off x="586403" y="8141698"/>
            <a:ext cx="62290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Cropped</a:t>
            </a:r>
            <a:r>
              <a:rPr lang="ko-KR" altLang="en-US" sz="2500" dirty="0"/>
              <a:t> </a:t>
            </a:r>
            <a:r>
              <a:rPr lang="en-US" altLang="ko-KR" sz="2500" dirty="0"/>
              <a:t>into small and fixed-size pixel patches</a:t>
            </a:r>
          </a:p>
          <a:p>
            <a:r>
              <a:rPr lang="en-US" altLang="ko-KR" sz="2500" dirty="0"/>
              <a:t>Patches are processed</a:t>
            </a:r>
          </a:p>
          <a:p>
            <a:r>
              <a:rPr lang="en-US" altLang="ko-KR" sz="2500" dirty="0"/>
              <a:t>Choose the patches by selection strategy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4EA17-B28A-4778-AF19-16B5F3C86A0F}"/>
              </a:ext>
            </a:extLst>
          </p:cNvPr>
          <p:cNvSpPr txBox="1"/>
          <p:nvPr/>
        </p:nvSpPr>
        <p:spPr>
          <a:xfrm>
            <a:off x="528637" y="3227365"/>
            <a:ext cx="3657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Preprocessing by a spatial filter to improve their signal-to-noise(SNR)</a:t>
            </a:r>
            <a:endParaRPr lang="ko-KR" altLang="en-US" sz="25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AC54A64-72C1-4AED-87E8-2695527BFDA5}"/>
              </a:ext>
            </a:extLst>
          </p:cNvPr>
          <p:cNvCxnSpPr>
            <a:cxnSpLocks/>
          </p:cNvCxnSpPr>
          <p:nvPr/>
        </p:nvCxnSpPr>
        <p:spPr>
          <a:xfrm>
            <a:off x="2357439" y="3227366"/>
            <a:ext cx="4935855" cy="486734"/>
          </a:xfrm>
          <a:prstGeom prst="bentConnector3">
            <a:avLst>
              <a:gd name="adj1" fmla="val 100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6C0E96-6B82-4426-B477-6BFF224794E1}"/>
              </a:ext>
            </a:extLst>
          </p:cNvPr>
          <p:cNvSpPr txBox="1"/>
          <p:nvPr/>
        </p:nvSpPr>
        <p:spPr>
          <a:xfrm>
            <a:off x="12759043" y="3113723"/>
            <a:ext cx="4419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Classifier result for the original image can be obtained by voting among the pixel patches</a:t>
            </a:r>
            <a:endParaRPr lang="ko-KR" altLang="en-US" sz="25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153AB94-8B74-4A02-8A7F-E7A9013F0613}"/>
              </a:ext>
            </a:extLst>
          </p:cNvPr>
          <p:cNvCxnSpPr>
            <a:stCxn id="21" idx="1"/>
          </p:cNvCxnSpPr>
          <p:nvPr/>
        </p:nvCxnSpPr>
        <p:spPr>
          <a:xfrm rot="10800000" flipV="1">
            <a:off x="12378043" y="3736971"/>
            <a:ext cx="381000" cy="589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921084C-49F9-45BA-9CDC-562791E9E59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288182" y="7181963"/>
            <a:ext cx="1372477" cy="546995"/>
          </a:xfrm>
          <a:prstGeom prst="bentConnector3">
            <a:avLst>
              <a:gd name="adj1" fmla="val 98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E70E56-FE96-426F-8DB4-623F6DC6446A}"/>
              </a:ext>
            </a:extLst>
          </p:cNvPr>
          <p:cNvSpPr txBox="1"/>
          <p:nvPr/>
        </p:nvSpPr>
        <p:spPr>
          <a:xfrm>
            <a:off x="9972980" y="8200068"/>
            <a:ext cx="7772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dirty="0"/>
              <a:t>By having a </a:t>
            </a:r>
            <a:r>
              <a:rPr lang="en-US" altLang="ko-KR" sz="2500" dirty="0" err="1"/>
              <a:t>softmax</a:t>
            </a:r>
            <a:r>
              <a:rPr lang="en-US" altLang="ko-KR" sz="2500" dirty="0"/>
              <a:t> layer at the end of the network</a:t>
            </a:r>
          </a:p>
          <a:p>
            <a:pPr marL="285750" indent="-285750">
              <a:buFontTx/>
              <a:buChar char="-"/>
            </a:pPr>
            <a:r>
              <a:rPr lang="en-US" altLang="ko-KR" sz="2500" dirty="0"/>
              <a:t>By training a separate classifier on the features extracted by the last layer of the CNN</a:t>
            </a:r>
            <a:endParaRPr lang="ko-KR" altLang="en-US" sz="25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E1328A2-4477-4992-AE62-8AA713BACD58}"/>
              </a:ext>
            </a:extLst>
          </p:cNvPr>
          <p:cNvCxnSpPr>
            <a:stCxn id="30" idx="1"/>
          </p:cNvCxnSpPr>
          <p:nvPr/>
        </p:nvCxnSpPr>
        <p:spPr>
          <a:xfrm rot="10800000">
            <a:off x="9634844" y="6769222"/>
            <a:ext cx="338137" cy="2054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3E560-FBC8-46E6-9C13-A793A64AAB02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999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2839" y="4823213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6342" y="4988882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25196D-278F-436F-B8C9-33C26FA8170D}"/>
              </a:ext>
            </a:extLst>
          </p:cNvPr>
          <p:cNvSpPr txBox="1"/>
          <p:nvPr/>
        </p:nvSpPr>
        <p:spPr>
          <a:xfrm>
            <a:off x="8219655" y="4327892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Source</a:t>
            </a:r>
            <a:r>
              <a:rPr lang="ko-KR" altLang="en-US" sz="5000" b="1" dirty="0">
                <a:solidFill>
                  <a:schemeClr val="bg1"/>
                </a:solidFill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</a:rPr>
              <a:t>Camera</a:t>
            </a:r>
            <a:r>
              <a:rPr lang="ko-KR" altLang="en-US" sz="5000" b="1" dirty="0">
                <a:solidFill>
                  <a:schemeClr val="bg1"/>
                </a:solidFill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</a:rPr>
              <a:t>Identification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267FD-D05B-41D4-A2F4-30C48BC90FC4}"/>
              </a:ext>
            </a:extLst>
          </p:cNvPr>
          <p:cNvSpPr txBox="1"/>
          <p:nvPr/>
        </p:nvSpPr>
        <p:spPr>
          <a:xfrm>
            <a:off x="4028959" y="2951543"/>
            <a:ext cx="3657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E2F51-17A9-4AA1-871F-DA31C9E6C9CF}"/>
              </a:ext>
            </a:extLst>
          </p:cNvPr>
          <p:cNvSpPr txBox="1"/>
          <p:nvPr/>
        </p:nvSpPr>
        <p:spPr>
          <a:xfrm>
            <a:off x="4361919" y="6891083"/>
            <a:ext cx="7315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2.1 Traditional Convolutional Neural Networks(T.CNN)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2.2 Data Enhancement (D.E.)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2.3 Fusion and Ensemble (F./E.)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2.4 Patch Selection (P.S.)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2.5 Classifier (C.)</a:t>
            </a:r>
          </a:p>
        </p:txBody>
      </p:sp>
    </p:spTree>
    <p:extLst>
      <p:ext uri="{BB962C8B-B14F-4D97-AF65-F5344CB8AC3E}">
        <p14:creationId xmlns:p14="http://schemas.microsoft.com/office/powerpoint/2010/main" val="41791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7BBBD-8644-4786-8B41-64DE017AA00F}"/>
              </a:ext>
            </a:extLst>
          </p:cNvPr>
          <p:cNvSpPr txBox="1"/>
          <p:nvPr/>
        </p:nvSpPr>
        <p:spPr>
          <a:xfrm>
            <a:off x="533725" y="2673002"/>
            <a:ext cx="9586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Purpose</a:t>
            </a:r>
            <a:r>
              <a:rPr lang="en-US" altLang="ko-KR" sz="3000" dirty="0"/>
              <a:t> : which is to trace where an image is from</a:t>
            </a:r>
            <a:endParaRPr lang="ko-KR" altLang="en-US" sz="3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2.1 Traditional Convolutional Neural Networks(T.CNN)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FDDE6-E8A7-4529-87E1-B061040B9BD9}"/>
              </a:ext>
            </a:extLst>
          </p:cNvPr>
          <p:cNvSpPr txBox="1"/>
          <p:nvPr/>
        </p:nvSpPr>
        <p:spPr>
          <a:xfrm>
            <a:off x="731519" y="3932460"/>
            <a:ext cx="1127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Bondi[23]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Deep learning based schemes Source camera identification Firstly</a:t>
            </a:r>
            <a:r>
              <a:rPr lang="ko-KR" altLang="en-US" sz="2400" dirty="0"/>
              <a:t> </a:t>
            </a:r>
            <a:r>
              <a:rPr lang="en-US" altLang="ko-KR" sz="2400" dirty="0"/>
              <a:t>introduced by Bondi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FF0000"/>
                </a:solidFill>
              </a:rPr>
              <a:t>Path-breaking </a:t>
            </a:r>
            <a:r>
              <a:rPr lang="en-US" altLang="ko-KR" sz="2400" dirty="0"/>
              <a:t> method used a simple architecture with five layers including three conv layers, two FC layers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1812B0-F311-41BE-853F-1CCF1243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9" y="5571020"/>
            <a:ext cx="15469201" cy="15098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B93BB-51CB-46FE-A491-F804006B79BE}"/>
              </a:ext>
            </a:extLst>
          </p:cNvPr>
          <p:cNvSpPr/>
          <p:nvPr/>
        </p:nvSpPr>
        <p:spPr>
          <a:xfrm>
            <a:off x="13380719" y="5511882"/>
            <a:ext cx="2819400" cy="1912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6C5E9-0149-4EF4-B311-AEE9974B32F3}"/>
              </a:ext>
            </a:extLst>
          </p:cNvPr>
          <p:cNvSpPr txBox="1"/>
          <p:nvPr/>
        </p:nvSpPr>
        <p:spPr>
          <a:xfrm>
            <a:off x="13045439" y="5035791"/>
            <a:ext cx="348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On full resolution image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0B0434-4869-422F-B3F9-9900027B6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03" y="9473619"/>
            <a:ext cx="17555747" cy="4616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3CA85E-2E69-4FFE-A7C5-6673A9798A49}"/>
              </a:ext>
            </a:extLst>
          </p:cNvPr>
          <p:cNvSpPr txBox="1"/>
          <p:nvPr/>
        </p:nvSpPr>
        <p:spPr>
          <a:xfrm>
            <a:off x="810423" y="7633517"/>
            <a:ext cx="1127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Freire-Obregon[24]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Proposed six layer CNN, including two conv layers, one max pooling layer, three fully connected layers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Used in L-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, led to slightly better performance than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2.1 Traditional Convolutional Neural Networks(T.CNN)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19EBED-300F-48DB-93B9-CAED2247D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90739"/>
            <a:ext cx="14676120" cy="552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EC2E6A-2B57-46FE-87F2-FCB0629E3427}"/>
              </a:ext>
            </a:extLst>
          </p:cNvPr>
          <p:cNvSpPr txBox="1"/>
          <p:nvPr/>
        </p:nvSpPr>
        <p:spPr>
          <a:xfrm>
            <a:off x="1005840" y="7970728"/>
            <a:ext cx="11277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Chen[26]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Using </a:t>
            </a:r>
            <a:r>
              <a:rPr lang="en-US" altLang="ko-KR" sz="2400" dirty="0" err="1"/>
              <a:t>ResNet</a:t>
            </a:r>
            <a:r>
              <a:rPr lang="en-US" altLang="ko-KR" sz="2400" dirty="0"/>
              <a:t> with 26 layers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Accuracy 99.12%(brand-), 94.73%(model-), 45.81%(</a:t>
            </a:r>
            <a:r>
              <a:rPr lang="en-US" altLang="ko-KR" sz="2400" dirty="0" err="1"/>
              <a:t>devide</a:t>
            </a:r>
            <a:r>
              <a:rPr lang="en-US" altLang="ko-KR" sz="2400" dirty="0"/>
              <a:t>-level)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4F1F8-FB4C-4A02-8834-B82855F19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7072585"/>
            <a:ext cx="14830425" cy="4447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46D3F4-7F14-4062-BAF5-3D105A1D49D5}"/>
              </a:ext>
            </a:extLst>
          </p:cNvPr>
          <p:cNvSpPr txBox="1"/>
          <p:nvPr/>
        </p:nvSpPr>
        <p:spPr>
          <a:xfrm>
            <a:off x="838200" y="2899332"/>
            <a:ext cx="1127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Huang[25]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Presented an architecture similar to the on proposed by Bondi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Improve over the accuracy obtained by Freire-Obregon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Using Batch Normalization and more conv layers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5762AE-0E2B-4425-9021-BE8E18564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9334461"/>
            <a:ext cx="13249275" cy="5686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115F09-D3D6-41BE-98CB-A786AE23004E}"/>
              </a:ext>
            </a:extLst>
          </p:cNvPr>
          <p:cNvSpPr txBox="1"/>
          <p:nvPr/>
        </p:nvSpPr>
        <p:spPr>
          <a:xfrm>
            <a:off x="1005840" y="5448300"/>
            <a:ext cx="1127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Yao[26]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Put forward a 13 layers CNN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Robust against JPEG compression and noise adding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Not resistant to re-scaling operation</a:t>
            </a:r>
          </a:p>
        </p:txBody>
      </p:sp>
    </p:spTree>
    <p:extLst>
      <p:ext uri="{BB962C8B-B14F-4D97-AF65-F5344CB8AC3E}">
        <p14:creationId xmlns:p14="http://schemas.microsoft.com/office/powerpoint/2010/main" val="344936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A08A157-09A7-4CC3-A367-4F8319A92DB0}"/>
              </a:ext>
            </a:extLst>
          </p:cNvPr>
          <p:cNvSpPr txBox="1"/>
          <p:nvPr/>
        </p:nvSpPr>
        <p:spPr>
          <a:xfrm>
            <a:off x="2001848" y="933871"/>
            <a:ext cx="8894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Source Camera Identification</a:t>
            </a:r>
            <a:endParaRPr lang="ko-KR" altLang="en-US" sz="5000" b="1" dirty="0"/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57E78DB7-9DE5-4837-83AC-63F42F02F0B0}"/>
              </a:ext>
            </a:extLst>
          </p:cNvPr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5662BF5-A5FE-423B-BEE8-A0E5CE6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2" name="그룹 1002">
            <a:extLst>
              <a:ext uri="{FF2B5EF4-FFF2-40B4-BE49-F238E27FC236}">
                <a16:creationId xmlns:a16="http://schemas.microsoft.com/office/drawing/2014/main" id="{B929AD2E-C1BB-4F25-A386-4F27438A84A6}"/>
              </a:ext>
            </a:extLst>
          </p:cNvPr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4998146D-939E-4413-82C5-BFE1C3CA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11FA8D-204D-43DC-A283-863A87F6475C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1345C-D1AD-461B-8E76-EE77D59F3269}"/>
              </a:ext>
            </a:extLst>
          </p:cNvPr>
          <p:cNvSpPr txBox="1"/>
          <p:nvPr/>
        </p:nvSpPr>
        <p:spPr>
          <a:xfrm>
            <a:off x="2133600" y="1709723"/>
            <a:ext cx="9408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</a:rPr>
              <a:t>2.1 Traditional Convolutional Neural Networks(T.CNN)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1DC2A-0E72-434A-BF53-90DF17F06505}"/>
              </a:ext>
            </a:extLst>
          </p:cNvPr>
          <p:cNvSpPr txBox="1"/>
          <p:nvPr/>
        </p:nvSpPr>
        <p:spPr>
          <a:xfrm>
            <a:off x="838200" y="3195816"/>
            <a:ext cx="11277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Ding[28]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Combining </a:t>
            </a:r>
            <a:r>
              <a:rPr lang="en-US" altLang="ko-KR" sz="2400" dirty="0" err="1"/>
              <a:t>ResNet</a:t>
            </a:r>
            <a:r>
              <a:rPr lang="en-US" altLang="ko-KR" sz="2400" dirty="0"/>
              <a:t> with multi-task learning strategy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Three task(brand-level, model-level, sensor-level) are </a:t>
            </a:r>
            <a:r>
              <a:rPr lang="en-US" altLang="ko-KR" sz="2400" dirty="0">
                <a:solidFill>
                  <a:srgbClr val="FF0000"/>
                </a:solidFill>
              </a:rPr>
              <a:t>integrated into one framework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C93F5-F1F1-4694-93EB-648596F0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" y="4660393"/>
            <a:ext cx="13914120" cy="515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E0DE9-A9B8-4AB2-B83A-2F0AB89E9AA9}"/>
              </a:ext>
            </a:extLst>
          </p:cNvPr>
          <p:cNvSpPr txBox="1"/>
          <p:nvPr/>
        </p:nvSpPr>
        <p:spPr>
          <a:xfrm>
            <a:off x="10109358" y="359769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Multi task learning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49D58-1409-4814-8EB4-405807ECDD35}"/>
              </a:ext>
            </a:extLst>
          </p:cNvPr>
          <p:cNvSpPr txBox="1"/>
          <p:nvPr/>
        </p:nvSpPr>
        <p:spPr>
          <a:xfrm>
            <a:off x="889158" y="5545308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Marra</a:t>
            </a:r>
            <a:r>
              <a:rPr lang="en-US" altLang="ko-KR" sz="2800" b="1" dirty="0"/>
              <a:t>[28]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Used </a:t>
            </a:r>
            <a:r>
              <a:rPr lang="en-US" altLang="ko-KR" sz="2400" dirty="0" err="1"/>
              <a:t>XceptionNet</a:t>
            </a:r>
            <a:r>
              <a:rPr lang="en-US" altLang="ko-KR" sz="2400" dirty="0"/>
              <a:t>, voting strategy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119EF-F021-4181-81CD-2F013CACD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80019"/>
            <a:ext cx="13726002" cy="15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1233</Words>
  <Application>Microsoft Office PowerPoint</Application>
  <PresentationFormat>사용자 지정</PresentationFormat>
  <Paragraphs>169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Wingdings</vt:lpstr>
      <vt:lpstr>Franklin Gothic Heavy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안 선정</cp:lastModifiedBy>
  <cp:revision>14</cp:revision>
  <dcterms:created xsi:type="dcterms:W3CDTF">2021-07-15T11:02:23Z</dcterms:created>
  <dcterms:modified xsi:type="dcterms:W3CDTF">2021-07-16T07:25:56Z</dcterms:modified>
</cp:coreProperties>
</file>