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선정" userId="8b791d2864058aa7" providerId="LiveId" clId="{C91F7DB4-9446-40F9-8E81-D7D8B76AA2E9}"/>
    <pc:docChg chg="undo custSel modSld">
      <pc:chgData name="안 선정" userId="8b791d2864058aa7" providerId="LiveId" clId="{C91F7DB4-9446-40F9-8E81-D7D8B76AA2E9}" dt="2021-07-15T09:05:32.858" v="1111"/>
      <pc:docMkLst>
        <pc:docMk/>
      </pc:docMkLst>
      <pc:sldChg chg="addSp delSp modSp mod">
        <pc:chgData name="안 선정" userId="8b791d2864058aa7" providerId="LiveId" clId="{C91F7DB4-9446-40F9-8E81-D7D8B76AA2E9}" dt="2021-07-15T02:08:07.533" v="153" actId="14100"/>
        <pc:sldMkLst>
          <pc:docMk/>
          <pc:sldMk cId="0" sldId="256"/>
        </pc:sldMkLst>
        <pc:spChg chg="add mod">
          <ac:chgData name="안 선정" userId="8b791d2864058aa7" providerId="LiveId" clId="{C91F7DB4-9446-40F9-8E81-D7D8B76AA2E9}" dt="2021-07-15T02:07:11.992" v="92" actId="1076"/>
          <ac:spMkLst>
            <pc:docMk/>
            <pc:sldMk cId="0" sldId="256"/>
            <ac:spMk id="5" creationId="{2A24B8AE-F501-4AEF-98A0-696DAE31E1F0}"/>
          </ac:spMkLst>
        </pc:spChg>
        <pc:spChg chg="add mod">
          <ac:chgData name="안 선정" userId="8b791d2864058aa7" providerId="LiveId" clId="{C91F7DB4-9446-40F9-8E81-D7D8B76AA2E9}" dt="2021-07-15T02:08:07.533" v="153" actId="14100"/>
          <ac:spMkLst>
            <pc:docMk/>
            <pc:sldMk cId="0" sldId="256"/>
            <ac:spMk id="6" creationId="{4CE00047-4EE8-4F69-A7DF-77BFF70315A1}"/>
          </ac:spMkLst>
        </pc:spChg>
        <pc:picChg chg="del mod">
          <ac:chgData name="안 선정" userId="8b791d2864058aa7" providerId="LiveId" clId="{C91F7DB4-9446-40F9-8E81-D7D8B76AA2E9}" dt="2021-07-15T02:05:01.929" v="2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5:03.861" v="3" actId="478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5:05.416" v="4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안 선정" userId="8b791d2864058aa7" providerId="LiveId" clId="{C91F7DB4-9446-40F9-8E81-D7D8B76AA2E9}" dt="2021-07-15T08:33:28.876" v="295" actId="1076"/>
        <pc:sldMkLst>
          <pc:docMk/>
          <pc:sldMk cId="0" sldId="257"/>
        </pc:sldMkLst>
        <pc:spChg chg="add mod">
          <ac:chgData name="안 선정" userId="8b791d2864058aa7" providerId="LiveId" clId="{C91F7DB4-9446-40F9-8E81-D7D8B76AA2E9}" dt="2021-07-15T08:33:28.876" v="295" actId="1076"/>
          <ac:spMkLst>
            <pc:docMk/>
            <pc:sldMk cId="0" sldId="257"/>
            <ac:spMk id="10" creationId="{83E972C2-B9F3-4010-A68F-B5AC3F9007B5}"/>
          </ac:spMkLst>
        </pc:spChg>
        <pc:spChg chg="add mod">
          <ac:chgData name="안 선정" userId="8b791d2864058aa7" providerId="LiveId" clId="{C91F7DB4-9446-40F9-8E81-D7D8B76AA2E9}" dt="2021-07-15T02:09:09.382" v="232" actId="207"/>
          <ac:spMkLst>
            <pc:docMk/>
            <pc:sldMk cId="0" sldId="257"/>
            <ac:spMk id="15" creationId="{C688A184-0E1D-4DD3-9580-9C8DF71BE266}"/>
          </ac:spMkLst>
        </pc:spChg>
        <pc:spChg chg="add mod">
          <ac:chgData name="안 선정" userId="8b791d2864058aa7" providerId="LiveId" clId="{C91F7DB4-9446-40F9-8E81-D7D8B76AA2E9}" dt="2021-07-15T02:10:56.104" v="268" actId="1076"/>
          <ac:spMkLst>
            <pc:docMk/>
            <pc:sldMk cId="0" sldId="257"/>
            <ac:spMk id="17" creationId="{2FC97E88-4B6D-44E4-8509-1EA4017F945A}"/>
          </ac:spMkLst>
        </pc:spChg>
        <pc:spChg chg="add mod">
          <ac:chgData name="안 선정" userId="8b791d2864058aa7" providerId="LiveId" clId="{C91F7DB4-9446-40F9-8E81-D7D8B76AA2E9}" dt="2021-07-15T02:11:01.261" v="269" actId="1036"/>
          <ac:spMkLst>
            <pc:docMk/>
            <pc:sldMk cId="0" sldId="257"/>
            <ac:spMk id="19" creationId="{65EC2BBB-52DD-4533-B335-D3A6D3400E29}"/>
          </ac:spMkLst>
        </pc:spChg>
        <pc:spChg chg="add mod">
          <ac:chgData name="안 선정" userId="8b791d2864058aa7" providerId="LiveId" clId="{C91F7DB4-9446-40F9-8E81-D7D8B76AA2E9}" dt="2021-07-15T02:11:58.101" v="293" actId="1037"/>
          <ac:spMkLst>
            <pc:docMk/>
            <pc:sldMk cId="0" sldId="257"/>
            <ac:spMk id="21" creationId="{110F1601-4D98-4B56-B82F-6D68141249BA}"/>
          </ac:spMkLst>
        </pc:spChg>
        <pc:spChg chg="add mod">
          <ac:chgData name="안 선정" userId="8b791d2864058aa7" providerId="LiveId" clId="{C91F7DB4-9446-40F9-8E81-D7D8B76AA2E9}" dt="2021-07-15T02:11:51.495" v="292" actId="20577"/>
          <ac:spMkLst>
            <pc:docMk/>
            <pc:sldMk cId="0" sldId="257"/>
            <ac:spMk id="23" creationId="{177F34CB-759F-4847-91D7-925DD3513E05}"/>
          </ac:spMkLst>
        </pc:spChg>
        <pc:picChg chg="del">
          <ac:chgData name="안 선정" userId="8b791d2864058aa7" providerId="LiveId" clId="{C91F7DB4-9446-40F9-8E81-D7D8B76AA2E9}" dt="2021-07-15T02:08:13.593" v="154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4.124" v="155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4.740" v="156" actId="478"/>
          <ac:picMkLst>
            <pc:docMk/>
            <pc:sldMk cId="0" sldId="257"/>
            <ac:picMk id="6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5.211" v="157" actId="478"/>
          <ac:picMkLst>
            <pc:docMk/>
            <pc:sldMk cId="0" sldId="257"/>
            <ac:picMk id="7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5.832" v="158" actId="478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2:08:16.318" v="159" actId="478"/>
          <ac:picMkLst>
            <pc:docMk/>
            <pc:sldMk cId="0" sldId="257"/>
            <ac:picMk id="9" creationId="{00000000-0000-0000-0000-000000000000}"/>
          </ac:picMkLst>
        </pc:picChg>
      </pc:sldChg>
      <pc:sldChg chg="addSp delSp modSp mod">
        <pc:chgData name="안 선정" userId="8b791d2864058aa7" providerId="LiveId" clId="{C91F7DB4-9446-40F9-8E81-D7D8B76AA2E9}" dt="2021-07-15T08:34:20.630" v="304" actId="1076"/>
        <pc:sldMkLst>
          <pc:docMk/>
          <pc:sldMk cId="0" sldId="258"/>
        </pc:sldMkLst>
        <pc:spChg chg="add mod">
          <ac:chgData name="안 선정" userId="8b791d2864058aa7" providerId="LiveId" clId="{C91F7DB4-9446-40F9-8E81-D7D8B76AA2E9}" dt="2021-07-15T08:34:20.630" v="304" actId="1076"/>
          <ac:spMkLst>
            <pc:docMk/>
            <pc:sldMk cId="0" sldId="258"/>
            <ac:spMk id="9" creationId="{7725196D-278F-436F-B8C9-33C26FA8170D}"/>
          </ac:spMkLst>
        </pc:spChg>
        <pc:grpChg chg="mod">
          <ac:chgData name="안 선정" userId="8b791d2864058aa7" providerId="LiveId" clId="{C91F7DB4-9446-40F9-8E81-D7D8B76AA2E9}" dt="2021-07-15T08:34:09.203" v="302" actId="1076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안 선정" userId="8b791d2864058aa7" providerId="LiveId" clId="{C91F7DB4-9446-40F9-8E81-D7D8B76AA2E9}" dt="2021-07-15T08:34:09.203" v="302" actId="1076"/>
          <ac:grpSpMkLst>
            <pc:docMk/>
            <pc:sldMk cId="0" sldId="258"/>
            <ac:grpSpMk id="1002" creationId="{00000000-0000-0000-0000-000000000000}"/>
          </ac:grpSpMkLst>
        </pc:grpChg>
        <pc:picChg chg="mod">
          <ac:chgData name="안 선정" userId="8b791d2864058aa7" providerId="LiveId" clId="{C91F7DB4-9446-40F9-8E81-D7D8B76AA2E9}" dt="2021-07-15T08:34:09.203" v="302" actId="1076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33:34.762" v="296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33:58.874" v="301" actId="478"/>
          <ac:picMkLst>
            <pc:docMk/>
            <pc:sldMk cId="0" sldId="258"/>
            <ac:picMk id="10" creationId="{00000000-0000-0000-0000-000000000000}"/>
          </ac:picMkLst>
        </pc:picChg>
      </pc:sldChg>
      <pc:sldChg chg="addSp delSp modSp mod">
        <pc:chgData name="안 선정" userId="8b791d2864058aa7" providerId="LiveId" clId="{C91F7DB4-9446-40F9-8E81-D7D8B76AA2E9}" dt="2021-07-15T08:53:33.304" v="852" actId="1076"/>
        <pc:sldMkLst>
          <pc:docMk/>
          <pc:sldMk cId="0" sldId="259"/>
        </pc:sldMkLst>
        <pc:spChg chg="add mod">
          <ac:chgData name="안 선정" userId="8b791d2864058aa7" providerId="LiveId" clId="{C91F7DB4-9446-40F9-8E81-D7D8B76AA2E9}" dt="2021-07-15T08:48:48.250" v="681" actId="207"/>
          <ac:spMkLst>
            <pc:docMk/>
            <pc:sldMk cId="0" sldId="259"/>
            <ac:spMk id="11" creationId="{B7354548-B011-40F9-AEF3-B79DAA739584}"/>
          </ac:spMkLst>
        </pc:spChg>
        <pc:spChg chg="add mod">
          <ac:chgData name="안 선정" userId="8b791d2864058aa7" providerId="LiveId" clId="{C91F7DB4-9446-40F9-8E81-D7D8B76AA2E9}" dt="2021-07-15T08:48:41.846" v="680" actId="1076"/>
          <ac:spMkLst>
            <pc:docMk/>
            <pc:sldMk cId="0" sldId="259"/>
            <ac:spMk id="13" creationId="{7DFB85AC-80E9-42B9-A28D-840224CCA32B}"/>
          </ac:spMkLst>
        </pc:spChg>
        <pc:spChg chg="add mod">
          <ac:chgData name="안 선정" userId="8b791d2864058aa7" providerId="LiveId" clId="{C91F7DB4-9446-40F9-8E81-D7D8B76AA2E9}" dt="2021-07-15T08:48:36.175" v="676" actId="14100"/>
          <ac:spMkLst>
            <pc:docMk/>
            <pc:sldMk cId="0" sldId="259"/>
            <ac:spMk id="14" creationId="{F481A7B4-BC8D-4F66-B39D-29C8EB2FAA74}"/>
          </ac:spMkLst>
        </pc:spChg>
        <pc:spChg chg="add mod">
          <ac:chgData name="안 선정" userId="8b791d2864058aa7" providerId="LiveId" clId="{C91F7DB4-9446-40F9-8E81-D7D8B76AA2E9}" dt="2021-07-15T08:51:16.196" v="793" actId="1076"/>
          <ac:spMkLst>
            <pc:docMk/>
            <pc:sldMk cId="0" sldId="259"/>
            <ac:spMk id="16" creationId="{FB203C3D-B037-400B-B4D1-D9155AF50EAC}"/>
          </ac:spMkLst>
        </pc:spChg>
        <pc:spChg chg="add mod">
          <ac:chgData name="안 선정" userId="8b791d2864058aa7" providerId="LiveId" clId="{C91F7DB4-9446-40F9-8E81-D7D8B76AA2E9}" dt="2021-07-15T08:51:34.703" v="802" actId="1076"/>
          <ac:spMkLst>
            <pc:docMk/>
            <pc:sldMk cId="0" sldId="259"/>
            <ac:spMk id="20" creationId="{EBADD464-366C-49BD-A885-20E3C2EAFB7A}"/>
          </ac:spMkLst>
        </pc:spChg>
        <pc:spChg chg="add mod">
          <ac:chgData name="안 선정" userId="8b791d2864058aa7" providerId="LiveId" clId="{C91F7DB4-9446-40F9-8E81-D7D8B76AA2E9}" dt="2021-07-15T08:53:33.304" v="852" actId="1076"/>
          <ac:spMkLst>
            <pc:docMk/>
            <pc:sldMk cId="0" sldId="259"/>
            <ac:spMk id="22" creationId="{AF25500F-8B7F-485B-AB8C-22A7343925B9}"/>
          </ac:spMkLst>
        </pc:spChg>
        <pc:spChg chg="add mod">
          <ac:chgData name="안 선정" userId="8b791d2864058aa7" providerId="LiveId" clId="{C91F7DB4-9446-40F9-8E81-D7D8B76AA2E9}" dt="2021-07-15T08:35:31.395" v="331" actId="1076"/>
          <ac:spMkLst>
            <pc:docMk/>
            <pc:sldMk cId="0" sldId="259"/>
            <ac:spMk id="30" creationId="{DCA886B4-3B33-42C5-ABD5-2EAC5BC152B5}"/>
          </ac:spMkLst>
        </pc:spChg>
        <pc:spChg chg="add mod">
          <ac:chgData name="안 선정" userId="8b791d2864058aa7" providerId="LiveId" clId="{C91F7DB4-9446-40F9-8E81-D7D8B76AA2E9}" dt="2021-07-15T08:51:16.196" v="793" actId="1076"/>
          <ac:spMkLst>
            <pc:docMk/>
            <pc:sldMk cId="0" sldId="259"/>
            <ac:spMk id="36" creationId="{06A205FD-90DF-46F6-82C3-332A5581028E}"/>
          </ac:spMkLst>
        </pc:spChg>
        <pc:spChg chg="add mod">
          <ac:chgData name="안 선정" userId="8b791d2864058aa7" providerId="LiveId" clId="{C91F7DB4-9446-40F9-8E81-D7D8B76AA2E9}" dt="2021-07-15T08:51:16.196" v="793" actId="1076"/>
          <ac:spMkLst>
            <pc:docMk/>
            <pc:sldMk cId="0" sldId="259"/>
            <ac:spMk id="37" creationId="{48CE46C0-FBD4-4917-8B33-CD83C68898AE}"/>
          </ac:spMkLst>
        </pc:spChg>
        <pc:spChg chg="add mod">
          <ac:chgData name="안 선정" userId="8b791d2864058aa7" providerId="LiveId" clId="{C91F7DB4-9446-40F9-8E81-D7D8B76AA2E9}" dt="2021-07-15T08:51:49.670" v="819" actId="1037"/>
          <ac:spMkLst>
            <pc:docMk/>
            <pc:sldMk cId="0" sldId="259"/>
            <ac:spMk id="39" creationId="{EE464E39-892E-4772-9194-30E504662268}"/>
          </ac:spMkLst>
        </pc:spChg>
        <pc:grpChg chg="mod">
          <ac:chgData name="안 선정" userId="8b791d2864058aa7" providerId="LiveId" clId="{C91F7DB4-9446-40F9-8E81-D7D8B76AA2E9}" dt="2021-07-15T08:35:45" v="335" actId="14100"/>
          <ac:grpSpMkLst>
            <pc:docMk/>
            <pc:sldMk cId="0" sldId="259"/>
            <ac:grpSpMk id="1001" creationId="{00000000-0000-0000-0000-000000000000}"/>
          </ac:grpSpMkLst>
        </pc:grpChg>
        <pc:grpChg chg="mod">
          <ac:chgData name="안 선정" userId="8b791d2864058aa7" providerId="LiveId" clId="{C91F7DB4-9446-40F9-8E81-D7D8B76AA2E9}" dt="2021-07-15T08:35:45" v="335" actId="14100"/>
          <ac:grpSpMkLst>
            <pc:docMk/>
            <pc:sldMk cId="0" sldId="259"/>
            <ac:grpSpMk id="1002" creationId="{00000000-0000-0000-0000-000000000000}"/>
          </ac:grpSpMkLst>
        </pc:grpChg>
        <pc:grpChg chg="add del">
          <ac:chgData name="안 선정" userId="8b791d2864058aa7" providerId="LiveId" clId="{C91F7DB4-9446-40F9-8E81-D7D8B76AA2E9}" dt="2021-07-15T08:35:23.337" v="327" actId="478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34:57.509" v="311" actId="478"/>
          <ac:grpSpMkLst>
            <pc:docMk/>
            <pc:sldMk cId="0" sldId="259"/>
            <ac:grpSpMk id="1004" creationId="{00000000-0000-0000-0000-000000000000}"/>
          </ac:grpSpMkLst>
        </pc:grpChg>
        <pc:grpChg chg="add del mod">
          <ac:chgData name="안 선정" userId="8b791d2864058aa7" providerId="LiveId" clId="{C91F7DB4-9446-40F9-8E81-D7D8B76AA2E9}" dt="2021-07-15T08:35:34.192" v="332" actId="478"/>
          <ac:grpSpMkLst>
            <pc:docMk/>
            <pc:sldMk cId="0" sldId="259"/>
            <ac:grpSpMk id="1005" creationId="{00000000-0000-0000-0000-000000000000}"/>
          </ac:grpSpMkLst>
        </pc:grpChg>
        <pc:grpChg chg="add del mod">
          <ac:chgData name="안 선정" userId="8b791d2864058aa7" providerId="LiveId" clId="{C91F7DB4-9446-40F9-8E81-D7D8B76AA2E9}" dt="2021-07-15T08:35:34.192" v="332" actId="478"/>
          <ac:grpSpMkLst>
            <pc:docMk/>
            <pc:sldMk cId="0" sldId="259"/>
            <ac:grpSpMk id="1006" creationId="{00000000-0000-0000-0000-000000000000}"/>
          </ac:grpSpMkLst>
        </pc:grpChg>
        <pc:picChg chg="add del">
          <ac:chgData name="안 선정" userId="8b791d2864058aa7" providerId="LiveId" clId="{C91F7DB4-9446-40F9-8E81-D7D8B76AA2E9}" dt="2021-07-15T08:35:24.635" v="328" actId="478"/>
          <ac:picMkLst>
            <pc:docMk/>
            <pc:sldMk cId="0" sldId="259"/>
            <ac:picMk id="2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34:33.872" v="305" actId="478"/>
          <ac:picMkLst>
            <pc:docMk/>
            <pc:sldMk cId="0" sldId="259"/>
            <ac:picMk id="4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2.300" v="326" actId="478"/>
          <ac:picMkLst>
            <pc:docMk/>
            <pc:sldMk cId="0" sldId="259"/>
            <ac:picMk id="5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19.768" v="325" actId="478"/>
          <ac:picMkLst>
            <pc:docMk/>
            <pc:sldMk cId="0" sldId="259"/>
            <ac:picMk id="6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5.502" v="329" actId="478"/>
          <ac:picMkLst>
            <pc:docMk/>
            <pc:sldMk cId="0" sldId="259"/>
            <ac:picMk id="7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5.502" v="329" actId="478"/>
          <ac:picMkLst>
            <pc:docMk/>
            <pc:sldMk cId="0" sldId="259"/>
            <ac:picMk id="8" creationId="{00000000-0000-0000-0000-000000000000}"/>
          </ac:picMkLst>
        </pc:picChg>
        <pc:picChg chg="add del">
          <ac:chgData name="안 선정" userId="8b791d2864058aa7" providerId="LiveId" clId="{C91F7DB4-9446-40F9-8E81-D7D8B76AA2E9}" dt="2021-07-15T08:35:25.502" v="329" actId="478"/>
          <ac:picMkLst>
            <pc:docMk/>
            <pc:sldMk cId="0" sldId="259"/>
            <ac:picMk id="9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10" creationId="{00000000-0000-0000-0000-000000000000}"/>
          </ac:picMkLst>
        </pc:picChg>
        <pc:picChg chg="add del topLvl">
          <ac:chgData name="안 선정" userId="8b791d2864058aa7" providerId="LiveId" clId="{C91F7DB4-9446-40F9-8E81-D7D8B76AA2E9}" dt="2021-07-15T08:35:26.283" v="330" actId="478"/>
          <ac:picMkLst>
            <pc:docMk/>
            <pc:sldMk cId="0" sldId="259"/>
            <ac:picMk id="21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6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7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8" creationId="{00000000-0000-0000-0000-000000000000}"/>
          </ac:picMkLst>
        </pc:picChg>
        <pc:picChg chg="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29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49:13.836" v="688" actId="478"/>
          <ac:picMkLst>
            <pc:docMk/>
            <pc:sldMk cId="0" sldId="259"/>
            <ac:picMk id="32" creationId="{B892A1DE-80E2-4B06-9FE4-E753876D68E8}"/>
          </ac:picMkLst>
        </pc:picChg>
        <pc:picChg chg="add del mod">
          <ac:chgData name="안 선정" userId="8b791d2864058aa7" providerId="LiveId" clId="{C91F7DB4-9446-40F9-8E81-D7D8B76AA2E9}" dt="2021-07-15T08:35:34.192" v="332" actId="478"/>
          <ac:picMkLst>
            <pc:docMk/>
            <pc:sldMk cId="0" sldId="259"/>
            <ac:picMk id="33" creationId="{00000000-0000-0000-0000-000000000000}"/>
          </ac:picMkLst>
        </pc:picChg>
        <pc:cxnChg chg="add del">
          <ac:chgData name="안 선정" userId="8b791d2864058aa7" providerId="LiveId" clId="{C91F7DB4-9446-40F9-8E81-D7D8B76AA2E9}" dt="2021-07-15T08:50:26.924" v="744" actId="11529"/>
          <ac:cxnSpMkLst>
            <pc:docMk/>
            <pc:sldMk cId="0" sldId="259"/>
            <ac:cxnSpMk id="19" creationId="{6C431352-60E8-4130-9534-DD3E8D21E4AA}"/>
          </ac:cxnSpMkLst>
        </pc:cxnChg>
      </pc:sldChg>
      <pc:sldChg chg="addSp delSp modSp mod">
        <pc:chgData name="안 선정" userId="8b791d2864058aa7" providerId="LiveId" clId="{C91F7DB4-9446-40F9-8E81-D7D8B76AA2E9}" dt="2021-07-15T09:05:32.858" v="1111"/>
        <pc:sldMkLst>
          <pc:docMk/>
          <pc:sldMk cId="0" sldId="260"/>
        </pc:sldMkLst>
        <pc:spChg chg="add mod">
          <ac:chgData name="안 선정" userId="8b791d2864058aa7" providerId="LiveId" clId="{C91F7DB4-9446-40F9-8E81-D7D8B76AA2E9}" dt="2021-07-15T08:56:52.642" v="1045" actId="1076"/>
          <ac:spMkLst>
            <pc:docMk/>
            <pc:sldMk cId="0" sldId="260"/>
            <ac:spMk id="4" creationId="{1C886386-8AAA-49FA-B937-5101F0880B08}"/>
          </ac:spMkLst>
        </pc:spChg>
        <pc:spChg chg="add mod">
          <ac:chgData name="안 선정" userId="8b791d2864058aa7" providerId="LiveId" clId="{C91F7DB4-9446-40F9-8E81-D7D8B76AA2E9}" dt="2021-07-15T09:01:59.421" v="1091" actId="1076"/>
          <ac:spMkLst>
            <pc:docMk/>
            <pc:sldMk cId="0" sldId="260"/>
            <ac:spMk id="6" creationId="{A2B1D4AB-CB76-46F2-9328-B700C85AABA1}"/>
          </ac:spMkLst>
        </pc:spChg>
        <pc:spChg chg="add del">
          <ac:chgData name="안 선정" userId="8b791d2864058aa7" providerId="LiveId" clId="{C91F7DB4-9446-40F9-8E81-D7D8B76AA2E9}" dt="2021-07-15T09:04:57.320" v="1093"/>
          <ac:spMkLst>
            <pc:docMk/>
            <pc:sldMk cId="0" sldId="260"/>
            <ac:spMk id="7" creationId="{B691D24D-FA90-48C0-A6A0-C9ED614011B8}"/>
          </ac:spMkLst>
        </pc:spChg>
        <pc:spChg chg="add del">
          <ac:chgData name="안 선정" userId="8b791d2864058aa7" providerId="LiveId" clId="{C91F7DB4-9446-40F9-8E81-D7D8B76AA2E9}" dt="2021-07-15T09:04:59.168" v="1095"/>
          <ac:spMkLst>
            <pc:docMk/>
            <pc:sldMk cId="0" sldId="260"/>
            <ac:spMk id="9" creationId="{1617B15A-9928-40F4-A559-A01254FADC5C}"/>
          </ac:spMkLst>
        </pc:spChg>
        <pc:spChg chg="add del mod">
          <ac:chgData name="안 선정" userId="8b791d2864058aa7" providerId="LiveId" clId="{C91F7DB4-9446-40F9-8E81-D7D8B76AA2E9}" dt="2021-07-15T09:05:24.306" v="1109" actId="767"/>
          <ac:spMkLst>
            <pc:docMk/>
            <pc:sldMk cId="0" sldId="260"/>
            <ac:spMk id="12" creationId="{05EF808E-9505-4D36-A27D-1C245305D8E5}"/>
          </ac:spMkLst>
        </pc:spChg>
        <pc:spChg chg="add del">
          <ac:chgData name="안 선정" userId="8b791d2864058aa7" providerId="LiveId" clId="{C91F7DB4-9446-40F9-8E81-D7D8B76AA2E9}" dt="2021-07-15T09:05:03.468" v="1098"/>
          <ac:spMkLst>
            <pc:docMk/>
            <pc:sldMk cId="0" sldId="260"/>
            <ac:spMk id="14" creationId="{515681AE-C822-470C-B957-4BD22A1327F0}"/>
          </ac:spMkLst>
        </pc:spChg>
        <pc:spChg chg="add del">
          <ac:chgData name="안 선정" userId="8b791d2864058aa7" providerId="LiveId" clId="{C91F7DB4-9446-40F9-8E81-D7D8B76AA2E9}" dt="2021-07-15T09:05:05.222" v="1101"/>
          <ac:spMkLst>
            <pc:docMk/>
            <pc:sldMk cId="0" sldId="260"/>
            <ac:spMk id="15" creationId="{48531D02-31CB-4CF3-81A5-6ED96779560D}"/>
          </ac:spMkLst>
        </pc:spChg>
        <pc:spChg chg="add del">
          <ac:chgData name="안 선정" userId="8b791d2864058aa7" providerId="LiveId" clId="{C91F7DB4-9446-40F9-8E81-D7D8B76AA2E9}" dt="2021-07-15T09:05:11.947" v="1103"/>
          <ac:spMkLst>
            <pc:docMk/>
            <pc:sldMk cId="0" sldId="260"/>
            <ac:spMk id="17" creationId="{B5BB0AE6-4730-475D-A261-60B3B78D8D66}"/>
          </ac:spMkLst>
        </pc:spChg>
        <pc:spChg chg="add del">
          <ac:chgData name="안 선정" userId="8b791d2864058aa7" providerId="LiveId" clId="{C91F7DB4-9446-40F9-8E81-D7D8B76AA2E9}" dt="2021-07-15T09:05:23.122" v="1107"/>
          <ac:spMkLst>
            <pc:docMk/>
            <pc:sldMk cId="0" sldId="260"/>
            <ac:spMk id="22" creationId="{2205B2C6-46E1-45AF-93E2-6349D5921701}"/>
          </ac:spMkLst>
        </pc:spChg>
        <pc:spChg chg="add del">
          <ac:chgData name="안 선정" userId="8b791d2864058aa7" providerId="LiveId" clId="{C91F7DB4-9446-40F9-8E81-D7D8B76AA2E9}" dt="2021-07-15T09:05:32.858" v="1111"/>
          <ac:spMkLst>
            <pc:docMk/>
            <pc:sldMk cId="0" sldId="260"/>
            <ac:spMk id="25" creationId="{FC18F748-3988-4FC4-8074-043A8DF56335}"/>
          </ac:spMkLst>
        </pc:spChg>
        <pc:spChg chg="add del mod">
          <ac:chgData name="안 선정" userId="8b791d2864058aa7" providerId="LiveId" clId="{C91F7DB4-9446-40F9-8E81-D7D8B76AA2E9}" dt="2021-07-15T08:53:57.922" v="861" actId="478"/>
          <ac:spMkLst>
            <pc:docMk/>
            <pc:sldMk cId="0" sldId="260"/>
            <ac:spMk id="48" creationId="{CBED52BA-D4F6-4C60-B011-B94DE3DCBBD9}"/>
          </ac:spMkLst>
        </pc:spChg>
        <pc:spChg chg="add mod">
          <ac:chgData name="안 선정" userId="8b791d2864058aa7" providerId="LiveId" clId="{C91F7DB4-9446-40F9-8E81-D7D8B76AA2E9}" dt="2021-07-15T08:54:00.771" v="864"/>
          <ac:spMkLst>
            <pc:docMk/>
            <pc:sldMk cId="0" sldId="260"/>
            <ac:spMk id="55" creationId="{17E43864-1469-47C7-9B94-B40D054F4D1D}"/>
          </ac:spMkLst>
        </pc:spChg>
        <pc:grpChg chg="add del mod">
          <ac:chgData name="안 선정" userId="8b791d2864058aa7" providerId="LiveId" clId="{C91F7DB4-9446-40F9-8E81-D7D8B76AA2E9}" dt="2021-07-15T08:53:54.810" v="857" actId="478"/>
          <ac:grpSpMkLst>
            <pc:docMk/>
            <pc:sldMk cId="0" sldId="260"/>
            <ac:grpSpMk id="42" creationId="{483DD709-33C5-4969-A535-46A9450D0EFD}"/>
          </ac:grpSpMkLst>
        </pc:grpChg>
        <pc:grpChg chg="add del mod">
          <ac:chgData name="안 선정" userId="8b791d2864058aa7" providerId="LiveId" clId="{C91F7DB4-9446-40F9-8E81-D7D8B76AA2E9}" dt="2021-07-15T08:53:56.638" v="859" actId="478"/>
          <ac:grpSpMkLst>
            <pc:docMk/>
            <pc:sldMk cId="0" sldId="260"/>
            <ac:grpSpMk id="45" creationId="{807FD32E-FBB1-4D02-833B-02FA5C0E7CCA}"/>
          </ac:grpSpMkLst>
        </pc:grpChg>
        <pc:grpChg chg="add mod">
          <ac:chgData name="안 선정" userId="8b791d2864058aa7" providerId="LiveId" clId="{C91F7DB4-9446-40F9-8E81-D7D8B76AA2E9}" dt="2021-07-15T08:54:00.771" v="864"/>
          <ac:grpSpMkLst>
            <pc:docMk/>
            <pc:sldMk cId="0" sldId="260"/>
            <ac:grpSpMk id="51" creationId="{D36CCF4C-7857-4A5B-805B-CAA216FB82D4}"/>
          </ac:grpSpMkLst>
        </pc:grpChg>
        <pc:grpChg chg="add mod">
          <ac:chgData name="안 선정" userId="8b791d2864058aa7" providerId="LiveId" clId="{C91F7DB4-9446-40F9-8E81-D7D8B76AA2E9}" dt="2021-07-15T08:54:00.771" v="864"/>
          <ac:grpSpMkLst>
            <pc:docMk/>
            <pc:sldMk cId="0" sldId="260"/>
            <ac:grpSpMk id="53" creationId="{631EE1E5-F904-4553-9134-31CB230FAFC4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3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4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5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6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7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5.165" v="853" actId="478"/>
          <ac:grpSpMkLst>
            <pc:docMk/>
            <pc:sldMk cId="0" sldId="260"/>
            <ac:grpSpMk id="1008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55.959" v="858" actId="478"/>
          <ac:grpSpMkLst>
            <pc:docMk/>
            <pc:sldMk cId="0" sldId="260"/>
            <ac:grpSpMk id="1009" creationId="{00000000-0000-0000-0000-000000000000}"/>
          </ac:grpSpMkLst>
        </pc:grpChg>
        <pc:grpChg chg="del">
          <ac:chgData name="안 선정" userId="8b791d2864058aa7" providerId="LiveId" clId="{C91F7DB4-9446-40F9-8E81-D7D8B76AA2E9}" dt="2021-07-15T08:53:47.290" v="855" actId="478"/>
          <ac:grpSpMkLst>
            <pc:docMk/>
            <pc:sldMk cId="0" sldId="260"/>
            <ac:grpSpMk id="1010" creationId="{00000000-0000-0000-0000-000000000000}"/>
          </ac:grpSpMkLst>
        </pc:grp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0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1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8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19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0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1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26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58.482" v="862" actId="478"/>
          <ac:picMkLst>
            <pc:docMk/>
            <pc:sldMk cId="0" sldId="260"/>
            <ac:picMk id="30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4:06.613" v="866" actId="478"/>
          <ac:picMkLst>
            <pc:docMk/>
            <pc:sldMk cId="0" sldId="260"/>
            <ac:picMk id="31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2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3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4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6.592" v="854" actId="478"/>
          <ac:picMkLst>
            <pc:docMk/>
            <pc:sldMk cId="0" sldId="260"/>
            <ac:picMk id="35" creationId="{00000000-0000-0000-0000-000000000000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36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53:59.396" v="863" actId="478"/>
          <ac:picMkLst>
            <pc:docMk/>
            <pc:sldMk cId="0" sldId="260"/>
            <ac:picMk id="40" creationId="{011C463A-2729-4199-894E-0EC31AEC5D4D}"/>
          </ac:picMkLst>
        </pc:picChg>
        <pc:picChg chg="mod">
          <ac:chgData name="안 선정" userId="8b791d2864058aa7" providerId="LiveId" clId="{C91F7DB4-9446-40F9-8E81-D7D8B76AA2E9}" dt="2021-07-15T08:53:52.507" v="856"/>
          <ac:picMkLst>
            <pc:docMk/>
            <pc:sldMk cId="0" sldId="260"/>
            <ac:picMk id="43" creationId="{8A3403DD-465B-45FB-B0D0-88F48255E067}"/>
          </ac:picMkLst>
        </pc:picChg>
        <pc:picChg chg="mod">
          <ac:chgData name="안 선정" userId="8b791d2864058aa7" providerId="LiveId" clId="{C91F7DB4-9446-40F9-8E81-D7D8B76AA2E9}" dt="2021-07-15T08:53:52.507" v="856"/>
          <ac:picMkLst>
            <pc:docMk/>
            <pc:sldMk cId="0" sldId="260"/>
            <ac:picMk id="46" creationId="{8991E48E-4D9D-4A5A-AC35-549F0EC2C68C}"/>
          </ac:picMkLst>
        </pc:picChg>
        <pc:picChg chg="del">
          <ac:chgData name="안 선정" userId="8b791d2864058aa7" providerId="LiveId" clId="{C91F7DB4-9446-40F9-8E81-D7D8B76AA2E9}" dt="2021-07-15T08:53:45.165" v="853" actId="478"/>
          <ac:picMkLst>
            <pc:docMk/>
            <pc:sldMk cId="0" sldId="260"/>
            <ac:picMk id="49" creationId="{00000000-0000-0000-0000-000000000000}"/>
          </ac:picMkLst>
        </pc:picChg>
        <pc:picChg chg="add del mod">
          <ac:chgData name="안 선정" userId="8b791d2864058aa7" providerId="LiveId" clId="{C91F7DB4-9446-40F9-8E81-D7D8B76AA2E9}" dt="2021-07-15T08:54:02.653" v="865" actId="478"/>
          <ac:picMkLst>
            <pc:docMk/>
            <pc:sldMk cId="0" sldId="260"/>
            <ac:picMk id="50" creationId="{70F233D7-4FF4-447F-8683-27880DC0F78F}"/>
          </ac:picMkLst>
        </pc:picChg>
        <pc:picChg chg="mod">
          <ac:chgData name="안 선정" userId="8b791d2864058aa7" providerId="LiveId" clId="{C91F7DB4-9446-40F9-8E81-D7D8B76AA2E9}" dt="2021-07-15T08:54:00.771" v="864"/>
          <ac:picMkLst>
            <pc:docMk/>
            <pc:sldMk cId="0" sldId="260"/>
            <ac:picMk id="52" creationId="{BF855422-FE7B-4A64-98C1-37273B1A02A8}"/>
          </ac:picMkLst>
        </pc:picChg>
        <pc:picChg chg="mod">
          <ac:chgData name="안 선정" userId="8b791d2864058aa7" providerId="LiveId" clId="{C91F7DB4-9446-40F9-8E81-D7D8B76AA2E9}" dt="2021-07-15T08:54:00.771" v="864"/>
          <ac:picMkLst>
            <pc:docMk/>
            <pc:sldMk cId="0" sldId="260"/>
            <ac:picMk id="54" creationId="{81F6B702-0C13-40F6-9C46-0CDC39909D76}"/>
          </ac:picMkLst>
        </pc:picChg>
        <pc:picChg chg="add mod">
          <ac:chgData name="안 선정" userId="8b791d2864058aa7" providerId="LiveId" clId="{C91F7DB4-9446-40F9-8E81-D7D8B76AA2E9}" dt="2021-07-15T08:54:09.113" v="867"/>
          <ac:picMkLst>
            <pc:docMk/>
            <pc:sldMk cId="0" sldId="260"/>
            <ac:picMk id="56" creationId="{51B8EBB8-CFDB-4024-BE65-D2C4D996A5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18" Type="http://schemas.openxmlformats.org/officeDocument/2006/relationships/image" Target="../media/image40.png"/><Relationship Id="rId3" Type="http://schemas.openxmlformats.org/officeDocument/2006/relationships/image" Target="../media/image11.png"/><Relationship Id="rId21" Type="http://schemas.openxmlformats.org/officeDocument/2006/relationships/image" Target="../media/image4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35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18" Type="http://schemas.openxmlformats.org/officeDocument/2006/relationships/image" Target="../media/image48.png"/><Relationship Id="rId3" Type="http://schemas.openxmlformats.org/officeDocument/2006/relationships/image" Target="../media/image11.png"/><Relationship Id="rId21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35.png"/><Relationship Id="rId15" Type="http://schemas.openxmlformats.org/officeDocument/2006/relationships/image" Target="../media/image21.png"/><Relationship Id="rId23" Type="http://schemas.openxmlformats.org/officeDocument/2006/relationships/image" Target="../media/image52.png"/><Relationship Id="rId10" Type="http://schemas.openxmlformats.org/officeDocument/2006/relationships/image" Target="../media/image9.png"/><Relationship Id="rId19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2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4B8AE-F501-4AEF-98A0-696DAE31E1F0}"/>
              </a:ext>
            </a:extLst>
          </p:cNvPr>
          <p:cNvSpPr txBox="1"/>
          <p:nvPr/>
        </p:nvSpPr>
        <p:spPr>
          <a:xfrm>
            <a:off x="-2177" y="2324100"/>
            <a:ext cx="1828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A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Survey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of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endParaRPr lang="en-US" altLang="ko-KR" sz="8000" dirty="0">
              <a:latin typeface="Franklin Gothic Heavy" panose="020B0903020102020204" pitchFamily="34" charset="0"/>
            </a:endParaRPr>
          </a:p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Deep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Learning-Based</a:t>
            </a:r>
            <a:r>
              <a:rPr lang="ko-KR" altLang="en-US" sz="8000" dirty="0">
                <a:latin typeface="Franklin Gothic Heavy" panose="020B0903020102020204" pitchFamily="34" charset="0"/>
              </a:rPr>
              <a:t> </a:t>
            </a:r>
            <a:r>
              <a:rPr lang="en-US" altLang="ko-KR" sz="8000" dirty="0">
                <a:latin typeface="Franklin Gothic Heavy" panose="020B0903020102020204" pitchFamily="34" charset="0"/>
              </a:rPr>
              <a:t>Source </a:t>
            </a:r>
          </a:p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Image Forensics</a:t>
            </a:r>
            <a:endParaRPr lang="ko-KR" altLang="en-US" sz="80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00047-4EE8-4F69-A7DF-77BFF70315A1}"/>
              </a:ext>
            </a:extLst>
          </p:cNvPr>
          <p:cNvSpPr txBox="1"/>
          <p:nvPr/>
        </p:nvSpPr>
        <p:spPr>
          <a:xfrm>
            <a:off x="-2176" y="6286500"/>
            <a:ext cx="1829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Introduction</a:t>
            </a:r>
          </a:p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Source Camera Identification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1" y="2187687"/>
            <a:ext cx="887406" cy="6566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4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E972C2-B9F3-4010-A68F-B5AC3F9007B5}"/>
              </a:ext>
            </a:extLst>
          </p:cNvPr>
          <p:cNvSpPr txBox="1"/>
          <p:nvPr/>
        </p:nvSpPr>
        <p:spPr>
          <a:xfrm>
            <a:off x="8763000" y="23241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Introduction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8A184-0E1D-4DD3-9580-9C8DF71BE266}"/>
              </a:ext>
            </a:extLst>
          </p:cNvPr>
          <p:cNvSpPr txBox="1"/>
          <p:nvPr/>
        </p:nvSpPr>
        <p:spPr>
          <a:xfrm>
            <a:off x="8763000" y="340789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Source Camera Identification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97E88-4B6D-44E4-8509-1EA4017F945A}"/>
              </a:ext>
            </a:extLst>
          </p:cNvPr>
          <p:cNvSpPr txBox="1"/>
          <p:nvPr/>
        </p:nvSpPr>
        <p:spPr>
          <a:xfrm>
            <a:off x="8745583" y="543901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C</a:t>
            </a:r>
            <a:r>
              <a:rPr lang="ko-KR" altLang="en-US" sz="4000" b="1" dirty="0" err="1">
                <a:latin typeface="+mj-lt"/>
              </a:rPr>
              <a:t>omputer</a:t>
            </a:r>
            <a:r>
              <a:rPr lang="ko-KR" altLang="en-US" sz="4000" b="1" dirty="0">
                <a:latin typeface="+mj-lt"/>
              </a:rPr>
              <a:t> </a:t>
            </a:r>
            <a:r>
              <a:rPr lang="en-US" altLang="ko-KR" sz="4000" b="1" dirty="0">
                <a:latin typeface="+mj-lt"/>
              </a:rPr>
              <a:t>G</a:t>
            </a:r>
            <a:r>
              <a:rPr lang="ko-KR" altLang="en-US" sz="4000" b="1" dirty="0" err="1">
                <a:latin typeface="+mj-lt"/>
              </a:rPr>
              <a:t>raphics</a:t>
            </a:r>
            <a:r>
              <a:rPr lang="ko-KR" altLang="en-US" sz="4000" b="1" dirty="0">
                <a:latin typeface="+mj-lt"/>
              </a:rPr>
              <a:t> </a:t>
            </a:r>
            <a:r>
              <a:rPr lang="en-US" altLang="ko-KR" sz="4000" b="1" dirty="0">
                <a:latin typeface="+mj-lt"/>
              </a:rPr>
              <a:t>I</a:t>
            </a:r>
            <a:r>
              <a:rPr lang="ko-KR" altLang="en-US" sz="4000" b="1" dirty="0" err="1">
                <a:latin typeface="+mj-lt"/>
              </a:rPr>
              <a:t>mage</a:t>
            </a:r>
            <a:r>
              <a:rPr lang="ko-KR" altLang="en-US" sz="4000" b="1" dirty="0">
                <a:latin typeface="+mj-lt"/>
              </a:rPr>
              <a:t> </a:t>
            </a:r>
            <a:r>
              <a:rPr lang="en-US" altLang="ko-KR" sz="4000" b="1" dirty="0">
                <a:latin typeface="+mj-lt"/>
              </a:rPr>
              <a:t>F</a:t>
            </a:r>
            <a:r>
              <a:rPr lang="ko-KR" altLang="en-US" sz="4000" b="1" dirty="0" err="1">
                <a:latin typeface="+mj-lt"/>
              </a:rPr>
              <a:t>orensic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C2BBB-52DD-4533-B335-D3A6D3400E29}"/>
              </a:ext>
            </a:extLst>
          </p:cNvPr>
          <p:cNvSpPr txBox="1"/>
          <p:nvPr/>
        </p:nvSpPr>
        <p:spPr>
          <a:xfrm>
            <a:off x="8763000" y="4435614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/>
              <a:t>R</a:t>
            </a:r>
            <a:r>
              <a:rPr lang="ko-KR" altLang="en-US" sz="4000" b="1" dirty="0" err="1"/>
              <a:t>ecaptured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I</a:t>
            </a:r>
            <a:r>
              <a:rPr lang="ko-KR" altLang="en-US" sz="4000" b="1" dirty="0" err="1"/>
              <a:t>mage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F</a:t>
            </a:r>
            <a:r>
              <a:rPr lang="ko-KR" altLang="en-US" sz="4000" b="1" dirty="0" err="1"/>
              <a:t>orensic</a:t>
            </a:r>
            <a:endParaRPr lang="ko-KR" alt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F1601-4D98-4B56-B82F-6D68141249BA}"/>
              </a:ext>
            </a:extLst>
          </p:cNvPr>
          <p:cNvSpPr txBox="1"/>
          <p:nvPr/>
        </p:nvSpPr>
        <p:spPr>
          <a:xfrm>
            <a:off x="8763000" y="652280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GAN-</a:t>
            </a:r>
            <a:r>
              <a:rPr lang="ko-KR" altLang="en-US" sz="4000" b="1" dirty="0" err="1"/>
              <a:t>generated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I</a:t>
            </a:r>
            <a:r>
              <a:rPr lang="ko-KR" altLang="en-US" sz="4000" b="1" dirty="0" err="1"/>
              <a:t>mage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D</a:t>
            </a:r>
            <a:r>
              <a:rPr lang="ko-KR" altLang="en-US" sz="4000" b="1" dirty="0" err="1"/>
              <a:t>etection</a:t>
            </a:r>
            <a:endParaRPr lang="ko-KR" altLang="en-US" sz="4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F34CB-759F-4847-91D7-925DD3513E05}"/>
              </a:ext>
            </a:extLst>
          </p:cNvPr>
          <p:cNvSpPr txBox="1"/>
          <p:nvPr/>
        </p:nvSpPr>
        <p:spPr>
          <a:xfrm>
            <a:off x="8827176" y="747014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/>
              <a:t>S</a:t>
            </a:r>
            <a:r>
              <a:rPr lang="ko-KR" altLang="en-US" sz="4000" b="1" dirty="0" err="1"/>
              <a:t>ource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</a:t>
            </a:r>
            <a:r>
              <a:rPr lang="ko-KR" altLang="en-US" sz="4000" b="1" dirty="0" err="1"/>
              <a:t>ocial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N</a:t>
            </a:r>
            <a:r>
              <a:rPr lang="ko-KR" altLang="en-US" sz="4000" b="1" dirty="0" err="1"/>
              <a:t>etwork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I</a:t>
            </a:r>
            <a:r>
              <a:rPr lang="ko-KR" altLang="en-US" sz="4000" b="1" dirty="0" err="1"/>
              <a:t>dentification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628900"/>
            <a:ext cx="4659557" cy="53704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92839" y="4823213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6342" y="4988882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25196D-278F-436F-B8C9-33C26FA8170D}"/>
              </a:ext>
            </a:extLst>
          </p:cNvPr>
          <p:cNvSpPr txBox="1"/>
          <p:nvPr/>
        </p:nvSpPr>
        <p:spPr>
          <a:xfrm>
            <a:off x="8458200" y="4490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Introduction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3400" y="2363420"/>
            <a:ext cx="13938657" cy="45719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6401"/>
            <a:ext cx="14017085" cy="2679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9" y="117917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Introduction</a:t>
            </a:r>
            <a:endParaRPr lang="ko-KR" altLang="en-US" sz="5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54548-B011-40F9-AEF3-B79DAA739584}"/>
              </a:ext>
            </a:extLst>
          </p:cNvPr>
          <p:cNvSpPr txBox="1"/>
          <p:nvPr/>
        </p:nvSpPr>
        <p:spPr>
          <a:xfrm>
            <a:off x="1066801" y="3859332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j-lt"/>
              </a:rPr>
              <a:t>With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the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advent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of techniques based on artificial intelligence(AI) that can be exploited by malicious actors to spread “</a:t>
            </a:r>
            <a:r>
              <a:rPr lang="en-US" altLang="ko-KR" sz="3000" dirty="0">
                <a:solidFill>
                  <a:srgbClr val="FF0000"/>
                </a:solidFill>
                <a:latin typeface="+mj-lt"/>
              </a:rPr>
              <a:t>fake news</a:t>
            </a:r>
            <a:r>
              <a:rPr lang="en-US" altLang="ko-KR" sz="3000" dirty="0">
                <a:latin typeface="+mj-lt"/>
              </a:rPr>
              <a:t>”</a:t>
            </a:r>
            <a:endParaRPr lang="ko-KR" altLang="en-US" sz="3000" dirty="0">
              <a:latin typeface="+mj-lt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DFB85AC-80E9-42B9-A28D-840224CCA32B}"/>
              </a:ext>
            </a:extLst>
          </p:cNvPr>
          <p:cNvSpPr/>
          <p:nvPr/>
        </p:nvSpPr>
        <p:spPr>
          <a:xfrm>
            <a:off x="4648200" y="5517921"/>
            <a:ext cx="1066800" cy="113429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1A7B4-BC8D-4F66-B39D-29C8EB2FAA74}"/>
              </a:ext>
            </a:extLst>
          </p:cNvPr>
          <p:cNvSpPr txBox="1"/>
          <p:nvPr/>
        </p:nvSpPr>
        <p:spPr>
          <a:xfrm>
            <a:off x="958635" y="6785672"/>
            <a:ext cx="8871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In order to verify the authenticity and integrity of a digital image, a number of techniques, known collectively as “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digital image forensics</a:t>
            </a:r>
            <a:r>
              <a:rPr lang="en-US" altLang="ko-KR" sz="3000" dirty="0"/>
              <a:t>”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03C3D-B037-400B-B4D1-D9155AF50EAC}"/>
              </a:ext>
            </a:extLst>
          </p:cNvPr>
          <p:cNvSpPr txBox="1"/>
          <p:nvPr/>
        </p:nvSpPr>
        <p:spPr>
          <a:xfrm>
            <a:off x="11811000" y="4167109"/>
            <a:ext cx="3581400" cy="8617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Pattern recognition</a:t>
            </a:r>
          </a:p>
          <a:p>
            <a:pPr algn="ctr"/>
            <a:r>
              <a:rPr lang="en-US" altLang="ko-KR" sz="2500" dirty="0"/>
              <a:t>Statistical analysis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6A205FD-90DF-46F6-82C3-332A5581028E}"/>
              </a:ext>
            </a:extLst>
          </p:cNvPr>
          <p:cNvSpPr/>
          <p:nvPr/>
        </p:nvSpPr>
        <p:spPr>
          <a:xfrm>
            <a:off x="13144500" y="5028883"/>
            <a:ext cx="800100" cy="164268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E46C0-FBD4-4917-8B33-CD83C68898AE}"/>
              </a:ext>
            </a:extLst>
          </p:cNvPr>
          <p:cNvSpPr txBox="1"/>
          <p:nvPr/>
        </p:nvSpPr>
        <p:spPr>
          <a:xfrm>
            <a:off x="11811000" y="6671566"/>
            <a:ext cx="3581400" cy="8617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Deep learning-based schemes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DD464-366C-49BD-A885-20E3C2EAFB7A}"/>
              </a:ext>
            </a:extLst>
          </p:cNvPr>
          <p:cNvSpPr txBox="1"/>
          <p:nvPr/>
        </p:nvSpPr>
        <p:spPr>
          <a:xfrm>
            <a:off x="10972800" y="4359469"/>
            <a:ext cx="99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1">
                    <a:lumMod val="75000"/>
                  </a:schemeClr>
                </a:solidFill>
              </a:rPr>
              <a:t>Past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464E39-892E-4772-9194-30E504662268}"/>
              </a:ext>
            </a:extLst>
          </p:cNvPr>
          <p:cNvSpPr txBox="1"/>
          <p:nvPr/>
        </p:nvSpPr>
        <p:spPr>
          <a:xfrm>
            <a:off x="10363200" y="6876982"/>
            <a:ext cx="1449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1">
                    <a:lumMod val="75000"/>
                  </a:schemeClr>
                </a:solidFill>
              </a:rPr>
              <a:t>Recently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25500F-8B7F-485B-AB8C-22A7343925B9}"/>
              </a:ext>
            </a:extLst>
          </p:cNvPr>
          <p:cNvSpPr txBox="1"/>
          <p:nvPr/>
        </p:nvSpPr>
        <p:spPr>
          <a:xfrm>
            <a:off x="1082456" y="3174490"/>
            <a:ext cx="24703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>
                    <a:lumMod val="50000"/>
                  </a:schemeClr>
                </a:solidFill>
              </a:rPr>
              <a:t>Purpose</a:t>
            </a:r>
            <a:endParaRPr lang="ko-KR" altLang="en-US" sz="35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1001">
            <a:extLst>
              <a:ext uri="{FF2B5EF4-FFF2-40B4-BE49-F238E27FC236}">
                <a16:creationId xmlns:a16="http://schemas.microsoft.com/office/drawing/2014/main" id="{D36CCF4C-7857-4A5B-805B-CAA216FB82D4}"/>
              </a:ext>
            </a:extLst>
          </p:cNvPr>
          <p:cNvGrpSpPr/>
          <p:nvPr/>
        </p:nvGrpSpPr>
        <p:grpSpPr>
          <a:xfrm>
            <a:off x="533400" y="2363420"/>
            <a:ext cx="13938657" cy="45719"/>
            <a:chOff x="5378219" y="2356674"/>
            <a:chExt cx="12450332" cy="43148"/>
          </a:xfrm>
        </p:grpSpPr>
        <p:pic>
          <p:nvPicPr>
            <p:cNvPr id="52" name="Object 11">
              <a:extLst>
                <a:ext uri="{FF2B5EF4-FFF2-40B4-BE49-F238E27FC236}">
                  <a16:creationId xmlns:a16="http://schemas.microsoft.com/office/drawing/2014/main" id="{BF855422-FE7B-4A64-98C1-37273B1A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53" name="그룹 1002">
            <a:extLst>
              <a:ext uri="{FF2B5EF4-FFF2-40B4-BE49-F238E27FC236}">
                <a16:creationId xmlns:a16="http://schemas.microsoft.com/office/drawing/2014/main" id="{631EE1E5-F904-4553-9134-31CB230FAFC4}"/>
              </a:ext>
            </a:extLst>
          </p:cNvPr>
          <p:cNvGrpSpPr/>
          <p:nvPr/>
        </p:nvGrpSpPr>
        <p:grpSpPr>
          <a:xfrm>
            <a:off x="505150" y="646401"/>
            <a:ext cx="14017085" cy="267915"/>
            <a:chOff x="5358343" y="639654"/>
            <a:chExt cx="12520386" cy="313458"/>
          </a:xfrm>
        </p:grpSpPr>
        <p:pic>
          <p:nvPicPr>
            <p:cNvPr id="54" name="Object 14">
              <a:extLst>
                <a:ext uri="{FF2B5EF4-FFF2-40B4-BE49-F238E27FC236}">
                  <a16:creationId xmlns:a16="http://schemas.microsoft.com/office/drawing/2014/main" id="{81F6B702-0C13-40F6-9C46-0CDC3990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7E43864-1469-47C7-9B94-B40D054F4D1D}"/>
              </a:ext>
            </a:extLst>
          </p:cNvPr>
          <p:cNvSpPr txBox="1"/>
          <p:nvPr/>
        </p:nvSpPr>
        <p:spPr>
          <a:xfrm>
            <a:off x="2001849" y="117917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Introduction</a:t>
            </a:r>
            <a:endParaRPr lang="ko-KR" altLang="en-US" sz="5000" b="1" dirty="0"/>
          </a:p>
        </p:txBody>
      </p:sp>
      <p:pic>
        <p:nvPicPr>
          <p:cNvPr id="56" name="Object 5">
            <a:extLst>
              <a:ext uri="{FF2B5EF4-FFF2-40B4-BE49-F238E27FC236}">
                <a16:creationId xmlns:a16="http://schemas.microsoft.com/office/drawing/2014/main" id="{51B8EBB8-CFDB-4024-BE65-D2C4D996A5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86386-8AAA-49FA-B937-5101F0880B08}"/>
              </a:ext>
            </a:extLst>
          </p:cNvPr>
          <p:cNvSpPr txBox="1"/>
          <p:nvPr/>
        </p:nvSpPr>
        <p:spPr>
          <a:xfrm>
            <a:off x="838200" y="2969846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CNNs have been shown to be effective when dealing with image-related tasks, and have been subsequently adopted as a basis for numerous digital image forensics methods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1D4AB-CB76-46F2-9328-B700C85AABA1}"/>
              </a:ext>
            </a:extLst>
          </p:cNvPr>
          <p:cNvSpPr txBox="1"/>
          <p:nvPr/>
        </p:nvSpPr>
        <p:spPr>
          <a:xfrm>
            <a:off x="685800" y="5101046"/>
            <a:ext cx="633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our best to collect all the related paper which have been published in journals, conferences, and </a:t>
            </a:r>
            <a:r>
              <a:rPr lang="en-US" altLang="ko-KR" dirty="0" err="1"/>
              <a:t>arXiv</a:t>
            </a:r>
            <a:r>
              <a:rPr lang="en-US" altLang="ko-KR" dirty="0"/>
              <a:t>. We observed that all of them have some common modules, and we proposed a unifying framework where all these schemes fit, thus simplifying their comparison.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5"/>
            <a:ext cx="5795814" cy="1349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17"/>
            <a:ext cx="2258070" cy="659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4"/>
            <a:ext cx="2635667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06"/>
            <a:ext cx="2557307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52"/>
            <a:ext cx="2635667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48"/>
            <a:ext cx="3278824" cy="7916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6251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9142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3738" y="3107277"/>
            <a:ext cx="7377644" cy="1928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283" y="5463851"/>
            <a:ext cx="11736232" cy="3420621"/>
            <a:chOff x="5621283" y="5463851"/>
            <a:chExt cx="11736232" cy="34206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9419" y="6139809"/>
            <a:ext cx="977495" cy="1084901"/>
            <a:chOff x="6409419" y="6139809"/>
            <a:chExt cx="977495" cy="10849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9419" y="6139809"/>
              <a:ext cx="977495" cy="108490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44959" y="7598912"/>
            <a:ext cx="1418461" cy="5714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36279" y="6103636"/>
            <a:ext cx="1191553" cy="1157248"/>
            <a:chOff x="8536279" y="6103636"/>
            <a:chExt cx="1191553" cy="115724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6279" y="6103636"/>
              <a:ext cx="1191553" cy="115724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78848" y="7598912"/>
            <a:ext cx="1260497" cy="5714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99420" y="6133574"/>
            <a:ext cx="1133049" cy="1097372"/>
            <a:chOff x="10799420" y="6133574"/>
            <a:chExt cx="1133049" cy="109737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99420" y="6133574"/>
              <a:ext cx="1133049" cy="109737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12736" y="7598912"/>
            <a:ext cx="1448365" cy="96696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015256" y="6184235"/>
            <a:ext cx="1169154" cy="996049"/>
            <a:chOff x="13015256" y="6184235"/>
            <a:chExt cx="1169154" cy="99604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15256" y="6184235"/>
              <a:ext cx="1169154" cy="99604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46625" y="7598912"/>
            <a:ext cx="1380303" cy="96696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128131" y="6064298"/>
            <a:ext cx="1489604" cy="1235924"/>
            <a:chOff x="15128131" y="6064298"/>
            <a:chExt cx="1489604" cy="123592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128131" y="6064298"/>
              <a:ext cx="1489604" cy="123592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118571" y="7598912"/>
            <a:ext cx="1594627" cy="5714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29867" y="7130716"/>
            <a:ext cx="2225711" cy="43148"/>
            <a:chOff x="6929867" y="7130716"/>
            <a:chExt cx="2225711" cy="431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57892" y="7130716"/>
            <a:ext cx="2225711" cy="43148"/>
            <a:chOff x="11357892" y="7130716"/>
            <a:chExt cx="2225711" cy="4314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43880" y="7130716"/>
            <a:ext cx="2225711" cy="43148"/>
            <a:chOff x="9143880" y="7130716"/>
            <a:chExt cx="2225711" cy="431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571905" y="7130716"/>
            <a:ext cx="2225711" cy="43148"/>
            <a:chOff x="13571905" y="7130716"/>
            <a:chExt cx="2225711" cy="4314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13571905" y="7130716"/>
              <a:ext cx="2225711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3278824" cy="7916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17"/>
            <a:ext cx="2258070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4"/>
            <a:ext cx="2635667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5"/>
            <a:ext cx="2557307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7"/>
            <a:ext cx="2635667" cy="6171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6251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9142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66294" y="4745043"/>
            <a:ext cx="4287817" cy="33264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92795" y="3178704"/>
            <a:ext cx="1428501" cy="1428501"/>
            <a:chOff x="10592795" y="3178704"/>
            <a:chExt cx="1428501" cy="14285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92795" y="3178704"/>
              <a:ext cx="1428501" cy="14285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7269" y="3090863"/>
            <a:ext cx="3528262" cy="5059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87053" y="3717123"/>
            <a:ext cx="4139160" cy="12406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92795" y="5427899"/>
            <a:ext cx="1428501" cy="1428501"/>
            <a:chOff x="10592795" y="5427899"/>
            <a:chExt cx="1428501" cy="14285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92795" y="5427899"/>
              <a:ext cx="1428501" cy="14285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7269" y="5310781"/>
            <a:ext cx="3528262" cy="5059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87053" y="5937041"/>
            <a:ext cx="4139160" cy="12406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92795" y="7677095"/>
            <a:ext cx="1428501" cy="1428501"/>
            <a:chOff x="10592795" y="7677095"/>
            <a:chExt cx="1428501" cy="14285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92795" y="7677095"/>
              <a:ext cx="1428501" cy="142850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7269" y="7589254"/>
            <a:ext cx="3528262" cy="5059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87053" y="8215514"/>
            <a:ext cx="4139160" cy="12406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38466" y="8112367"/>
            <a:ext cx="537160" cy="597708"/>
            <a:chOff x="11038466" y="8112367"/>
            <a:chExt cx="537160" cy="5977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38466" y="8112367"/>
              <a:ext cx="537160" cy="5977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97174" y="5829106"/>
            <a:ext cx="626087" cy="626087"/>
            <a:chOff x="10997174" y="5829106"/>
            <a:chExt cx="626087" cy="6260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97174" y="5829106"/>
              <a:ext cx="626087" cy="6260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67122" y="8457947"/>
            <a:ext cx="4385617" cy="948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3278824" cy="7916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17"/>
            <a:ext cx="2258070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4"/>
            <a:ext cx="2635667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5"/>
            <a:ext cx="2557307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7"/>
            <a:ext cx="2635667" cy="6171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6251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9142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3738" y="3107277"/>
            <a:ext cx="7377644" cy="1928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283" y="6059245"/>
            <a:ext cx="2351883" cy="2336050"/>
            <a:chOff x="5621283" y="6059245"/>
            <a:chExt cx="2351883" cy="2336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1283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08392" y="5714286"/>
            <a:ext cx="2972422" cy="2976247"/>
            <a:chOff x="8508392" y="5714286"/>
            <a:chExt cx="2972422" cy="2976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08392" y="5714286"/>
              <a:ext cx="2972422" cy="29762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16040" y="6059245"/>
            <a:ext cx="2351883" cy="2336050"/>
            <a:chOff x="12016040" y="6059245"/>
            <a:chExt cx="2351883" cy="23360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16040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03150" y="6059245"/>
            <a:ext cx="2351883" cy="2336050"/>
            <a:chOff x="14903150" y="6059245"/>
            <a:chExt cx="2351883" cy="23360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03150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9473" y="6524801"/>
            <a:ext cx="537160" cy="597708"/>
            <a:chOff x="6529473" y="6524801"/>
            <a:chExt cx="537160" cy="5977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29473" y="6524801"/>
              <a:ext cx="537160" cy="5977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17805" y="7229963"/>
            <a:ext cx="1254862" cy="41141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857578" y="7557653"/>
            <a:ext cx="1903994" cy="4114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20219" y="6586216"/>
            <a:ext cx="537160" cy="597708"/>
            <a:chOff x="9820219" y="6586216"/>
            <a:chExt cx="537160" cy="59770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20219" y="6586216"/>
              <a:ext cx="537160" cy="59770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08551" y="7291379"/>
            <a:ext cx="1254862" cy="41141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148324" y="7619068"/>
            <a:ext cx="1903994" cy="41141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923402" y="6558219"/>
            <a:ext cx="537160" cy="597708"/>
            <a:chOff x="12923402" y="6558219"/>
            <a:chExt cx="537160" cy="5977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23402" y="6558219"/>
              <a:ext cx="537160" cy="59770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511734" y="7263382"/>
            <a:ext cx="1254862" cy="41141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51507" y="7591071"/>
            <a:ext cx="1903994" cy="41141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10511" y="6613706"/>
            <a:ext cx="537160" cy="597708"/>
            <a:chOff x="15810511" y="6613706"/>
            <a:chExt cx="537160" cy="59770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10511" y="6613706"/>
              <a:ext cx="537160" cy="59770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398844" y="7318868"/>
            <a:ext cx="1254862" cy="41141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38616" y="7646558"/>
            <a:ext cx="1903994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4937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3" y="9014049"/>
            <a:ext cx="3592262" cy="5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183</Words>
  <Application>Microsoft Office PowerPoint</Application>
  <PresentationFormat>사용자 지정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Heavy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안 선정</cp:lastModifiedBy>
  <cp:revision>4</cp:revision>
  <dcterms:created xsi:type="dcterms:W3CDTF">2021-07-15T11:02:23Z</dcterms:created>
  <dcterms:modified xsi:type="dcterms:W3CDTF">2021-07-15T09:05:35Z</dcterms:modified>
</cp:coreProperties>
</file>