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2"/>
    <p:sldId id="305" r:id="rId3"/>
    <p:sldId id="298" r:id="rId4"/>
    <p:sldId id="297" r:id="rId5"/>
    <p:sldId id="299" r:id="rId6"/>
    <p:sldId id="300" r:id="rId7"/>
    <p:sldId id="301" r:id="rId8"/>
    <p:sldId id="302" r:id="rId9"/>
    <p:sldId id="303" r:id="rId10"/>
    <p:sldId id="304" r:id="rId11"/>
  </p:sldIdLst>
  <p:sldSz cx="11522075" cy="6480175"/>
  <p:notesSz cx="6858000" cy="9144000"/>
  <p:defaultTextStyle>
    <a:defPPr>
      <a:defRPr lang="zh-CN"/>
    </a:defPPr>
    <a:lvl1pPr marL="0" algn="l" defTabSz="1028065" rtl="0" eaLnBrk="1" latinLnBrk="0" hangingPunct="1">
      <a:defRPr sz="2000" kern="1200">
        <a:solidFill>
          <a:schemeClr val="tx1"/>
        </a:solidFill>
        <a:latin typeface="+mn-lt"/>
        <a:ea typeface="+mn-ea"/>
        <a:cs typeface="+mn-cs"/>
      </a:defRPr>
    </a:lvl1pPr>
    <a:lvl2pPr marL="514350" algn="l" defTabSz="1028065" rtl="0" eaLnBrk="1" latinLnBrk="0" hangingPunct="1">
      <a:defRPr sz="2000" kern="1200">
        <a:solidFill>
          <a:schemeClr val="tx1"/>
        </a:solidFill>
        <a:latin typeface="+mn-lt"/>
        <a:ea typeface="+mn-ea"/>
        <a:cs typeface="+mn-cs"/>
      </a:defRPr>
    </a:lvl2pPr>
    <a:lvl3pPr marL="1028700" algn="l" defTabSz="1028065" rtl="0" eaLnBrk="1" latinLnBrk="0" hangingPunct="1">
      <a:defRPr sz="2000" kern="1200">
        <a:solidFill>
          <a:schemeClr val="tx1"/>
        </a:solidFill>
        <a:latin typeface="+mn-lt"/>
        <a:ea typeface="+mn-ea"/>
        <a:cs typeface="+mn-cs"/>
      </a:defRPr>
    </a:lvl3pPr>
    <a:lvl4pPr marL="1543050" algn="l" defTabSz="1028065" rtl="0" eaLnBrk="1" latinLnBrk="0" hangingPunct="1">
      <a:defRPr sz="2000" kern="1200">
        <a:solidFill>
          <a:schemeClr val="tx1"/>
        </a:solidFill>
        <a:latin typeface="+mn-lt"/>
        <a:ea typeface="+mn-ea"/>
        <a:cs typeface="+mn-cs"/>
      </a:defRPr>
    </a:lvl4pPr>
    <a:lvl5pPr marL="2057400" algn="l" defTabSz="1028065" rtl="0" eaLnBrk="1" latinLnBrk="0" hangingPunct="1">
      <a:defRPr sz="2000" kern="1200">
        <a:solidFill>
          <a:schemeClr val="tx1"/>
        </a:solidFill>
        <a:latin typeface="+mn-lt"/>
        <a:ea typeface="+mn-ea"/>
        <a:cs typeface="+mn-cs"/>
      </a:defRPr>
    </a:lvl5pPr>
    <a:lvl6pPr marL="2571750" algn="l" defTabSz="1028065" rtl="0" eaLnBrk="1" latinLnBrk="0" hangingPunct="1">
      <a:defRPr sz="2000" kern="1200">
        <a:solidFill>
          <a:schemeClr val="tx1"/>
        </a:solidFill>
        <a:latin typeface="+mn-lt"/>
        <a:ea typeface="+mn-ea"/>
        <a:cs typeface="+mn-cs"/>
      </a:defRPr>
    </a:lvl6pPr>
    <a:lvl7pPr marL="3086100" algn="l" defTabSz="1028065" rtl="0" eaLnBrk="1" latinLnBrk="0" hangingPunct="1">
      <a:defRPr sz="2000" kern="1200">
        <a:solidFill>
          <a:schemeClr val="tx1"/>
        </a:solidFill>
        <a:latin typeface="+mn-lt"/>
        <a:ea typeface="+mn-ea"/>
        <a:cs typeface="+mn-cs"/>
      </a:defRPr>
    </a:lvl7pPr>
    <a:lvl8pPr marL="3600450" algn="l" defTabSz="1028065" rtl="0" eaLnBrk="1" latinLnBrk="0" hangingPunct="1">
      <a:defRPr sz="2000" kern="1200">
        <a:solidFill>
          <a:schemeClr val="tx1"/>
        </a:solidFill>
        <a:latin typeface="+mn-lt"/>
        <a:ea typeface="+mn-ea"/>
        <a:cs typeface="+mn-cs"/>
      </a:defRPr>
    </a:lvl8pPr>
    <a:lvl9pPr marL="4114165" algn="l" defTabSz="1028065"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6">
          <p15:clr>
            <a:srgbClr val="A4A3A4"/>
          </p15:clr>
        </p15:guide>
        <p15:guide id="2" pos="3607">
          <p15:clr>
            <a:srgbClr val="A4A3A4"/>
          </p15:clr>
        </p15:guide>
      </p15:sldGuideLst>
    </p:ext>
    <p:ext uri="{2D200454-40CA-4A62-9FC3-DE9A4176ACB9}">
      <p15:notesGuideLst xmlns:p15="http://schemas.microsoft.com/office/powerpoint/2012/main">
        <p15:guide id="1" orient="horz" pos="2971">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8EAED4"/>
    <a:srgbClr val="F67800"/>
    <a:srgbClr val="01437C"/>
    <a:srgbClr val="353535"/>
    <a:srgbClr val="2A2A2A"/>
    <a:srgbClr val="FFFFFF"/>
    <a:srgbClr val="5978B1"/>
    <a:srgbClr val="92410D"/>
    <a:srgbClr val="DF80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6"/>
    <p:restoredTop sz="92743"/>
  </p:normalViewPr>
  <p:slideViewPr>
    <p:cSldViewPr>
      <p:cViewPr varScale="1">
        <p:scale>
          <a:sx n="114" d="100"/>
          <a:sy n="114" d="100"/>
        </p:scale>
        <p:origin x="168" y="464"/>
      </p:cViewPr>
      <p:guideLst>
        <p:guide orient="horz" pos="2106"/>
        <p:guide pos="3607"/>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2928" y="-84"/>
      </p:cViewPr>
      <p:guideLst>
        <p:guide orient="horz" pos="2971"/>
        <p:guide pos="214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zh-CN" altLang="en-US"/>
              <a:t>讲师</a:t>
            </a:r>
            <a:r>
              <a:rPr lang="en-US" altLang="zh-CN"/>
              <a:t>XXX《</a:t>
            </a:r>
            <a:r>
              <a:rPr lang="zh-CN" altLang="en-US"/>
              <a:t>课程名称</a:t>
            </a:r>
            <a:r>
              <a:rPr lang="en-US" altLang="zh-CN"/>
              <a:t>》</a:t>
            </a: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2B8E2C-225B-43D0-9255-FD76346D59FC}" type="datetimeFigureOut">
              <a:rPr lang="zh-CN" altLang="en-US" smtClean="0"/>
              <a:t>2020/7/15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a:t>讲师</a:t>
            </a:r>
            <a:r>
              <a:rPr lang="en-US" altLang="zh-CN"/>
              <a:t>XXX《</a:t>
            </a:r>
            <a:r>
              <a:rPr lang="zh-CN" altLang="en-US"/>
              <a:t>课程名称</a:t>
            </a:r>
            <a:r>
              <a:rPr lang="en-US" altLang="zh-CN"/>
              <a:t>》</a:t>
            </a: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6FF6287-3952-446F-9742-1E53908F8FF0}" type="slidenum">
              <a:rPr lang="zh-CN" altLang="en-US" smtClean="0"/>
              <a:t>‹#›</a:t>
            </a:fld>
            <a:endParaRPr lang="zh-CN" altLang="en-US"/>
          </a:p>
        </p:txBody>
      </p:sp>
    </p:spTree>
    <p:extLst>
      <p:ext uri="{BB962C8B-B14F-4D97-AF65-F5344CB8AC3E}">
        <p14:creationId xmlns:p14="http://schemas.microsoft.com/office/powerpoint/2010/main" val="27245993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zh-CN" altLang="en-US"/>
              <a:t>讲师</a:t>
            </a:r>
            <a:r>
              <a:rPr lang="en-US" altLang="zh-CN"/>
              <a:t>XXX《</a:t>
            </a:r>
            <a:r>
              <a:rPr lang="zh-CN" altLang="en-US"/>
              <a:t>课程名称</a:t>
            </a:r>
            <a:r>
              <a:rPr lang="en-US" altLang="zh-CN"/>
              <a:t>》</a:t>
            </a: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B751A1-F057-4CD7-B3D0-663A5894C4B0}" type="datetimeFigureOut">
              <a:rPr lang="zh-CN" altLang="en-US" smtClean="0"/>
              <a:t>2020/7/15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a:t>讲师</a:t>
            </a:r>
            <a:r>
              <a:rPr lang="en-US" altLang="zh-CN"/>
              <a:t>XXX《</a:t>
            </a:r>
            <a:r>
              <a:rPr lang="zh-CN" altLang="en-US"/>
              <a:t>课程名称</a:t>
            </a:r>
            <a:r>
              <a:rPr lang="en-US" altLang="zh-CN"/>
              <a:t>》</a:t>
            </a: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EC3829-85C2-4C78-A748-3A4999477BD2}" type="slidenum">
              <a:rPr lang="zh-CN" altLang="en-US" smtClean="0"/>
              <a:t>‹#›</a:t>
            </a:fld>
            <a:endParaRPr lang="zh-CN" altLang="en-US"/>
          </a:p>
        </p:txBody>
      </p:sp>
    </p:spTree>
    <p:extLst>
      <p:ext uri="{BB962C8B-B14F-4D97-AF65-F5344CB8AC3E}">
        <p14:creationId xmlns:p14="http://schemas.microsoft.com/office/powerpoint/2010/main" val="207006217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分享前先看一个项目</a:t>
            </a:r>
            <a:endParaRPr kumimoji="1" lang="en-US" altLang="zh-CN" dirty="0"/>
          </a:p>
          <a:p>
            <a:r>
              <a:rPr kumimoji="1" lang="zh-CN" altLang="en-US" dirty="0"/>
              <a:t>本次分享主要是分享一些公共项目通用的搭建维护策略，侧重技术广度，点到为止。</a:t>
            </a:r>
            <a:endParaRPr kumimoji="1" lang="en-US" altLang="zh-CN" dirty="0"/>
          </a:p>
          <a:p>
            <a:r>
              <a:rPr kumimoji="1" lang="zh-CN" altLang="en-US" dirty="0"/>
              <a:t>如果有遗漏点或者问题，大家可以随时补充或提问</a:t>
            </a:r>
          </a:p>
        </p:txBody>
      </p:sp>
    </p:spTree>
    <p:extLst>
      <p:ext uri="{BB962C8B-B14F-4D97-AF65-F5344CB8AC3E}">
        <p14:creationId xmlns:p14="http://schemas.microsoft.com/office/powerpoint/2010/main" val="2862142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789232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648147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214149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44738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154493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654664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063003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200103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9115262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1529060" cy="6480175"/>
          </a:xfrm>
          <a:prstGeom prst="rect">
            <a:avLst/>
          </a:prstGeom>
        </p:spPr>
      </p:pic>
      <p:sp>
        <p:nvSpPr>
          <p:cNvPr id="4" name="文本占位符 3"/>
          <p:cNvSpPr>
            <a:spLocks noGrp="1"/>
          </p:cNvSpPr>
          <p:nvPr>
            <p:ph type="body" sz="quarter" idx="10" hasCustomPrompt="1"/>
          </p:nvPr>
        </p:nvSpPr>
        <p:spPr>
          <a:xfrm>
            <a:off x="864493" y="989120"/>
            <a:ext cx="7993062" cy="720080"/>
          </a:xfrm>
          <a:prstGeom prst="rect">
            <a:avLst/>
          </a:prstGeom>
        </p:spPr>
        <p:txBody>
          <a:bodyPr/>
          <a:lstStyle>
            <a:lvl1pPr marL="0" indent="0">
              <a:buFontTx/>
              <a:buNone/>
              <a:defRPr sz="4000" b="1">
                <a:solidFill>
                  <a:schemeClr val="bg1"/>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单击此处添加标题</a:t>
            </a:r>
          </a:p>
        </p:txBody>
      </p:sp>
      <p:sp>
        <p:nvSpPr>
          <p:cNvPr id="6" name="文本占位符 5"/>
          <p:cNvSpPr>
            <a:spLocks noGrp="1"/>
          </p:cNvSpPr>
          <p:nvPr>
            <p:ph type="body" sz="quarter" idx="11" hasCustomPrompt="1"/>
          </p:nvPr>
        </p:nvSpPr>
        <p:spPr>
          <a:xfrm>
            <a:off x="864493" y="1727919"/>
            <a:ext cx="7343775" cy="503758"/>
          </a:xfrm>
          <a:prstGeom prst="rect">
            <a:avLst/>
          </a:prstGeom>
        </p:spPr>
        <p:txBody>
          <a:bodyPr/>
          <a:lstStyle>
            <a:lvl1pPr marL="0" indent="0">
              <a:buFontTx/>
              <a:buNone/>
              <a:defRPr sz="2800" baseline="0">
                <a:solidFill>
                  <a:schemeClr val="bg1"/>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单击此处编辑文字</a:t>
            </a:r>
          </a:p>
        </p:txBody>
      </p:sp>
      <p:sp>
        <p:nvSpPr>
          <p:cNvPr id="8" name="文本占位符 7"/>
          <p:cNvSpPr>
            <a:spLocks noGrp="1"/>
          </p:cNvSpPr>
          <p:nvPr>
            <p:ph type="body" sz="quarter" idx="12" hasCustomPrompt="1"/>
          </p:nvPr>
        </p:nvSpPr>
        <p:spPr>
          <a:xfrm>
            <a:off x="864493" y="2827356"/>
            <a:ext cx="3167062" cy="288354"/>
          </a:xfrm>
          <a:prstGeom prst="rect">
            <a:avLst/>
          </a:prstGeom>
        </p:spPr>
        <p:txBody>
          <a:bodyPr/>
          <a:lstStyle>
            <a:lvl1pPr marL="0" indent="0">
              <a:buFontTx/>
              <a:buNone/>
              <a:defRPr sz="1600">
                <a:solidFill>
                  <a:schemeClr val="bg1"/>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年／月／日</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5811" y="5473724"/>
            <a:ext cx="1609888" cy="49313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1536680" cy="6480175"/>
          </a:xfrm>
          <a:prstGeom prst="rect">
            <a:avLst/>
          </a:prstGeom>
        </p:spPr>
      </p:pic>
      <p:sp>
        <p:nvSpPr>
          <p:cNvPr id="7" name="文本占位符 6"/>
          <p:cNvSpPr>
            <a:spLocks noGrp="1"/>
          </p:cNvSpPr>
          <p:nvPr>
            <p:ph type="body" sz="quarter" idx="10" hasCustomPrompt="1"/>
          </p:nvPr>
        </p:nvSpPr>
        <p:spPr>
          <a:xfrm>
            <a:off x="648469" y="503783"/>
            <a:ext cx="1152128" cy="647724"/>
          </a:xfrm>
          <a:prstGeom prst="rect">
            <a:avLst/>
          </a:prstGeom>
        </p:spPr>
        <p:txBody>
          <a:bodyPr/>
          <a:lstStyle>
            <a:lvl1pPr marL="0" indent="0">
              <a:buFontTx/>
              <a:buNone/>
              <a:defRPr b="1">
                <a:solidFill>
                  <a:srgbClr val="E2231A"/>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目录</a:t>
            </a:r>
          </a:p>
        </p:txBody>
      </p:sp>
      <p:sp>
        <p:nvSpPr>
          <p:cNvPr id="14" name="文本占位符 13"/>
          <p:cNvSpPr>
            <a:spLocks noGrp="1"/>
          </p:cNvSpPr>
          <p:nvPr>
            <p:ph type="body" sz="quarter" idx="11" hasCustomPrompt="1"/>
          </p:nvPr>
        </p:nvSpPr>
        <p:spPr>
          <a:xfrm>
            <a:off x="2838044" y="1439887"/>
            <a:ext cx="550702" cy="431502"/>
          </a:xfrm>
          <a:prstGeom prst="rect">
            <a:avLst/>
          </a:prstGeom>
        </p:spPr>
        <p:txBody>
          <a:bodyPr/>
          <a:lstStyle>
            <a:lvl1pPr marL="0" indent="0">
              <a:buFontTx/>
              <a:buNone/>
              <a:defRPr sz="2000">
                <a:solidFill>
                  <a:srgbClr val="E2231A"/>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en-US" altLang="zh-CN" dirty="0"/>
              <a:t>1</a:t>
            </a:r>
            <a:endParaRPr kumimoji="1" lang="zh-CN" altLang="en-US" dirty="0"/>
          </a:p>
        </p:txBody>
      </p:sp>
      <p:sp>
        <p:nvSpPr>
          <p:cNvPr id="16" name="文本占位符 15"/>
          <p:cNvSpPr>
            <a:spLocks noGrp="1"/>
          </p:cNvSpPr>
          <p:nvPr>
            <p:ph type="body" sz="quarter" idx="12" hasCustomPrompt="1"/>
          </p:nvPr>
        </p:nvSpPr>
        <p:spPr>
          <a:xfrm>
            <a:off x="3389415" y="1439887"/>
            <a:ext cx="3883789" cy="431502"/>
          </a:xfrm>
          <a:prstGeom prst="rect">
            <a:avLst/>
          </a:prstGeom>
        </p:spPr>
        <p:txBody>
          <a:bodyPr/>
          <a:lstStyle>
            <a:lvl1pPr marL="0" indent="0">
              <a:buFontTx/>
              <a:buNone/>
              <a:defRPr sz="200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单击此处添加标题</a:t>
            </a:r>
          </a:p>
        </p:txBody>
      </p:sp>
      <p:sp>
        <p:nvSpPr>
          <p:cNvPr id="20" name="文本占位符 19"/>
          <p:cNvSpPr>
            <a:spLocks noGrp="1"/>
          </p:cNvSpPr>
          <p:nvPr>
            <p:ph type="body" sz="quarter" idx="13" hasCustomPrompt="1"/>
          </p:nvPr>
        </p:nvSpPr>
        <p:spPr>
          <a:xfrm>
            <a:off x="2838044" y="1975555"/>
            <a:ext cx="550702" cy="400436"/>
          </a:xfrm>
          <a:prstGeom prst="rect">
            <a:avLst/>
          </a:prstGeom>
        </p:spPr>
        <p:txBody>
          <a:bodyPr/>
          <a:lstStyle>
            <a:lvl1pPr marL="0" indent="0">
              <a:buFontTx/>
              <a:buNone/>
              <a:defRPr sz="2000">
                <a:solidFill>
                  <a:srgbClr val="E2231A"/>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en-US" altLang="zh-CN" dirty="0"/>
              <a:t>2</a:t>
            </a:r>
            <a:endParaRPr kumimoji="1" lang="zh-CN" altLang="en-US" dirty="0"/>
          </a:p>
        </p:txBody>
      </p:sp>
      <p:sp>
        <p:nvSpPr>
          <p:cNvPr id="23" name="文本占位符 22"/>
          <p:cNvSpPr>
            <a:spLocks noGrp="1"/>
          </p:cNvSpPr>
          <p:nvPr>
            <p:ph type="body" sz="quarter" idx="14" hasCustomPrompt="1"/>
          </p:nvPr>
        </p:nvSpPr>
        <p:spPr>
          <a:xfrm>
            <a:off x="3388746" y="1975555"/>
            <a:ext cx="3884458" cy="400436"/>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sz="200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单击此处添加标题</a:t>
            </a:r>
          </a:p>
        </p:txBody>
      </p:sp>
      <p:sp>
        <p:nvSpPr>
          <p:cNvPr id="27" name="文本占位符 26"/>
          <p:cNvSpPr>
            <a:spLocks noGrp="1"/>
          </p:cNvSpPr>
          <p:nvPr>
            <p:ph type="body" sz="quarter" idx="15" hasCustomPrompt="1"/>
          </p:nvPr>
        </p:nvSpPr>
        <p:spPr>
          <a:xfrm>
            <a:off x="2838044" y="2511225"/>
            <a:ext cx="550702" cy="409215"/>
          </a:xfrm>
          <a:prstGeom prst="rect">
            <a:avLst/>
          </a:prstGeom>
        </p:spPr>
        <p:txBody>
          <a:bodyPr/>
          <a:lstStyle>
            <a:lvl1pPr marL="0" indent="0">
              <a:buFontTx/>
              <a:buNone/>
              <a:defRPr sz="2000">
                <a:solidFill>
                  <a:srgbClr val="E2231A"/>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en-US" altLang="zh-CN" dirty="0"/>
              <a:t>3</a:t>
            </a:r>
            <a:endParaRPr kumimoji="1" lang="zh-CN" altLang="en-US" dirty="0"/>
          </a:p>
        </p:txBody>
      </p:sp>
      <p:sp>
        <p:nvSpPr>
          <p:cNvPr id="31" name="文本占位符 30"/>
          <p:cNvSpPr>
            <a:spLocks noGrp="1"/>
          </p:cNvSpPr>
          <p:nvPr>
            <p:ph type="body" sz="quarter" idx="16" hasCustomPrompt="1"/>
          </p:nvPr>
        </p:nvSpPr>
        <p:spPr>
          <a:xfrm>
            <a:off x="2838044" y="3046894"/>
            <a:ext cx="550702" cy="409217"/>
          </a:xfrm>
          <a:prstGeom prst="rect">
            <a:avLst/>
          </a:prstGeom>
        </p:spPr>
        <p:txBody>
          <a:bodyPr/>
          <a:lstStyle>
            <a:lvl1pPr marL="0" indent="0">
              <a:buFontTx/>
              <a:buNone/>
              <a:defRPr sz="2000">
                <a:solidFill>
                  <a:srgbClr val="E2231A"/>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en-US" altLang="zh-CN" dirty="0"/>
              <a:t>4</a:t>
            </a:r>
            <a:endParaRPr kumimoji="1" lang="zh-CN" altLang="en-US" dirty="0"/>
          </a:p>
        </p:txBody>
      </p:sp>
      <p:sp>
        <p:nvSpPr>
          <p:cNvPr id="34" name="文本占位符 33"/>
          <p:cNvSpPr>
            <a:spLocks noGrp="1"/>
          </p:cNvSpPr>
          <p:nvPr>
            <p:ph type="body" sz="quarter" idx="17" hasCustomPrompt="1"/>
          </p:nvPr>
        </p:nvSpPr>
        <p:spPr>
          <a:xfrm>
            <a:off x="2841891" y="3582565"/>
            <a:ext cx="546855" cy="360362"/>
          </a:xfrm>
          <a:prstGeom prst="rect">
            <a:avLst/>
          </a:prstGeom>
        </p:spPr>
        <p:txBody>
          <a:bodyPr/>
          <a:lstStyle>
            <a:lvl1pPr marL="0" indent="0">
              <a:buFontTx/>
              <a:buNone/>
              <a:defRPr sz="2000">
                <a:solidFill>
                  <a:srgbClr val="E2231A"/>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en-US" altLang="zh-CN" dirty="0"/>
              <a:t>5</a:t>
            </a:r>
            <a:endParaRPr kumimoji="1" lang="zh-CN" altLang="en-US" dirty="0"/>
          </a:p>
        </p:txBody>
      </p:sp>
      <p:sp>
        <p:nvSpPr>
          <p:cNvPr id="38" name="文本占位符 26"/>
          <p:cNvSpPr>
            <a:spLocks noGrp="1"/>
          </p:cNvSpPr>
          <p:nvPr>
            <p:ph type="body" sz="quarter" idx="18" hasCustomPrompt="1"/>
          </p:nvPr>
        </p:nvSpPr>
        <p:spPr>
          <a:xfrm>
            <a:off x="3391093" y="2511225"/>
            <a:ext cx="3882111" cy="409215"/>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sz="200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单击此处添加标题</a:t>
            </a:r>
          </a:p>
        </p:txBody>
      </p:sp>
      <p:sp>
        <p:nvSpPr>
          <p:cNvPr id="40" name="文本占位符 30"/>
          <p:cNvSpPr>
            <a:spLocks noGrp="1"/>
          </p:cNvSpPr>
          <p:nvPr>
            <p:ph type="body" sz="quarter" idx="19" hasCustomPrompt="1"/>
          </p:nvPr>
        </p:nvSpPr>
        <p:spPr>
          <a:xfrm>
            <a:off x="3391094" y="3046894"/>
            <a:ext cx="3882110" cy="409217"/>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sz="200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单击此处添加标题</a:t>
            </a:r>
          </a:p>
        </p:txBody>
      </p:sp>
      <p:sp>
        <p:nvSpPr>
          <p:cNvPr id="41" name="文本占位符 33"/>
          <p:cNvSpPr>
            <a:spLocks noGrp="1"/>
          </p:cNvSpPr>
          <p:nvPr>
            <p:ph type="body" sz="quarter" idx="20" hasCustomPrompt="1"/>
          </p:nvPr>
        </p:nvSpPr>
        <p:spPr>
          <a:xfrm>
            <a:off x="3388746" y="3582565"/>
            <a:ext cx="3884458" cy="360362"/>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sz="200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单击此处添加标题</a:t>
            </a:r>
          </a:p>
        </p:txBody>
      </p:sp>
      <p:pic>
        <p:nvPicPr>
          <p:cNvPr id="17" name="图片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49469" y="5688359"/>
            <a:ext cx="1297013" cy="39699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504453" y="503783"/>
            <a:ext cx="6120680" cy="647700"/>
          </a:xfrm>
          <a:prstGeom prst="rect">
            <a:avLst/>
          </a:prstGeom>
        </p:spPr>
        <p:txBody>
          <a:bodyPr/>
          <a:lstStyle>
            <a:lvl1pPr marL="0" indent="0">
              <a:buFontTx/>
              <a:buNone/>
              <a:defRPr sz="3200" b="1">
                <a:solidFill>
                  <a:srgbClr val="E2231A"/>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单击此处添加标题</a:t>
            </a:r>
          </a:p>
        </p:txBody>
      </p:sp>
      <p:sp>
        <p:nvSpPr>
          <p:cNvPr id="6" name="文本占位符 5"/>
          <p:cNvSpPr>
            <a:spLocks noGrp="1"/>
          </p:cNvSpPr>
          <p:nvPr>
            <p:ph type="body" sz="quarter" idx="11" hasCustomPrompt="1"/>
          </p:nvPr>
        </p:nvSpPr>
        <p:spPr>
          <a:xfrm>
            <a:off x="504453" y="5874186"/>
            <a:ext cx="1728192" cy="318229"/>
          </a:xfrm>
          <a:prstGeom prst="rect">
            <a:avLst/>
          </a:prstGeom>
        </p:spPr>
        <p:txBody>
          <a:bodyPr anchor="ctr"/>
          <a:lstStyle>
            <a:lvl1pPr marL="0" indent="0">
              <a:buFontTx/>
              <a:buNone/>
              <a:defRPr sz="100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讲师</a:t>
            </a:r>
            <a:r>
              <a:rPr kumimoji="1" lang="en-US" altLang="zh-CN" dirty="0"/>
              <a:t>XXX 《</a:t>
            </a:r>
            <a:r>
              <a:rPr kumimoji="1" lang="zh-CN" altLang="en-US" dirty="0"/>
              <a:t>课程名称</a:t>
            </a:r>
            <a:r>
              <a:rPr kumimoji="1" lang="en-US" altLang="zh-CN" dirty="0"/>
              <a:t>》</a:t>
            </a:r>
            <a:endParaRPr kumimoji="1" lang="zh-CN" altLang="en-US" dirty="0"/>
          </a:p>
        </p:txBody>
      </p:sp>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49469" y="5688359"/>
            <a:ext cx="1297013" cy="39699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1529060" cy="6480175"/>
          </a:xfrm>
          <a:prstGeom prst="rect">
            <a:avLst/>
          </a:prstGeom>
        </p:spPr>
      </p:pic>
      <p:sp>
        <p:nvSpPr>
          <p:cNvPr id="3" name="文本占位符 2"/>
          <p:cNvSpPr>
            <a:spLocks noGrp="1"/>
          </p:cNvSpPr>
          <p:nvPr>
            <p:ph type="body" sz="quarter" idx="13" hasCustomPrompt="1"/>
          </p:nvPr>
        </p:nvSpPr>
        <p:spPr>
          <a:xfrm>
            <a:off x="864493" y="1079847"/>
            <a:ext cx="5329238" cy="806643"/>
          </a:xfrm>
          <a:prstGeom prst="rect">
            <a:avLst/>
          </a:prstGeom>
        </p:spPr>
        <p:txBody>
          <a:bodyPr anchor="ctr"/>
          <a:lstStyle>
            <a:lvl1pPr marL="0" indent="0">
              <a:buFontTx/>
              <a:buNone/>
              <a:defRPr sz="4000">
                <a:solidFill>
                  <a:schemeClr val="bg1"/>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感谢您的时间。</a:t>
            </a:r>
          </a:p>
        </p:txBody>
      </p:sp>
      <p:sp>
        <p:nvSpPr>
          <p:cNvPr id="12" name="文本占位符 2"/>
          <p:cNvSpPr>
            <a:spLocks noGrp="1"/>
          </p:cNvSpPr>
          <p:nvPr>
            <p:ph type="body" sz="quarter" idx="14" hasCustomPrompt="1"/>
          </p:nvPr>
        </p:nvSpPr>
        <p:spPr>
          <a:xfrm>
            <a:off x="864493" y="1877580"/>
            <a:ext cx="5329238" cy="570420"/>
          </a:xfrm>
          <a:prstGeom prst="rect">
            <a:avLst/>
          </a:prstGeom>
        </p:spPr>
        <p:txBody>
          <a:bodyPr anchor="ctr"/>
          <a:lstStyle>
            <a:lvl1pPr marL="0" marR="0" indent="0" algn="l" defTabSz="1028065" rtl="0" eaLnBrk="1" fontAlgn="auto" latinLnBrk="0" hangingPunct="1">
              <a:lnSpc>
                <a:spcPct val="100000"/>
              </a:lnSpc>
              <a:spcBef>
                <a:spcPct val="20000"/>
              </a:spcBef>
              <a:spcAft>
                <a:spcPts val="0"/>
              </a:spcAft>
              <a:buClrTx/>
              <a:buSzTx/>
              <a:buFontTx/>
              <a:buNone/>
              <a:defRPr sz="2800">
                <a:solidFill>
                  <a:schemeClr val="bg1"/>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sz="2800" dirty="0">
                <a:solidFill>
                  <a:schemeClr val="bg1"/>
                </a:solidFill>
                <a:latin typeface="微软雅黑" panose="020B0503020204020204" charset="-122"/>
                <a:ea typeface="微软雅黑" panose="020B0503020204020204" charset="-122"/>
              </a:rPr>
              <a:t>THANKS</a:t>
            </a:r>
            <a:r>
              <a:rPr kumimoji="1" lang="en-US" altLang="zh-CN" dirty="0"/>
              <a:t>.</a:t>
            </a:r>
            <a:endParaRPr kumimoji="1" lang="zh-CN" altLang="en-US"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49469" y="5688360"/>
            <a:ext cx="1296038" cy="39699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bg>
      <p:bgRef idx="1001">
        <a:schemeClr val="bg1"/>
      </p:bgRef>
    </p:bg>
    <p:spTree>
      <p:nvGrpSpPr>
        <p:cNvPr id="1" name=""/>
        <p:cNvGrpSpPr/>
        <p:nvPr/>
      </p:nvGrpSpPr>
      <p:grpSpPr>
        <a:xfrm>
          <a:off x="0" y="0"/>
          <a:ext cx="0" cy="0"/>
          <a:chOff x="0" y="0"/>
          <a:chExt cx="0" cy="0"/>
        </a:xfrm>
      </p:grpSpPr>
      <p:sp>
        <p:nvSpPr>
          <p:cNvPr id="9" name="KSO_FD"/>
          <p:cNvSpPr>
            <a:spLocks noGrp="1"/>
          </p:cNvSpPr>
          <p:nvPr>
            <p:ph type="dt" sz="half" idx="2"/>
          </p:nvPr>
        </p:nvSpPr>
        <p:spPr>
          <a:xfrm>
            <a:off x="792143" y="6006162"/>
            <a:ext cx="2592467" cy="345009"/>
          </a:xfrm>
          <a:prstGeom prst="rect">
            <a:avLst/>
          </a:prstGeom>
        </p:spPr>
        <p:txBody>
          <a:bodyPr vert="horz" lIns="91440" tIns="45720" rIns="91440" bIns="45720" rtlCol="0" anchor="ctr"/>
          <a:lstStyle/>
          <a:p>
            <a:pPr marL="0" marR="0" indent="0" defTabSz="914400" rtl="0" eaLnBrk="1" latinLnBrk="0" hangingPunct="1">
              <a:spcBef>
                <a:spcPts val="0"/>
              </a:spcBef>
              <a:spcAft>
                <a:spcPts val="0"/>
              </a:spcAft>
              <a:buClrTx/>
              <a:buSzTx/>
              <a:buFontTx/>
              <a:buNone/>
              <a:defRPr/>
            </a:pPr>
            <a:fld id="{7E209CE7-C191-49CB-93DE-563C8614E8C5}" type="datetimeFigureOut">
              <a:rPr kumimoji="0" lang="zh-CN" altLang="en-US" b="0" i="0" kern="1200" cap="none" spc="0" normalizeH="0" baseline="0" noProof="0" smtClean="0">
                <a:latin typeface="Arial" panose="020B0604020202020204" pitchFamily="34" charset="0"/>
                <a:ea typeface="黑体" panose="02010609060101010101" charset="-122"/>
                <a:cs typeface="+mn-cs"/>
              </a:rPr>
              <a:t>2020/7/15</a:t>
            </a:fld>
            <a:endParaRPr kumimoji="0" lang="zh-CN" altLang="en-US" b="0" i="0" kern="1200" cap="none" spc="0" normalizeH="0" baseline="0" noProof="0">
              <a:latin typeface="Arial" panose="020B0604020202020204" pitchFamily="34" charset="0"/>
              <a:ea typeface="黑体" panose="02010609060101010101" charset="-122"/>
              <a:cs typeface="+mn-cs"/>
            </a:endParaRPr>
          </a:p>
        </p:txBody>
      </p:sp>
      <p:sp>
        <p:nvSpPr>
          <p:cNvPr id="11" name="KSO_FT"/>
          <p:cNvSpPr>
            <a:spLocks noGrp="1"/>
          </p:cNvSpPr>
          <p:nvPr>
            <p:ph type="ftr" sz="quarter" idx="3"/>
          </p:nvPr>
        </p:nvSpPr>
        <p:spPr>
          <a:xfrm>
            <a:off x="3816687" y="6006162"/>
            <a:ext cx="3888700" cy="345009"/>
          </a:xfrm>
          <a:prstGeom prst="rect">
            <a:avLst/>
          </a:prstGeom>
        </p:spPr>
        <p:txBody>
          <a:bodyPr vert="horz" lIns="91440" tIns="45720" rIns="91440" bIns="45720" rtlCol="0" anchor="ctr"/>
          <a:lstStyle/>
          <a:p>
            <a:pPr marL="0" marR="0" indent="0" defTabSz="914400" rtl="0" eaLnBrk="1" latinLnBrk="0" hangingPunct="1">
              <a:spcBef>
                <a:spcPts val="0"/>
              </a:spcBef>
              <a:spcAft>
                <a:spcPts val="0"/>
              </a:spcAft>
              <a:buClrTx/>
              <a:buSzTx/>
              <a:buFontTx/>
              <a:buNone/>
              <a:defRPr/>
            </a:pPr>
            <a:endParaRPr kumimoji="0" lang="zh-CN" altLang="en-US" b="0" i="0" kern="1200" cap="none" spc="0" normalizeH="0" baseline="0" noProof="0">
              <a:latin typeface="Arial" panose="020B0604020202020204" pitchFamily="34" charset="0"/>
              <a:ea typeface="黑体" panose="02010609060101010101" charset="-122"/>
              <a:cs typeface="+mn-cs"/>
            </a:endParaRPr>
          </a:p>
        </p:txBody>
      </p:sp>
      <p:sp>
        <p:nvSpPr>
          <p:cNvPr id="12" name="KSO_FN"/>
          <p:cNvSpPr>
            <a:spLocks noGrp="1"/>
          </p:cNvSpPr>
          <p:nvPr>
            <p:ph type="sldNum" sz="quarter" idx="4"/>
          </p:nvPr>
        </p:nvSpPr>
        <p:spPr>
          <a:xfrm>
            <a:off x="8137465" y="6006162"/>
            <a:ext cx="2592467" cy="345009"/>
          </a:xfrm>
          <a:prstGeom prst="rect">
            <a:avLst/>
          </a:prstGeom>
        </p:spPr>
        <p:txBody>
          <a:bodyPr vert="horz" lIns="91440" tIns="45720" rIns="91440" bIns="45720" rtlCol="0" anchor="ctr"/>
          <a:lstStyle/>
          <a:p>
            <a:pPr marL="0" marR="0" indent="0" defTabSz="914400" rtl="0" eaLnBrk="1" latinLnBrk="0" hangingPunct="1">
              <a:spcBef>
                <a:spcPts val="0"/>
              </a:spcBef>
              <a:spcAft>
                <a:spcPts val="0"/>
              </a:spcAft>
              <a:buClrTx/>
              <a:buSzTx/>
              <a:buFontTx/>
              <a:buNone/>
              <a:defRPr/>
            </a:pPr>
            <a:fld id="{B31067DD-7756-4DF3-904A-8F40BA684AA6}" type="slidenum">
              <a:rPr kumimoji="0" lang="zh-CN" altLang="en-US" b="0" i="0" kern="1200" cap="none" spc="0" normalizeH="0" baseline="0" noProof="0" smtClean="0">
                <a:latin typeface="Arial" panose="020B0604020202020204" pitchFamily="34" charset="0"/>
                <a:ea typeface="黑体" panose="02010609060101010101" charset="-122"/>
                <a:cs typeface="+mn-cs"/>
              </a:rPr>
              <a:t>‹#›</a:t>
            </a:fld>
            <a:endParaRPr kumimoji="0" lang="zh-CN" altLang="en-US" b="0" i="0" kern="1200" cap="none" spc="0" normalizeH="0" baseline="0" noProof="0">
              <a:latin typeface="Arial" panose="020B0604020202020204" pitchFamily="34" charset="0"/>
              <a:ea typeface="黑体" panose="02010609060101010101"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9278" y="2081578"/>
            <a:ext cx="4049183" cy="1273450"/>
          </a:xfrm>
        </p:spPr>
        <p:txBody>
          <a:bodyPr>
            <a:normAutofit/>
          </a:bodyPr>
          <a:lstStyle>
            <a:lvl1pPr algn="ctr">
              <a:defRPr sz="7560">
                <a:solidFill>
                  <a:schemeClr val="accent2"/>
                </a:solidFill>
              </a:defRPr>
            </a:lvl1pPr>
          </a:lstStyle>
          <a:p>
            <a:r>
              <a:rPr lang="zh-CN" altLang="en-US" dirty="0"/>
              <a:t>编辑标题</a:t>
            </a:r>
            <a:endParaRPr lang="en-US" dirty="0"/>
          </a:p>
        </p:txBody>
      </p:sp>
      <p:sp>
        <p:nvSpPr>
          <p:cNvPr id="3" name="Date Placeholder 2"/>
          <p:cNvSpPr>
            <a:spLocks noGrp="1"/>
          </p:cNvSpPr>
          <p:nvPr>
            <p:ph type="dt" sz="half" idx="10"/>
          </p:nvPr>
        </p:nvSpPr>
        <p:spPr>
          <a:xfrm>
            <a:off x="792143" y="6006162"/>
            <a:ext cx="2592467" cy="345009"/>
          </a:xfrm>
        </p:spPr>
        <p:txBody>
          <a:bodyPr/>
          <a:lstStyle/>
          <a:p>
            <a:fld id="{7DEA9DE6-ED54-4C9D-8765-7671D1A2B870}" type="datetimeFigureOut">
              <a:rPr lang="zh-CN" altLang="en-US" smtClean="0"/>
              <a:t>2020/7/15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F69E7C9-9825-4CAE-AE98-C04501B8328B}" type="slidenum">
              <a:rPr lang="zh-CN" altLang="en-US" smtClean="0"/>
              <a:t>‹#›</a:t>
            </a:fld>
            <a:endParaRPr lang="zh-CN" altLang="en-US"/>
          </a:p>
        </p:txBody>
      </p:sp>
      <p:sp>
        <p:nvSpPr>
          <p:cNvPr id="7" name="矩形 6"/>
          <p:cNvSpPr/>
          <p:nvPr userDrawn="1">
            <p:custDataLst>
              <p:tags r:id="rId1"/>
            </p:custDataLst>
          </p:nvPr>
        </p:nvSpPr>
        <p:spPr>
          <a:xfrm flipV="1">
            <a:off x="9404206" y="3112997"/>
            <a:ext cx="2117867" cy="706896"/>
          </a:xfrm>
          <a:custGeom>
            <a:avLst/>
            <a:gdLst>
              <a:gd name="connsiteX0" fmla="*/ 0 w 1672048"/>
              <a:gd name="connsiteY0" fmla="*/ 0 h 949233"/>
              <a:gd name="connsiteX1" fmla="*/ 1672048 w 1672048"/>
              <a:gd name="connsiteY1" fmla="*/ 0 h 949233"/>
              <a:gd name="connsiteX2" fmla="*/ 1672048 w 1672048"/>
              <a:gd name="connsiteY2" fmla="*/ 949233 h 949233"/>
              <a:gd name="connsiteX3" fmla="*/ 0 w 1672048"/>
              <a:gd name="connsiteY3" fmla="*/ 949233 h 949233"/>
              <a:gd name="connsiteX4" fmla="*/ 0 w 1672048"/>
              <a:gd name="connsiteY4" fmla="*/ 0 h 949233"/>
              <a:gd name="connsiteX0-1" fmla="*/ 0 w 1672048"/>
              <a:gd name="connsiteY0-2" fmla="*/ 235132 h 1184365"/>
              <a:gd name="connsiteX1-3" fmla="*/ 1672048 w 1672048"/>
              <a:gd name="connsiteY1-4" fmla="*/ 0 h 1184365"/>
              <a:gd name="connsiteX2-5" fmla="*/ 1672048 w 1672048"/>
              <a:gd name="connsiteY2-6" fmla="*/ 1184365 h 1184365"/>
              <a:gd name="connsiteX3-7" fmla="*/ 0 w 1672048"/>
              <a:gd name="connsiteY3-8" fmla="*/ 1184365 h 1184365"/>
              <a:gd name="connsiteX4-9" fmla="*/ 0 w 1672048"/>
              <a:gd name="connsiteY4-10" fmla="*/ 235132 h 11843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72048" h="1184365">
                <a:moveTo>
                  <a:pt x="0" y="235132"/>
                </a:moveTo>
                <a:lnTo>
                  <a:pt x="1672048" y="0"/>
                </a:lnTo>
                <a:lnTo>
                  <a:pt x="1672048" y="1184365"/>
                </a:lnTo>
                <a:lnTo>
                  <a:pt x="0" y="1184365"/>
                </a:lnTo>
                <a:lnTo>
                  <a:pt x="0" y="23513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446" tIns="18223" rIns="36446" bIns="18223" numCol="1" spcCol="0" rtlCol="0" fromWordArt="0" anchor="ctr" anchorCtr="0" forceAA="0" compatLnSpc="1">
            <a:noAutofit/>
          </a:bodyPr>
          <a:lstStyle/>
          <a:p>
            <a:pPr algn="ctr"/>
            <a:endParaRPr lang="zh-CN" altLang="en-US" sz="720"/>
          </a:p>
        </p:txBody>
      </p:sp>
      <p:sp>
        <p:nvSpPr>
          <p:cNvPr id="8" name="矩形 7"/>
          <p:cNvSpPr/>
          <p:nvPr userDrawn="1">
            <p:custDataLst>
              <p:tags r:id="rId2"/>
            </p:custDataLst>
          </p:nvPr>
        </p:nvSpPr>
        <p:spPr>
          <a:xfrm>
            <a:off x="2" y="2546444"/>
            <a:ext cx="3599275" cy="5613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446" tIns="18223" rIns="36446" bIns="18223" numCol="1" spcCol="0" rtlCol="0" fromWordArt="0" anchor="ctr" anchorCtr="0" forceAA="0" compatLnSpc="1">
            <a:noAutofit/>
          </a:bodyPr>
          <a:lstStyle/>
          <a:p>
            <a:pPr algn="ctr"/>
            <a:endParaRPr lang="zh-CN" altLang="en-US" sz="720">
              <a:solidFill>
                <a:srgbClr val="00C530"/>
              </a:solidFill>
            </a:endParaRPr>
          </a:p>
        </p:txBody>
      </p:sp>
      <p:sp>
        <p:nvSpPr>
          <p:cNvPr id="9" name="矩形 8"/>
          <p:cNvSpPr/>
          <p:nvPr userDrawn="1">
            <p:custDataLst>
              <p:tags r:id="rId3"/>
            </p:custDataLst>
          </p:nvPr>
        </p:nvSpPr>
        <p:spPr>
          <a:xfrm>
            <a:off x="2" y="3107802"/>
            <a:ext cx="3599275" cy="5613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446" tIns="18223" rIns="36446" bIns="18223" numCol="1" spcCol="0" rtlCol="0" fromWordArt="0" anchor="ctr" anchorCtr="0" forceAA="0" compatLnSpc="1">
            <a:noAutofit/>
          </a:bodyPr>
          <a:lstStyle/>
          <a:p>
            <a:pPr algn="ctr"/>
            <a:endParaRPr lang="zh-CN" altLang="en-US" sz="720"/>
          </a:p>
        </p:txBody>
      </p:sp>
      <p:sp>
        <p:nvSpPr>
          <p:cNvPr id="10" name="矩形 6"/>
          <p:cNvSpPr/>
          <p:nvPr userDrawn="1">
            <p:custDataLst>
              <p:tags r:id="rId4"/>
            </p:custDataLst>
          </p:nvPr>
        </p:nvSpPr>
        <p:spPr>
          <a:xfrm>
            <a:off x="9404208" y="2406104"/>
            <a:ext cx="2117867" cy="706896"/>
          </a:xfrm>
          <a:custGeom>
            <a:avLst/>
            <a:gdLst>
              <a:gd name="connsiteX0" fmla="*/ 0 w 1672048"/>
              <a:gd name="connsiteY0" fmla="*/ 0 h 949233"/>
              <a:gd name="connsiteX1" fmla="*/ 1672048 w 1672048"/>
              <a:gd name="connsiteY1" fmla="*/ 0 h 949233"/>
              <a:gd name="connsiteX2" fmla="*/ 1672048 w 1672048"/>
              <a:gd name="connsiteY2" fmla="*/ 949233 h 949233"/>
              <a:gd name="connsiteX3" fmla="*/ 0 w 1672048"/>
              <a:gd name="connsiteY3" fmla="*/ 949233 h 949233"/>
              <a:gd name="connsiteX4" fmla="*/ 0 w 1672048"/>
              <a:gd name="connsiteY4" fmla="*/ 0 h 949233"/>
              <a:gd name="connsiteX0-1" fmla="*/ 0 w 1672048"/>
              <a:gd name="connsiteY0-2" fmla="*/ 235132 h 1184365"/>
              <a:gd name="connsiteX1-3" fmla="*/ 1672048 w 1672048"/>
              <a:gd name="connsiteY1-4" fmla="*/ 0 h 1184365"/>
              <a:gd name="connsiteX2-5" fmla="*/ 1672048 w 1672048"/>
              <a:gd name="connsiteY2-6" fmla="*/ 1184365 h 1184365"/>
              <a:gd name="connsiteX3-7" fmla="*/ 0 w 1672048"/>
              <a:gd name="connsiteY3-8" fmla="*/ 1184365 h 1184365"/>
              <a:gd name="connsiteX4-9" fmla="*/ 0 w 1672048"/>
              <a:gd name="connsiteY4-10" fmla="*/ 235132 h 11843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72048" h="1184365">
                <a:moveTo>
                  <a:pt x="0" y="235132"/>
                </a:moveTo>
                <a:lnTo>
                  <a:pt x="1672048" y="0"/>
                </a:lnTo>
                <a:lnTo>
                  <a:pt x="1672048" y="1184365"/>
                </a:lnTo>
                <a:lnTo>
                  <a:pt x="0" y="1184365"/>
                </a:lnTo>
                <a:lnTo>
                  <a:pt x="0" y="23513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446" tIns="18223" rIns="36446" bIns="18223" numCol="1" spcCol="0" rtlCol="0" fromWordArt="0" anchor="ctr" anchorCtr="0" forceAA="0" compatLnSpc="1">
            <a:noAutofit/>
          </a:bodyPr>
          <a:lstStyle/>
          <a:p>
            <a:pPr algn="ctr"/>
            <a:endParaRPr lang="zh-CN" altLang="en-US" sz="720"/>
          </a:p>
        </p:txBody>
      </p:sp>
      <p:sp>
        <p:nvSpPr>
          <p:cNvPr id="11" name="矩形 10"/>
          <p:cNvSpPr/>
          <p:nvPr userDrawn="1">
            <p:custDataLst>
              <p:tags r:id="rId5"/>
            </p:custDataLst>
          </p:nvPr>
        </p:nvSpPr>
        <p:spPr>
          <a:xfrm>
            <a:off x="7648464" y="2546444"/>
            <a:ext cx="1755743" cy="5665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446" tIns="18223" rIns="36446" bIns="18223" numCol="1" spcCol="0" rtlCol="0" fromWordArt="0" anchor="ctr" anchorCtr="0" forceAA="0" compatLnSpc="1">
            <a:noAutofit/>
          </a:bodyPr>
          <a:lstStyle/>
          <a:p>
            <a:pPr algn="ctr"/>
            <a:endParaRPr lang="zh-CN" altLang="en-US" sz="720">
              <a:latin typeface="Arial" panose="020B0604020202020204" pitchFamily="34" charset="0"/>
              <a:ea typeface="黑体" panose="02010609060101010101" charset="-122"/>
            </a:endParaRPr>
          </a:p>
        </p:txBody>
      </p:sp>
      <p:sp>
        <p:nvSpPr>
          <p:cNvPr id="12" name="矩形 11"/>
          <p:cNvSpPr/>
          <p:nvPr userDrawn="1">
            <p:custDataLst>
              <p:tags r:id="rId6"/>
            </p:custDataLst>
          </p:nvPr>
        </p:nvSpPr>
        <p:spPr>
          <a:xfrm>
            <a:off x="7648462" y="3112997"/>
            <a:ext cx="1755743" cy="5665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446" tIns="18223" rIns="36446" bIns="18223" numCol="1" spcCol="0" rtlCol="0" fromWordArt="0" anchor="ctr" anchorCtr="0" forceAA="0" compatLnSpc="1">
            <a:noAutofit/>
          </a:bodyPr>
          <a:lstStyle/>
          <a:p>
            <a:pPr algn="ctr"/>
            <a:endParaRPr lang="zh-CN" altLang="en-US" sz="720">
              <a:latin typeface="Arial" panose="020B0604020202020204" pitchFamily="34" charset="0"/>
              <a:ea typeface="黑体" panose="02010609060101010101" charset="-122"/>
            </a:endParaRPr>
          </a:p>
        </p:txBody>
      </p:sp>
      <p:sp>
        <p:nvSpPr>
          <p:cNvPr id="13" name="文本占位符 12"/>
          <p:cNvSpPr>
            <a:spLocks noGrp="1"/>
          </p:cNvSpPr>
          <p:nvPr>
            <p:ph type="body" sz="quarter" idx="13"/>
          </p:nvPr>
        </p:nvSpPr>
        <p:spPr>
          <a:xfrm>
            <a:off x="3599277" y="3355028"/>
            <a:ext cx="4049183" cy="1044630"/>
          </a:xfrm>
        </p:spPr>
        <p:txBody>
          <a:bodyPr>
            <a:noAutofit/>
          </a:bodyPr>
          <a:lstStyle>
            <a:lvl1pPr marL="0" indent="0" algn="ctr">
              <a:buNone/>
              <a:defRPr sz="3780">
                <a:solidFill>
                  <a:schemeClr val="bg1">
                    <a:lumMod val="50000"/>
                  </a:schemeClr>
                </a:solidFill>
              </a:defRPr>
            </a:lvl1pPr>
          </a:lstStyle>
          <a:p>
            <a:pPr lvl="0"/>
            <a:r>
              <a:rPr lang="zh-CN" altLang="en-US" dirty="0"/>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440259" y="1060529"/>
            <a:ext cx="8641556" cy="2256061"/>
          </a:xfrm>
        </p:spPr>
        <p:txBody>
          <a:bodyPr anchor="b"/>
          <a:lstStyle>
            <a:lvl1pPr algn="ctr">
              <a:defRPr sz="5670"/>
            </a:lvl1pPr>
          </a:lstStyle>
          <a:p>
            <a:r>
              <a:rPr lang="zh-CN" altLang="en-US"/>
              <a:t>单击此处编辑母版标题样式</a:t>
            </a:r>
          </a:p>
        </p:txBody>
      </p:sp>
      <p:sp>
        <p:nvSpPr>
          <p:cNvPr id="3" name="副标题 2"/>
          <p:cNvSpPr>
            <a:spLocks noGrp="1"/>
          </p:cNvSpPr>
          <p:nvPr>
            <p:ph type="subTitle" idx="1"/>
          </p:nvPr>
        </p:nvSpPr>
        <p:spPr>
          <a:xfrm>
            <a:off x="1440259" y="3403592"/>
            <a:ext cx="8641556" cy="1564542"/>
          </a:xfrm>
        </p:spPr>
        <p:txBody>
          <a:bodyPr/>
          <a:lstStyle>
            <a:lvl1pPr marL="0" indent="0" algn="ctr">
              <a:buNone/>
              <a:defRPr sz="2270"/>
            </a:lvl1pPr>
            <a:lvl2pPr marL="431800" indent="0" algn="ctr">
              <a:buNone/>
              <a:defRPr sz="1890"/>
            </a:lvl2pPr>
            <a:lvl3pPr marL="864235" indent="0" algn="ctr">
              <a:buNone/>
              <a:defRPr sz="1700"/>
            </a:lvl3pPr>
            <a:lvl4pPr marL="1296035" indent="0" algn="ctr">
              <a:buNone/>
              <a:defRPr sz="1510"/>
            </a:lvl4pPr>
            <a:lvl5pPr marL="1727835" indent="0" algn="ctr">
              <a:buNone/>
              <a:defRPr sz="1510"/>
            </a:lvl5pPr>
            <a:lvl6pPr marL="2160270" indent="0" algn="ctr">
              <a:buNone/>
              <a:defRPr sz="1510"/>
            </a:lvl6pPr>
            <a:lvl7pPr marL="2592070" indent="0" algn="ctr">
              <a:buNone/>
              <a:defRPr sz="1510"/>
            </a:lvl7pPr>
            <a:lvl8pPr marL="3023870" indent="0" algn="ctr">
              <a:buNone/>
              <a:defRPr sz="1510"/>
            </a:lvl8pPr>
            <a:lvl9pPr marL="3456305" indent="0" algn="ctr">
              <a:buNone/>
              <a:defRPr sz="1510"/>
            </a:lvl9pPr>
          </a:lstStyle>
          <a:p>
            <a:r>
              <a:rPr lang="zh-CN" altLang="en-US"/>
              <a:t>单击此处编辑母版副标题样式</a:t>
            </a:r>
          </a:p>
        </p:txBody>
      </p:sp>
      <p:sp>
        <p:nvSpPr>
          <p:cNvPr id="4" name="日期占位符 3"/>
          <p:cNvSpPr>
            <a:spLocks noGrp="1"/>
          </p:cNvSpPr>
          <p:nvPr>
            <p:ph type="dt" sz="half" idx="10"/>
          </p:nvPr>
        </p:nvSpPr>
        <p:spPr>
          <a:xfrm>
            <a:off x="792143" y="6006162"/>
            <a:ext cx="2592467" cy="345009"/>
          </a:xfrm>
        </p:spPr>
        <p:txBody>
          <a:bodyPr/>
          <a:lstStyle/>
          <a:p>
            <a:fld id="{90BF46F0-5A0F-4CCE-B27C-DFBB0E4632F3}" type="datetimeFigureOut">
              <a:rPr lang="zh-CN" altLang="en-US" smtClean="0"/>
              <a:t>2020/7/15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852213-C790-43F3-A58B-B23F8B94270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页脚占位符 2"/>
          <p:cNvSpPr>
            <a:spLocks noGrp="1"/>
          </p:cNvSpPr>
          <p:nvPr>
            <p:ph type="ftr" sz="quarter" idx="3"/>
          </p:nvPr>
        </p:nvSpPr>
        <p:spPr>
          <a:xfrm>
            <a:off x="7847993" y="6119124"/>
            <a:ext cx="3648075" cy="3460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4" name="灯片编号占位符 3"/>
          <p:cNvSpPr>
            <a:spLocks noGrp="1"/>
          </p:cNvSpPr>
          <p:nvPr>
            <p:ph type="sldNum" sz="quarter" idx="4"/>
          </p:nvPr>
        </p:nvSpPr>
        <p:spPr>
          <a:xfrm>
            <a:off x="0" y="6134100"/>
            <a:ext cx="2687638" cy="346075"/>
          </a:xfrm>
          <a:prstGeom prst="rect">
            <a:avLst/>
          </a:prstGeom>
        </p:spPr>
        <p:txBody>
          <a:bodyPr vert="horz" lIns="91440" tIns="45720" rIns="91440" bIns="45720" rtlCol="0" anchor="ctr"/>
          <a:lstStyle>
            <a:lvl1pPr algn="r">
              <a:defRPr sz="1200">
                <a:solidFill>
                  <a:schemeClr val="tx1">
                    <a:tint val="75000"/>
                  </a:schemeClr>
                </a:solidFill>
              </a:defRPr>
            </a:lvl1pPr>
          </a:lstStyle>
          <a:p>
            <a:fld id="{B206DB48-66CF-4125-AC31-F2A5FFDC8D13}" type="slidenum">
              <a:rPr lang="zh-CN" altLang="en-US" smtClean="0"/>
              <a:t>‹#›</a:t>
            </a:fld>
            <a:endParaRPr lang="zh-CN" altLang="en-US"/>
          </a:p>
        </p:txBody>
      </p:sp>
      <p:pic>
        <p:nvPicPr>
          <p:cNvPr id="17" name="图片 1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649469" y="5688359"/>
            <a:ext cx="1297013" cy="39699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Lst>
  <p:hf hdr="0" dt="0"/>
  <p:txStyles>
    <p:titleStyle>
      <a:lvl1pPr algn="ctr" defTabSz="1028065" rtl="0" eaLnBrk="1" latinLnBrk="0" hangingPunct="1">
        <a:spcBef>
          <a:spcPct val="0"/>
        </a:spcBef>
        <a:buNone/>
        <a:defRPr sz="4900" kern="1200">
          <a:solidFill>
            <a:schemeClr val="tx1"/>
          </a:solidFill>
          <a:latin typeface="+mj-lt"/>
          <a:ea typeface="+mj-ea"/>
          <a:cs typeface="+mj-cs"/>
        </a:defRPr>
      </a:lvl1pPr>
    </p:titleStyle>
    <p:bodyStyle>
      <a:lvl1pPr marL="385445" indent="-385445" algn="l" defTabSz="102806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zh-CN"/>
      </a:defPPr>
      <a:lvl1pPr marL="0" algn="l" defTabSz="1028065" rtl="0" eaLnBrk="1" latinLnBrk="0" hangingPunct="1">
        <a:defRPr sz="2000" kern="1200">
          <a:solidFill>
            <a:schemeClr val="tx1"/>
          </a:solidFill>
          <a:latin typeface="+mn-lt"/>
          <a:ea typeface="+mn-ea"/>
          <a:cs typeface="+mn-cs"/>
        </a:defRPr>
      </a:lvl1pPr>
      <a:lvl2pPr marL="514350" algn="l" defTabSz="1028065" rtl="0" eaLnBrk="1" latinLnBrk="0" hangingPunct="1">
        <a:defRPr sz="2000" kern="1200">
          <a:solidFill>
            <a:schemeClr val="tx1"/>
          </a:solidFill>
          <a:latin typeface="+mn-lt"/>
          <a:ea typeface="+mn-ea"/>
          <a:cs typeface="+mn-cs"/>
        </a:defRPr>
      </a:lvl2pPr>
      <a:lvl3pPr marL="1028700" algn="l" defTabSz="1028065" rtl="0" eaLnBrk="1" latinLnBrk="0" hangingPunct="1">
        <a:defRPr sz="2000" kern="1200">
          <a:solidFill>
            <a:schemeClr val="tx1"/>
          </a:solidFill>
          <a:latin typeface="+mn-lt"/>
          <a:ea typeface="+mn-ea"/>
          <a:cs typeface="+mn-cs"/>
        </a:defRPr>
      </a:lvl3pPr>
      <a:lvl4pPr marL="1543050" algn="l" defTabSz="1028065" rtl="0" eaLnBrk="1" latinLnBrk="0" hangingPunct="1">
        <a:defRPr sz="2000" kern="1200">
          <a:solidFill>
            <a:schemeClr val="tx1"/>
          </a:solidFill>
          <a:latin typeface="+mn-lt"/>
          <a:ea typeface="+mn-ea"/>
          <a:cs typeface="+mn-cs"/>
        </a:defRPr>
      </a:lvl4pPr>
      <a:lvl5pPr marL="2057400" algn="l" defTabSz="1028065" rtl="0" eaLnBrk="1" latinLnBrk="0" hangingPunct="1">
        <a:defRPr sz="2000" kern="1200">
          <a:solidFill>
            <a:schemeClr val="tx1"/>
          </a:solidFill>
          <a:latin typeface="+mn-lt"/>
          <a:ea typeface="+mn-ea"/>
          <a:cs typeface="+mn-cs"/>
        </a:defRPr>
      </a:lvl5pPr>
      <a:lvl6pPr marL="2571750" algn="l" defTabSz="1028065" rtl="0" eaLnBrk="1" latinLnBrk="0" hangingPunct="1">
        <a:defRPr sz="2000" kern="1200">
          <a:solidFill>
            <a:schemeClr val="tx1"/>
          </a:solidFill>
          <a:latin typeface="+mn-lt"/>
          <a:ea typeface="+mn-ea"/>
          <a:cs typeface="+mn-cs"/>
        </a:defRPr>
      </a:lvl6pPr>
      <a:lvl7pPr marL="3086100" algn="l" defTabSz="1028065" rtl="0" eaLnBrk="1" latinLnBrk="0" hangingPunct="1">
        <a:defRPr sz="2000" kern="1200">
          <a:solidFill>
            <a:schemeClr val="tx1"/>
          </a:solidFill>
          <a:latin typeface="+mn-lt"/>
          <a:ea typeface="+mn-ea"/>
          <a:cs typeface="+mn-cs"/>
        </a:defRPr>
      </a:lvl7pPr>
      <a:lvl8pPr marL="3600450" algn="l" defTabSz="1028065" rtl="0" eaLnBrk="1" latinLnBrk="0" hangingPunct="1">
        <a:defRPr sz="2000" kern="1200">
          <a:solidFill>
            <a:schemeClr val="tx1"/>
          </a:solidFill>
          <a:latin typeface="+mn-lt"/>
          <a:ea typeface="+mn-ea"/>
          <a:cs typeface="+mn-cs"/>
        </a:defRPr>
      </a:lvl8pPr>
      <a:lvl9pPr marL="4114165" algn="l" defTabSz="102806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48469" y="1151855"/>
            <a:ext cx="10153128" cy="834390"/>
          </a:xfrm>
        </p:spPr>
        <p:txBody>
          <a:bodyPr/>
          <a:lstStyle/>
          <a:p>
            <a:r>
              <a:rPr lang="zh-CN" altLang="en" sz="2800" dirty="0"/>
              <a:t>请求</a:t>
            </a:r>
            <a:r>
              <a:rPr lang="zh-CN" altLang="en-US" sz="2800" dirty="0"/>
              <a:t>前置</a:t>
            </a:r>
            <a:r>
              <a:rPr lang="en-US" altLang="zh-CN" sz="2800" dirty="0"/>
              <a:t>html</a:t>
            </a:r>
            <a:r>
              <a:rPr lang="zh-CN" altLang="en-US" sz="2800" dirty="0"/>
              <a:t>总结</a:t>
            </a:r>
            <a:endParaRPr lang="en" altLang="zh-CN" sz="2800" dirty="0"/>
          </a:p>
        </p:txBody>
      </p:sp>
      <p:sp>
        <p:nvSpPr>
          <p:cNvPr id="4" name="文本占位符 3"/>
          <p:cNvSpPr>
            <a:spLocks noGrp="1"/>
          </p:cNvSpPr>
          <p:nvPr>
            <p:ph type="body" sz="quarter" idx="12"/>
          </p:nvPr>
        </p:nvSpPr>
        <p:spPr>
          <a:xfrm>
            <a:off x="720477" y="2808039"/>
            <a:ext cx="5759450" cy="288290"/>
          </a:xfrm>
        </p:spPr>
        <p:txBody>
          <a:bodyPr/>
          <a:lstStyle/>
          <a:p>
            <a:r>
              <a:rPr kumimoji="1" lang="zh-CN" altLang="en-US" sz="1800" dirty="0"/>
              <a:t>孙俊威</a:t>
            </a:r>
            <a:r>
              <a:rPr kumimoji="1" lang="en-US" altLang="zh-CN" sz="1800" dirty="0"/>
              <a:t>	</a:t>
            </a:r>
          </a:p>
          <a:p>
            <a:r>
              <a:rPr lang="zh-CN" altLang="en-US" dirty="0"/>
              <a:t>京喜研发部</a:t>
            </a:r>
            <a:r>
              <a:rPr lang="en-US" altLang="zh-CN" dirty="0"/>
              <a:t>-</a:t>
            </a:r>
            <a:r>
              <a:rPr lang="zh-CN" altLang="en-US" dirty="0"/>
              <a:t>营销平台与分析开发组</a:t>
            </a:r>
            <a:endParaRPr kumimoji="1" lang="en-US" altLang="zh-CN" sz="1800" dirty="0"/>
          </a:p>
          <a:p>
            <a:endParaRPr kumimoji="1" lang="zh-CN" altLang="en-US" sz="2000"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7893" y="154809"/>
            <a:ext cx="8615511" cy="647700"/>
          </a:xfrm>
        </p:spPr>
        <p:txBody>
          <a:bodyPr/>
          <a:lstStyle/>
          <a:p>
            <a:r>
              <a:rPr kumimoji="1" lang="zh-CN" altLang="en-US" dirty="0">
                <a:solidFill>
                  <a:srgbClr val="CC3300"/>
                </a:solidFill>
              </a:rPr>
              <a:t>参考代码</a:t>
            </a:r>
          </a:p>
        </p:txBody>
      </p:sp>
      <p:sp>
        <p:nvSpPr>
          <p:cNvPr id="4" name="文本框 3">
            <a:extLst>
              <a:ext uri="{FF2B5EF4-FFF2-40B4-BE49-F238E27FC236}">
                <a16:creationId xmlns:a16="http://schemas.microsoft.com/office/drawing/2014/main" id="{ACFB1BE4-399D-734B-96A1-731A4E6664F8}"/>
              </a:ext>
            </a:extLst>
          </p:cNvPr>
          <p:cNvSpPr txBox="1"/>
          <p:nvPr/>
        </p:nvSpPr>
        <p:spPr>
          <a:xfrm>
            <a:off x="457894" y="1007839"/>
            <a:ext cx="7992888" cy="400110"/>
          </a:xfrm>
          <a:prstGeom prst="rect">
            <a:avLst/>
          </a:prstGeom>
          <a:noFill/>
        </p:spPr>
        <p:txBody>
          <a:bodyPr wrap="square" rtlCol="0">
            <a:spAutoFit/>
          </a:bodyPr>
          <a:lstStyle/>
          <a:p>
            <a:r>
              <a:rPr kumimoji="1" lang="zh-CN" altLang="en-US" dirty="0"/>
              <a:t>京喜个人中心已经做了请求前置，可以参考以下文件</a:t>
            </a:r>
          </a:p>
        </p:txBody>
      </p:sp>
      <p:sp>
        <p:nvSpPr>
          <p:cNvPr id="3" name="文本框 2">
            <a:extLst>
              <a:ext uri="{FF2B5EF4-FFF2-40B4-BE49-F238E27FC236}">
                <a16:creationId xmlns:a16="http://schemas.microsoft.com/office/drawing/2014/main" id="{9BC0269A-649C-F34E-B4E3-008C098C8C2C}"/>
              </a:ext>
            </a:extLst>
          </p:cNvPr>
          <p:cNvSpPr txBox="1"/>
          <p:nvPr/>
        </p:nvSpPr>
        <p:spPr>
          <a:xfrm>
            <a:off x="457893" y="1613279"/>
            <a:ext cx="8352927" cy="1938992"/>
          </a:xfrm>
          <a:prstGeom prst="rect">
            <a:avLst/>
          </a:prstGeom>
          <a:noFill/>
        </p:spPr>
        <p:txBody>
          <a:bodyPr wrap="square" rtlCol="0">
            <a:spAutoFit/>
          </a:bodyPr>
          <a:lstStyle/>
          <a:p>
            <a:r>
              <a:rPr kumimoji="1" lang="en" altLang="zh-CN" dirty="0"/>
              <a:t>Html</a:t>
            </a:r>
            <a:r>
              <a:rPr kumimoji="1" lang="zh-CN" altLang="en" dirty="0"/>
              <a:t>文件</a:t>
            </a:r>
            <a:r>
              <a:rPr kumimoji="1" lang="zh-CN" altLang="en-US" dirty="0"/>
              <a:t>：</a:t>
            </a:r>
            <a:endParaRPr kumimoji="1" lang="en" altLang="zh-CN" dirty="0"/>
          </a:p>
          <a:p>
            <a:r>
              <a:rPr kumimoji="1" lang="en" altLang="zh-CN" dirty="0"/>
              <a:t>/</a:t>
            </a:r>
            <a:r>
              <a:rPr kumimoji="1" lang="en" altLang="zh-CN" dirty="0" err="1"/>
              <a:t>wxapp</a:t>
            </a:r>
            <a:r>
              <a:rPr kumimoji="1" lang="en" altLang="zh-CN" dirty="0"/>
              <a:t>/pages/</a:t>
            </a:r>
            <a:r>
              <a:rPr kumimoji="1" lang="en" altLang="zh-CN" dirty="0" err="1"/>
              <a:t>pingou</a:t>
            </a:r>
            <a:r>
              <a:rPr kumimoji="1" lang="en" altLang="zh-CN" dirty="0"/>
              <a:t>/account/</a:t>
            </a:r>
            <a:r>
              <a:rPr kumimoji="1" lang="en" altLang="zh-CN" dirty="0" err="1"/>
              <a:t>html_include.html</a:t>
            </a:r>
            <a:endParaRPr kumimoji="1" lang="en" altLang="zh-CN" dirty="0"/>
          </a:p>
          <a:p>
            <a:endParaRPr kumimoji="1" lang="en" altLang="zh-CN" dirty="0"/>
          </a:p>
          <a:p>
            <a:endParaRPr kumimoji="1" lang="en" altLang="zh-CN" dirty="0"/>
          </a:p>
          <a:p>
            <a:r>
              <a:rPr kumimoji="1" lang="zh-CN" altLang="en" dirty="0"/>
              <a:t>主</a:t>
            </a:r>
            <a:r>
              <a:rPr kumimoji="1" lang="en-US" altLang="zh-CN" dirty="0" err="1"/>
              <a:t>js</a:t>
            </a:r>
            <a:r>
              <a:rPr kumimoji="1" lang="zh-CN" altLang="en-US" dirty="0"/>
              <a:t>文件：</a:t>
            </a:r>
            <a:endParaRPr kumimoji="1" lang="en" altLang="zh-CN" dirty="0"/>
          </a:p>
          <a:p>
            <a:r>
              <a:rPr kumimoji="1" lang="en" altLang="zh-CN" dirty="0"/>
              <a:t>/</a:t>
            </a:r>
            <a:r>
              <a:rPr kumimoji="1" lang="en" altLang="zh-CN" dirty="0" err="1"/>
              <a:t>wxapp</a:t>
            </a:r>
            <a:r>
              <a:rPr kumimoji="1" lang="en" altLang="zh-CN" dirty="0"/>
              <a:t>/pages/</a:t>
            </a:r>
            <a:r>
              <a:rPr kumimoji="1" lang="en" altLang="zh-CN" dirty="0" err="1"/>
              <a:t>pingou</a:t>
            </a:r>
            <a:r>
              <a:rPr kumimoji="1" lang="en" altLang="zh-CN" dirty="0"/>
              <a:t>/account/</a:t>
            </a:r>
            <a:r>
              <a:rPr kumimoji="1" lang="en" altLang="zh-CN" dirty="0" err="1"/>
              <a:t>model.js</a:t>
            </a:r>
            <a:r>
              <a:rPr kumimoji="1" lang="zh-CN" altLang="en-US" dirty="0"/>
              <a:t> 里的 </a:t>
            </a:r>
            <a:r>
              <a:rPr lang="en" altLang="zh-CN" dirty="0" err="1"/>
              <a:t>getUnionInfo</a:t>
            </a:r>
            <a:r>
              <a:rPr kumimoji="1" lang="zh-CN" altLang="en-US" dirty="0"/>
              <a:t>方法</a:t>
            </a:r>
          </a:p>
        </p:txBody>
      </p:sp>
    </p:spTree>
    <p:extLst>
      <p:ext uri="{BB962C8B-B14F-4D97-AF65-F5344CB8AC3E}">
        <p14:creationId xmlns:p14="http://schemas.microsoft.com/office/powerpoint/2010/main" val="250754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7894" y="154809"/>
            <a:ext cx="7056784" cy="647700"/>
          </a:xfrm>
        </p:spPr>
        <p:txBody>
          <a:bodyPr/>
          <a:lstStyle/>
          <a:p>
            <a:r>
              <a:rPr kumimoji="1" lang="zh-CN" altLang="en-US" dirty="0">
                <a:solidFill>
                  <a:srgbClr val="CC3300"/>
                </a:solidFill>
              </a:rPr>
              <a:t>串行请求</a:t>
            </a:r>
          </a:p>
        </p:txBody>
      </p:sp>
      <p:sp>
        <p:nvSpPr>
          <p:cNvPr id="3" name="文本框 2">
            <a:extLst>
              <a:ext uri="{FF2B5EF4-FFF2-40B4-BE49-F238E27FC236}">
                <a16:creationId xmlns:a16="http://schemas.microsoft.com/office/drawing/2014/main" id="{C93DD448-1177-AE41-A292-55D0354C003B}"/>
              </a:ext>
            </a:extLst>
          </p:cNvPr>
          <p:cNvSpPr txBox="1"/>
          <p:nvPr/>
        </p:nvSpPr>
        <p:spPr>
          <a:xfrm>
            <a:off x="457893" y="780038"/>
            <a:ext cx="10775751" cy="1015663"/>
          </a:xfrm>
          <a:prstGeom prst="rect">
            <a:avLst/>
          </a:prstGeom>
          <a:noFill/>
        </p:spPr>
        <p:txBody>
          <a:bodyPr wrap="square" rtlCol="0">
            <a:spAutoFit/>
          </a:bodyPr>
          <a:lstStyle/>
          <a:p>
            <a:r>
              <a:rPr kumimoji="1" lang="zh-CN" altLang="en-US" dirty="0"/>
              <a:t>目前我们的页面接口请求逻辑一般都是写在</a:t>
            </a:r>
            <a:r>
              <a:rPr kumimoji="1" lang="en-US" altLang="zh-CN" dirty="0" err="1"/>
              <a:t>js</a:t>
            </a:r>
            <a:r>
              <a:rPr kumimoji="1" lang="zh-CN" altLang="en-US" dirty="0"/>
              <a:t>文件里面的，所以页面的加载流程也就是：</a:t>
            </a:r>
            <a:endParaRPr kumimoji="1" lang="en-US" altLang="zh-CN" dirty="0"/>
          </a:p>
          <a:p>
            <a:endParaRPr kumimoji="1" lang="en-US" altLang="zh-CN" dirty="0"/>
          </a:p>
          <a:p>
            <a:r>
              <a:rPr kumimoji="1" lang="zh-CN" altLang="en-US" dirty="0"/>
              <a:t>请求</a:t>
            </a:r>
            <a:r>
              <a:rPr kumimoji="1" lang="en-US" altLang="zh-CN" dirty="0"/>
              <a:t>html ===</a:t>
            </a:r>
            <a:r>
              <a:rPr kumimoji="1" lang="zh-CN" altLang="en-US" dirty="0"/>
              <a:t> </a:t>
            </a:r>
            <a:r>
              <a:rPr kumimoji="1" lang="en-US" altLang="zh-CN" dirty="0"/>
              <a:t>&gt;</a:t>
            </a:r>
            <a:r>
              <a:rPr kumimoji="1" lang="zh-CN" altLang="en-US" dirty="0"/>
              <a:t> 请求主</a:t>
            </a:r>
            <a:r>
              <a:rPr kumimoji="1" lang="en-US" altLang="zh-CN" dirty="0" err="1"/>
              <a:t>js</a:t>
            </a:r>
            <a:r>
              <a:rPr kumimoji="1" lang="zh-CN" altLang="en-US" dirty="0"/>
              <a:t> </a:t>
            </a:r>
            <a:r>
              <a:rPr kumimoji="1" lang="en-US" altLang="zh-CN" dirty="0"/>
              <a:t>===</a:t>
            </a:r>
            <a:r>
              <a:rPr kumimoji="1" lang="zh-CN" altLang="en-US" dirty="0"/>
              <a:t> </a:t>
            </a:r>
            <a:r>
              <a:rPr kumimoji="1" lang="en-US" altLang="zh-CN" dirty="0"/>
              <a:t>&gt;  </a:t>
            </a:r>
            <a:r>
              <a:rPr kumimoji="1" lang="zh-CN" altLang="en-US" dirty="0"/>
              <a:t>在主</a:t>
            </a:r>
            <a:r>
              <a:rPr kumimoji="1" lang="en-US" altLang="zh-CN" dirty="0" err="1"/>
              <a:t>js</a:t>
            </a:r>
            <a:r>
              <a:rPr kumimoji="1" lang="zh-CN" altLang="en-US" dirty="0"/>
              <a:t>里请求主接口 </a:t>
            </a:r>
            <a:r>
              <a:rPr kumimoji="1" lang="en-US" altLang="zh-CN" dirty="0"/>
              <a:t>===</a:t>
            </a:r>
            <a:r>
              <a:rPr kumimoji="1" lang="zh-CN" altLang="en-US" dirty="0"/>
              <a:t> </a:t>
            </a:r>
            <a:r>
              <a:rPr kumimoji="1" lang="en-US" altLang="zh-CN" dirty="0"/>
              <a:t>&gt; </a:t>
            </a:r>
            <a:r>
              <a:rPr kumimoji="1" lang="zh-CN" altLang="en-US" dirty="0"/>
              <a:t>根据接口返回的内容渲染页面</a:t>
            </a:r>
            <a:endParaRPr kumimoji="1" lang="en-US" altLang="zh-CN" dirty="0"/>
          </a:p>
        </p:txBody>
      </p:sp>
      <p:pic>
        <p:nvPicPr>
          <p:cNvPr id="6" name="图片 5">
            <a:extLst>
              <a:ext uri="{FF2B5EF4-FFF2-40B4-BE49-F238E27FC236}">
                <a16:creationId xmlns:a16="http://schemas.microsoft.com/office/drawing/2014/main" id="{4D2BBAC8-591A-854B-B7D4-B784DB667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461" y="2648098"/>
            <a:ext cx="9969500" cy="965200"/>
          </a:xfrm>
          <a:prstGeom prst="rect">
            <a:avLst/>
          </a:prstGeom>
        </p:spPr>
      </p:pic>
      <p:sp>
        <p:nvSpPr>
          <p:cNvPr id="5" name="文本框 4">
            <a:extLst>
              <a:ext uri="{FF2B5EF4-FFF2-40B4-BE49-F238E27FC236}">
                <a16:creationId xmlns:a16="http://schemas.microsoft.com/office/drawing/2014/main" id="{3C19FFCE-7946-5649-B4EA-B5EE0175554A}"/>
              </a:ext>
            </a:extLst>
          </p:cNvPr>
          <p:cNvSpPr txBox="1"/>
          <p:nvPr/>
        </p:nvSpPr>
        <p:spPr>
          <a:xfrm>
            <a:off x="457893" y="2247988"/>
            <a:ext cx="5760640" cy="400110"/>
          </a:xfrm>
          <a:prstGeom prst="rect">
            <a:avLst/>
          </a:prstGeom>
          <a:noFill/>
        </p:spPr>
        <p:txBody>
          <a:bodyPr wrap="square" rtlCol="0">
            <a:spAutoFit/>
          </a:bodyPr>
          <a:lstStyle/>
          <a:p>
            <a:r>
              <a:rPr kumimoji="1" lang="en-US" altLang="zh-CN" dirty="0"/>
              <a:t>Chrome</a:t>
            </a:r>
            <a:r>
              <a:rPr kumimoji="1" lang="zh-CN" altLang="en-US" dirty="0"/>
              <a:t>里对应的时间线如下：</a:t>
            </a:r>
          </a:p>
        </p:txBody>
      </p:sp>
      <p:sp>
        <p:nvSpPr>
          <p:cNvPr id="7" name="文本框 6">
            <a:extLst>
              <a:ext uri="{FF2B5EF4-FFF2-40B4-BE49-F238E27FC236}">
                <a16:creationId xmlns:a16="http://schemas.microsoft.com/office/drawing/2014/main" id="{4941ECD6-3A52-5644-83A6-38CB247CC85B}"/>
              </a:ext>
            </a:extLst>
          </p:cNvPr>
          <p:cNvSpPr txBox="1"/>
          <p:nvPr/>
        </p:nvSpPr>
        <p:spPr>
          <a:xfrm>
            <a:off x="484647" y="4104183"/>
            <a:ext cx="10153128" cy="1015663"/>
          </a:xfrm>
          <a:prstGeom prst="rect">
            <a:avLst/>
          </a:prstGeom>
          <a:noFill/>
        </p:spPr>
        <p:txBody>
          <a:bodyPr wrap="square" rtlCol="0">
            <a:spAutoFit/>
          </a:bodyPr>
          <a:lstStyle/>
          <a:p>
            <a:r>
              <a:rPr kumimoji="1" lang="zh-CN" altLang="en-US" dirty="0"/>
              <a:t>因为主接口需要在主</a:t>
            </a:r>
            <a:r>
              <a:rPr kumimoji="1" lang="en-US" altLang="zh-CN" dirty="0" err="1"/>
              <a:t>js</a:t>
            </a:r>
            <a:r>
              <a:rPr kumimoji="1" lang="zh-CN" altLang="en-US" dirty="0"/>
              <a:t>加载完成之后，再在主</a:t>
            </a:r>
            <a:r>
              <a:rPr kumimoji="1" lang="en-US" altLang="zh-CN" dirty="0" err="1"/>
              <a:t>js</a:t>
            </a:r>
            <a:r>
              <a:rPr kumimoji="1" lang="zh-CN" altLang="en-US" dirty="0"/>
              <a:t>里发起请求，在主接口发起请求到返回的这段时间，浏览器是处于等待状态的（浏览器这段时间没什么事情可以做），所以这部分时间就浪费掉了，可以通过并行请求将这部分时间利用起来</a:t>
            </a:r>
          </a:p>
        </p:txBody>
      </p:sp>
    </p:spTree>
    <p:extLst>
      <p:ext uri="{BB962C8B-B14F-4D97-AF65-F5344CB8AC3E}">
        <p14:creationId xmlns:p14="http://schemas.microsoft.com/office/powerpoint/2010/main" val="3241047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7894" y="154809"/>
            <a:ext cx="7056784" cy="647700"/>
          </a:xfrm>
        </p:spPr>
        <p:txBody>
          <a:bodyPr/>
          <a:lstStyle/>
          <a:p>
            <a:r>
              <a:rPr kumimoji="1" lang="zh-CN" altLang="en-US" dirty="0">
                <a:solidFill>
                  <a:srgbClr val="CC3300"/>
                </a:solidFill>
              </a:rPr>
              <a:t>并行请求</a:t>
            </a:r>
          </a:p>
        </p:txBody>
      </p:sp>
      <p:sp>
        <p:nvSpPr>
          <p:cNvPr id="4" name="文本框 3">
            <a:extLst>
              <a:ext uri="{FF2B5EF4-FFF2-40B4-BE49-F238E27FC236}">
                <a16:creationId xmlns:a16="http://schemas.microsoft.com/office/drawing/2014/main" id="{ACFB1BE4-399D-734B-96A1-731A4E6664F8}"/>
              </a:ext>
            </a:extLst>
          </p:cNvPr>
          <p:cNvSpPr txBox="1"/>
          <p:nvPr/>
        </p:nvSpPr>
        <p:spPr>
          <a:xfrm>
            <a:off x="457894" y="1007839"/>
            <a:ext cx="7992888" cy="400110"/>
          </a:xfrm>
          <a:prstGeom prst="rect">
            <a:avLst/>
          </a:prstGeom>
          <a:noFill/>
        </p:spPr>
        <p:txBody>
          <a:bodyPr wrap="square" rtlCol="0">
            <a:spAutoFit/>
          </a:bodyPr>
          <a:lstStyle/>
          <a:p>
            <a:r>
              <a:rPr kumimoji="1" lang="zh-CN" altLang="en-US" dirty="0"/>
              <a:t>主</a:t>
            </a:r>
            <a:r>
              <a:rPr kumimoji="1" lang="en-US" altLang="zh-CN" dirty="0" err="1"/>
              <a:t>js</a:t>
            </a:r>
            <a:r>
              <a:rPr kumimoji="1" lang="zh-CN" altLang="en-US" dirty="0"/>
              <a:t>和主接口并行请求，在</a:t>
            </a:r>
            <a:r>
              <a:rPr kumimoji="1" lang="en-US" altLang="zh-CN" dirty="0"/>
              <a:t>chrome</a:t>
            </a:r>
            <a:r>
              <a:rPr kumimoji="1" lang="zh-CN" altLang="en-US" dirty="0"/>
              <a:t>面板里对应的时间线如下：</a:t>
            </a:r>
          </a:p>
        </p:txBody>
      </p:sp>
      <p:pic>
        <p:nvPicPr>
          <p:cNvPr id="8" name="图片 7">
            <a:extLst>
              <a:ext uri="{FF2B5EF4-FFF2-40B4-BE49-F238E27FC236}">
                <a16:creationId xmlns:a16="http://schemas.microsoft.com/office/drawing/2014/main" id="{E4363365-CBFA-744C-BAAE-5B7B397B9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99" y="1871935"/>
            <a:ext cx="9791700" cy="863600"/>
          </a:xfrm>
          <a:prstGeom prst="rect">
            <a:avLst/>
          </a:prstGeom>
        </p:spPr>
      </p:pic>
      <p:sp>
        <p:nvSpPr>
          <p:cNvPr id="5" name="文本框 4">
            <a:extLst>
              <a:ext uri="{FF2B5EF4-FFF2-40B4-BE49-F238E27FC236}">
                <a16:creationId xmlns:a16="http://schemas.microsoft.com/office/drawing/2014/main" id="{D442C1DF-D894-064D-8E1C-5A0E1BFCE2D9}"/>
              </a:ext>
            </a:extLst>
          </p:cNvPr>
          <p:cNvSpPr txBox="1"/>
          <p:nvPr/>
        </p:nvSpPr>
        <p:spPr>
          <a:xfrm>
            <a:off x="476299" y="3384103"/>
            <a:ext cx="10253290" cy="1015663"/>
          </a:xfrm>
          <a:prstGeom prst="rect">
            <a:avLst/>
          </a:prstGeom>
          <a:noFill/>
        </p:spPr>
        <p:txBody>
          <a:bodyPr wrap="square" rtlCol="0">
            <a:spAutoFit/>
          </a:bodyPr>
          <a:lstStyle/>
          <a:p>
            <a:r>
              <a:rPr kumimoji="1" lang="zh-CN" altLang="en-US" dirty="0"/>
              <a:t>可以看到通过并行请求，我们不需要再花很长时间等主接口返回数据，我们在执行</a:t>
            </a:r>
            <a:r>
              <a:rPr kumimoji="1" lang="en-US" altLang="zh-CN" dirty="0" err="1"/>
              <a:t>js</a:t>
            </a:r>
            <a:r>
              <a:rPr kumimoji="1" lang="zh-CN" altLang="en-US" dirty="0"/>
              <a:t>的时候可以直接拿到主接口返回的数据或者只等一小会儿就能拿到主接口返回的数据。因为主接口的请求时间被大大地前置了。</a:t>
            </a:r>
          </a:p>
        </p:txBody>
      </p:sp>
    </p:spTree>
    <p:extLst>
      <p:ext uri="{BB962C8B-B14F-4D97-AF65-F5344CB8AC3E}">
        <p14:creationId xmlns:p14="http://schemas.microsoft.com/office/powerpoint/2010/main" val="1866144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7894" y="154809"/>
            <a:ext cx="7056784" cy="647700"/>
          </a:xfrm>
        </p:spPr>
        <p:txBody>
          <a:bodyPr/>
          <a:lstStyle/>
          <a:p>
            <a:r>
              <a:rPr kumimoji="1" lang="zh-CN" altLang="en-US" dirty="0">
                <a:solidFill>
                  <a:srgbClr val="CC3300"/>
                </a:solidFill>
              </a:rPr>
              <a:t>请求前置效果</a:t>
            </a:r>
          </a:p>
        </p:txBody>
      </p:sp>
      <p:pic>
        <p:nvPicPr>
          <p:cNvPr id="11" name="图片 10">
            <a:extLst>
              <a:ext uri="{FF2B5EF4-FFF2-40B4-BE49-F238E27FC236}">
                <a16:creationId xmlns:a16="http://schemas.microsoft.com/office/drawing/2014/main" id="{B6C5784A-BBD1-9C47-8EDD-C4ABF35AD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37" y="1313613"/>
            <a:ext cx="10357494" cy="5166562"/>
          </a:xfrm>
          <a:prstGeom prst="rect">
            <a:avLst/>
          </a:prstGeom>
        </p:spPr>
      </p:pic>
      <p:sp>
        <p:nvSpPr>
          <p:cNvPr id="12" name="文本框 11">
            <a:extLst>
              <a:ext uri="{FF2B5EF4-FFF2-40B4-BE49-F238E27FC236}">
                <a16:creationId xmlns:a16="http://schemas.microsoft.com/office/drawing/2014/main" id="{8ECEBB9A-BD75-5D4D-A7B6-5EAE34432F40}"/>
              </a:ext>
            </a:extLst>
          </p:cNvPr>
          <p:cNvSpPr txBox="1"/>
          <p:nvPr/>
        </p:nvSpPr>
        <p:spPr>
          <a:xfrm>
            <a:off x="433263" y="802509"/>
            <a:ext cx="7893379" cy="400110"/>
          </a:xfrm>
          <a:prstGeom prst="rect">
            <a:avLst/>
          </a:prstGeom>
          <a:noFill/>
        </p:spPr>
        <p:txBody>
          <a:bodyPr wrap="none" rtlCol="0">
            <a:spAutoFit/>
          </a:bodyPr>
          <a:lstStyle/>
          <a:p>
            <a:r>
              <a:rPr kumimoji="1" lang="zh-CN" altLang="en-US" dirty="0"/>
              <a:t>通过</a:t>
            </a:r>
            <a:r>
              <a:rPr kumimoji="1" lang="en-US" altLang="zh-CN" dirty="0"/>
              <a:t>Athena</a:t>
            </a:r>
            <a:r>
              <a:rPr kumimoji="1" lang="zh-CN" altLang="en-US" dirty="0"/>
              <a:t>测速系统，得到京喜个人中心</a:t>
            </a:r>
            <a:r>
              <a:rPr kumimoji="1" lang="en-US" altLang="zh-CN" dirty="0"/>
              <a:t>H5</a:t>
            </a:r>
            <a:r>
              <a:rPr kumimoji="1" lang="zh-CN" altLang="en-US" dirty="0"/>
              <a:t>主接口请求前置的效果：</a:t>
            </a:r>
          </a:p>
        </p:txBody>
      </p:sp>
    </p:spTree>
    <p:extLst>
      <p:ext uri="{BB962C8B-B14F-4D97-AF65-F5344CB8AC3E}">
        <p14:creationId xmlns:p14="http://schemas.microsoft.com/office/powerpoint/2010/main" val="2467319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7894" y="154809"/>
            <a:ext cx="7056784" cy="647700"/>
          </a:xfrm>
        </p:spPr>
        <p:txBody>
          <a:bodyPr/>
          <a:lstStyle/>
          <a:p>
            <a:r>
              <a:rPr kumimoji="1" lang="zh-CN" altLang="en-US" dirty="0">
                <a:solidFill>
                  <a:srgbClr val="CC3300"/>
                </a:solidFill>
              </a:rPr>
              <a:t>请求前置</a:t>
            </a:r>
            <a:r>
              <a:rPr kumimoji="1" lang="en-US" altLang="zh-CN" dirty="0">
                <a:solidFill>
                  <a:srgbClr val="CC3300"/>
                </a:solidFill>
              </a:rPr>
              <a:t>html</a:t>
            </a:r>
            <a:endParaRPr kumimoji="1" lang="zh-CN" altLang="en-US" dirty="0">
              <a:solidFill>
                <a:srgbClr val="CC3300"/>
              </a:solidFill>
            </a:endParaRPr>
          </a:p>
        </p:txBody>
      </p:sp>
      <p:sp>
        <p:nvSpPr>
          <p:cNvPr id="3" name="文本框 2">
            <a:extLst>
              <a:ext uri="{FF2B5EF4-FFF2-40B4-BE49-F238E27FC236}">
                <a16:creationId xmlns:a16="http://schemas.microsoft.com/office/drawing/2014/main" id="{D0B5762E-A0E4-574F-B2CC-F2B5DF97B475}"/>
              </a:ext>
            </a:extLst>
          </p:cNvPr>
          <p:cNvSpPr txBox="1"/>
          <p:nvPr/>
        </p:nvSpPr>
        <p:spPr>
          <a:xfrm>
            <a:off x="457894" y="935831"/>
            <a:ext cx="10441557" cy="3170099"/>
          </a:xfrm>
          <a:prstGeom prst="rect">
            <a:avLst/>
          </a:prstGeom>
          <a:noFill/>
        </p:spPr>
        <p:txBody>
          <a:bodyPr wrap="square" rtlCol="0">
            <a:spAutoFit/>
          </a:bodyPr>
          <a:lstStyle/>
          <a:p>
            <a:r>
              <a:rPr kumimoji="1" lang="zh-CN" altLang="en-US" dirty="0"/>
              <a:t>我们可以将主接口请求前置到</a:t>
            </a:r>
            <a:r>
              <a:rPr kumimoji="1" lang="en-US" altLang="zh-CN" dirty="0"/>
              <a:t>html</a:t>
            </a:r>
            <a:r>
              <a:rPr kumimoji="1" lang="zh-CN" altLang="en-US" dirty="0"/>
              <a:t>里发起来达到并行请求的效果，方法是在</a:t>
            </a:r>
            <a:r>
              <a:rPr kumimoji="1" lang="en-US" altLang="zh-CN" dirty="0"/>
              <a:t>html</a:t>
            </a:r>
            <a:r>
              <a:rPr kumimoji="1" lang="zh-CN" altLang="en-US" dirty="0"/>
              <a:t>里构造</a:t>
            </a:r>
            <a:r>
              <a:rPr kumimoji="1" lang="en-US" altLang="zh-CN" dirty="0" err="1"/>
              <a:t>jsonp</a:t>
            </a:r>
            <a:r>
              <a:rPr kumimoji="1" lang="zh-CN" altLang="en-US" dirty="0"/>
              <a:t>请求。</a:t>
            </a:r>
            <a:endParaRPr kumimoji="1" lang="en-US" altLang="zh-CN" dirty="0"/>
          </a:p>
          <a:p>
            <a:endParaRPr kumimoji="1" lang="en-US" altLang="zh-CN" dirty="0"/>
          </a:p>
          <a:p>
            <a:r>
              <a:rPr kumimoji="1" lang="zh-CN" altLang="en-US" dirty="0"/>
              <a:t>但是自己在</a:t>
            </a:r>
            <a:r>
              <a:rPr kumimoji="1" lang="en-US" altLang="zh-CN" dirty="0"/>
              <a:t>html</a:t>
            </a:r>
            <a:r>
              <a:rPr kumimoji="1" lang="zh-CN" altLang="en-US" dirty="0"/>
              <a:t>里构造</a:t>
            </a:r>
            <a:r>
              <a:rPr kumimoji="1" lang="en-US" altLang="zh-CN" dirty="0" err="1"/>
              <a:t>jsonp</a:t>
            </a:r>
            <a:r>
              <a:rPr kumimoji="1" lang="zh-CN" altLang="en-US" dirty="0"/>
              <a:t>请求比较麻烦并且容易与</a:t>
            </a:r>
            <a:r>
              <a:rPr kumimoji="1" lang="en-US" altLang="zh-CN" dirty="0"/>
              <a:t>request</a:t>
            </a:r>
            <a:r>
              <a:rPr kumimoji="1" lang="zh-CN" altLang="en-US" dirty="0"/>
              <a:t>组件里的逻辑不一致，比如京喜域名适配。所以自己写</a:t>
            </a:r>
            <a:r>
              <a:rPr kumimoji="1" lang="en-US" altLang="zh-CN" dirty="0" err="1"/>
              <a:t>jsonp</a:t>
            </a:r>
            <a:r>
              <a:rPr kumimoji="1" lang="zh-CN" altLang="en-US" dirty="0"/>
              <a:t>的话就得保证相关逻辑和</a:t>
            </a:r>
            <a:r>
              <a:rPr kumimoji="1" lang="en-US" altLang="zh-CN" dirty="0"/>
              <a:t>request</a:t>
            </a:r>
            <a:r>
              <a:rPr kumimoji="1" lang="zh-CN" altLang="en-US" dirty="0"/>
              <a:t>组件里一致。</a:t>
            </a:r>
            <a:endParaRPr kumimoji="1" lang="en-US" altLang="zh-CN" dirty="0"/>
          </a:p>
          <a:p>
            <a:endParaRPr kumimoji="1" lang="en-US" altLang="zh-CN" dirty="0"/>
          </a:p>
          <a:p>
            <a:r>
              <a:rPr kumimoji="1" lang="zh-CN" altLang="en-US" dirty="0"/>
              <a:t>好消息是通过和文林哥还有晓强哥沟通，公共头里已经提供了</a:t>
            </a:r>
            <a:r>
              <a:rPr lang="en" altLang="zh-CN" dirty="0" err="1"/>
              <a:t>sendJs</a:t>
            </a:r>
            <a:r>
              <a:rPr kumimoji="1" lang="zh-CN" altLang="en-US" dirty="0"/>
              <a:t>方法，我们可以直接用该方法发起请求，除了</a:t>
            </a:r>
            <a:r>
              <a:rPr kumimoji="1" lang="en-US" altLang="zh-CN" dirty="0" err="1"/>
              <a:t>sceneval</a:t>
            </a:r>
            <a:r>
              <a:rPr kumimoji="1" lang="en-US" altLang="zh-CN" dirty="0"/>
              <a:t>=2</a:t>
            </a:r>
            <a:r>
              <a:rPr kumimoji="1" lang="zh-CN" altLang="en-US" dirty="0"/>
              <a:t>的逻辑需要自己处理，其它的逻辑</a:t>
            </a:r>
            <a:r>
              <a:rPr lang="en" altLang="zh-CN" dirty="0" err="1"/>
              <a:t>sendJs</a:t>
            </a:r>
            <a:r>
              <a:rPr lang="zh-CN" altLang="en" dirty="0"/>
              <a:t>已经</a:t>
            </a:r>
            <a:r>
              <a:rPr lang="zh-CN" altLang="en-US" dirty="0"/>
              <a:t>和</a:t>
            </a:r>
            <a:r>
              <a:rPr lang="en-US" altLang="zh-CN" dirty="0"/>
              <a:t>request</a:t>
            </a:r>
            <a:r>
              <a:rPr lang="zh-CN" altLang="en-US" dirty="0"/>
              <a:t>组件同步了，我们不需要关心。所以我们直接用</a:t>
            </a:r>
            <a:r>
              <a:rPr lang="en" altLang="zh-CN" dirty="0" err="1"/>
              <a:t>sendJs</a:t>
            </a:r>
            <a:r>
              <a:rPr lang="zh-CN" altLang="en" dirty="0"/>
              <a:t>发起</a:t>
            </a:r>
            <a:r>
              <a:rPr lang="zh-CN" altLang="en-US" dirty="0"/>
              <a:t>请求就可以了，记得在</a:t>
            </a:r>
            <a:r>
              <a:rPr lang="en-US" altLang="zh-CN" dirty="0" err="1"/>
              <a:t>onError</a:t>
            </a:r>
            <a:r>
              <a:rPr lang="zh-CN" altLang="en-US" dirty="0"/>
              <a:t>里处理</a:t>
            </a:r>
            <a:r>
              <a:rPr lang="en-US" altLang="zh-CN" dirty="0" err="1"/>
              <a:t>js</a:t>
            </a:r>
            <a:r>
              <a:rPr lang="zh-CN" altLang="en-US" dirty="0"/>
              <a:t>加载失败的回调。</a:t>
            </a:r>
            <a:endParaRPr lang="en" altLang="zh-CN" dirty="0"/>
          </a:p>
        </p:txBody>
      </p:sp>
      <p:pic>
        <p:nvPicPr>
          <p:cNvPr id="7" name="图片 6">
            <a:extLst>
              <a:ext uri="{FF2B5EF4-FFF2-40B4-BE49-F238E27FC236}">
                <a16:creationId xmlns:a16="http://schemas.microsoft.com/office/drawing/2014/main" id="{D6BF776F-2E6F-4C4B-9DB5-CCACBF3A80D0}"/>
              </a:ext>
            </a:extLst>
          </p:cNvPr>
          <p:cNvPicPr>
            <a:picLocks noChangeAspect="1"/>
          </p:cNvPicPr>
          <p:nvPr/>
        </p:nvPicPr>
        <p:blipFill>
          <a:blip r:embed="rId3"/>
          <a:stretch>
            <a:fillRect/>
          </a:stretch>
        </p:blipFill>
        <p:spPr>
          <a:xfrm>
            <a:off x="457894" y="4464223"/>
            <a:ext cx="3314700" cy="1003300"/>
          </a:xfrm>
          <a:prstGeom prst="rect">
            <a:avLst/>
          </a:prstGeom>
        </p:spPr>
      </p:pic>
    </p:spTree>
    <p:extLst>
      <p:ext uri="{BB962C8B-B14F-4D97-AF65-F5344CB8AC3E}">
        <p14:creationId xmlns:p14="http://schemas.microsoft.com/office/powerpoint/2010/main" val="2552068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7893" y="154809"/>
            <a:ext cx="8471495" cy="647700"/>
          </a:xfrm>
        </p:spPr>
        <p:txBody>
          <a:bodyPr/>
          <a:lstStyle/>
          <a:p>
            <a:r>
              <a:rPr kumimoji="1" lang="zh-CN" altLang="en-US" dirty="0">
                <a:solidFill>
                  <a:srgbClr val="CC3300"/>
                </a:solidFill>
              </a:rPr>
              <a:t>发布订阅模式监听主接口之（发布事件）</a:t>
            </a:r>
          </a:p>
        </p:txBody>
      </p:sp>
      <p:sp>
        <p:nvSpPr>
          <p:cNvPr id="4" name="文本框 3">
            <a:extLst>
              <a:ext uri="{FF2B5EF4-FFF2-40B4-BE49-F238E27FC236}">
                <a16:creationId xmlns:a16="http://schemas.microsoft.com/office/drawing/2014/main" id="{ACFB1BE4-399D-734B-96A1-731A4E6664F8}"/>
              </a:ext>
            </a:extLst>
          </p:cNvPr>
          <p:cNvSpPr txBox="1"/>
          <p:nvPr/>
        </p:nvSpPr>
        <p:spPr>
          <a:xfrm>
            <a:off x="288429" y="1055627"/>
            <a:ext cx="10055671" cy="1015663"/>
          </a:xfrm>
          <a:prstGeom prst="rect">
            <a:avLst/>
          </a:prstGeom>
          <a:noFill/>
        </p:spPr>
        <p:txBody>
          <a:bodyPr wrap="square" rtlCol="0">
            <a:spAutoFit/>
          </a:bodyPr>
          <a:lstStyle/>
          <a:p>
            <a:r>
              <a:rPr kumimoji="1" lang="zh-CN" altLang="en-US" dirty="0"/>
              <a:t>公共头提供了</a:t>
            </a:r>
            <a:r>
              <a:rPr lang="en" altLang="zh-CN" dirty="0" err="1"/>
              <a:t>JD.events.trigger</a:t>
            </a:r>
            <a:r>
              <a:rPr lang="zh-CN" altLang="en" dirty="0"/>
              <a:t>和</a:t>
            </a:r>
            <a:r>
              <a:rPr lang="en" altLang="zh-CN" dirty="0" err="1"/>
              <a:t>JD.events.listen</a:t>
            </a:r>
            <a:r>
              <a:rPr lang="zh-CN" altLang="en" dirty="0"/>
              <a:t>方法</a:t>
            </a:r>
            <a:r>
              <a:rPr lang="zh-CN" altLang="en-US" dirty="0"/>
              <a:t>，我们可以直接通过该两个方法来监听主接口的返回事件。</a:t>
            </a:r>
            <a:endParaRPr lang="en" altLang="zh-CN" dirty="0"/>
          </a:p>
          <a:p>
            <a:endParaRPr kumimoji="1" lang="zh-CN" altLang="en-US" dirty="0"/>
          </a:p>
        </p:txBody>
      </p:sp>
      <p:pic>
        <p:nvPicPr>
          <p:cNvPr id="6" name="图片 5">
            <a:extLst>
              <a:ext uri="{FF2B5EF4-FFF2-40B4-BE49-F238E27FC236}">
                <a16:creationId xmlns:a16="http://schemas.microsoft.com/office/drawing/2014/main" id="{77640F35-F868-7E45-8B1E-C65158D3C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546" y="2664023"/>
            <a:ext cx="10492038" cy="2369170"/>
          </a:xfrm>
          <a:prstGeom prst="rect">
            <a:avLst/>
          </a:prstGeom>
        </p:spPr>
      </p:pic>
      <p:sp>
        <p:nvSpPr>
          <p:cNvPr id="7" name="文本框 6">
            <a:extLst>
              <a:ext uri="{FF2B5EF4-FFF2-40B4-BE49-F238E27FC236}">
                <a16:creationId xmlns:a16="http://schemas.microsoft.com/office/drawing/2014/main" id="{7C40E7B5-5CDC-9A40-AEBA-623269992BD0}"/>
              </a:ext>
            </a:extLst>
          </p:cNvPr>
          <p:cNvSpPr txBox="1"/>
          <p:nvPr/>
        </p:nvSpPr>
        <p:spPr>
          <a:xfrm>
            <a:off x="288429" y="2231975"/>
            <a:ext cx="8280920" cy="400110"/>
          </a:xfrm>
          <a:prstGeom prst="rect">
            <a:avLst/>
          </a:prstGeom>
          <a:noFill/>
        </p:spPr>
        <p:txBody>
          <a:bodyPr wrap="square" rtlCol="0">
            <a:spAutoFit/>
          </a:bodyPr>
          <a:lstStyle/>
          <a:p>
            <a:r>
              <a:rPr kumimoji="1" lang="zh-CN" altLang="en-US" dirty="0"/>
              <a:t>在</a:t>
            </a:r>
            <a:r>
              <a:rPr kumimoji="1" lang="en-US" altLang="zh-CN" dirty="0"/>
              <a:t>html</a:t>
            </a:r>
            <a:r>
              <a:rPr kumimoji="1" lang="zh-CN" altLang="en-US" dirty="0"/>
              <a:t>里定义回调函数，并在回调函数里调用</a:t>
            </a:r>
            <a:r>
              <a:rPr lang="en" altLang="zh-CN" dirty="0" err="1"/>
              <a:t>JD.events.trigger</a:t>
            </a:r>
            <a:r>
              <a:rPr lang="zh-CN" altLang="en" dirty="0"/>
              <a:t>触发</a:t>
            </a:r>
            <a:r>
              <a:rPr lang="zh-CN" altLang="en-US" dirty="0"/>
              <a:t>事件：</a:t>
            </a:r>
            <a:endParaRPr kumimoji="1" lang="zh-CN" altLang="en-US" dirty="0"/>
          </a:p>
        </p:txBody>
      </p:sp>
    </p:spTree>
    <p:extLst>
      <p:ext uri="{BB962C8B-B14F-4D97-AF65-F5344CB8AC3E}">
        <p14:creationId xmlns:p14="http://schemas.microsoft.com/office/powerpoint/2010/main" val="188968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7893" y="154809"/>
            <a:ext cx="8615511" cy="647700"/>
          </a:xfrm>
        </p:spPr>
        <p:txBody>
          <a:bodyPr/>
          <a:lstStyle/>
          <a:p>
            <a:r>
              <a:rPr kumimoji="1" lang="zh-CN" altLang="en-US" dirty="0">
                <a:solidFill>
                  <a:srgbClr val="CC3300"/>
                </a:solidFill>
              </a:rPr>
              <a:t>发布订阅模式监听主接口之（订阅事件）</a:t>
            </a:r>
          </a:p>
        </p:txBody>
      </p:sp>
      <p:sp>
        <p:nvSpPr>
          <p:cNvPr id="4" name="文本框 3">
            <a:extLst>
              <a:ext uri="{FF2B5EF4-FFF2-40B4-BE49-F238E27FC236}">
                <a16:creationId xmlns:a16="http://schemas.microsoft.com/office/drawing/2014/main" id="{ACFB1BE4-399D-734B-96A1-731A4E6664F8}"/>
              </a:ext>
            </a:extLst>
          </p:cNvPr>
          <p:cNvSpPr txBox="1"/>
          <p:nvPr/>
        </p:nvSpPr>
        <p:spPr>
          <a:xfrm>
            <a:off x="457894" y="1007839"/>
            <a:ext cx="7992888" cy="400110"/>
          </a:xfrm>
          <a:prstGeom prst="rect">
            <a:avLst/>
          </a:prstGeom>
          <a:noFill/>
        </p:spPr>
        <p:txBody>
          <a:bodyPr wrap="square" rtlCol="0">
            <a:spAutoFit/>
          </a:bodyPr>
          <a:lstStyle/>
          <a:p>
            <a:r>
              <a:rPr kumimoji="1" lang="zh-CN" altLang="en-US" dirty="0"/>
              <a:t>我们在主</a:t>
            </a:r>
            <a:r>
              <a:rPr kumimoji="1" lang="en-US" altLang="zh-CN" dirty="0" err="1"/>
              <a:t>js</a:t>
            </a:r>
            <a:r>
              <a:rPr kumimoji="1" lang="zh-CN" altLang="en-US" dirty="0"/>
              <a:t>里通过</a:t>
            </a:r>
            <a:r>
              <a:rPr lang="en" altLang="zh-CN" dirty="0" err="1"/>
              <a:t>JD.events.listen</a:t>
            </a:r>
            <a:r>
              <a:rPr lang="zh-CN" altLang="en" dirty="0"/>
              <a:t>方法</a:t>
            </a:r>
            <a:r>
              <a:rPr lang="zh-CN" altLang="en-US" dirty="0"/>
              <a:t>监听主接口的返回事件就可以了。</a:t>
            </a:r>
            <a:endParaRPr kumimoji="1" lang="zh-CN" altLang="en-US" dirty="0"/>
          </a:p>
        </p:txBody>
      </p:sp>
      <p:pic>
        <p:nvPicPr>
          <p:cNvPr id="6" name="图片 5">
            <a:extLst>
              <a:ext uri="{FF2B5EF4-FFF2-40B4-BE49-F238E27FC236}">
                <a16:creationId xmlns:a16="http://schemas.microsoft.com/office/drawing/2014/main" id="{01D98971-F487-874B-87CC-1A8F021C6CD9}"/>
              </a:ext>
            </a:extLst>
          </p:cNvPr>
          <p:cNvPicPr>
            <a:picLocks noChangeAspect="1"/>
          </p:cNvPicPr>
          <p:nvPr/>
        </p:nvPicPr>
        <p:blipFill>
          <a:blip r:embed="rId3"/>
          <a:stretch>
            <a:fillRect/>
          </a:stretch>
        </p:blipFill>
        <p:spPr>
          <a:xfrm>
            <a:off x="576461" y="1668618"/>
            <a:ext cx="6718300" cy="1473200"/>
          </a:xfrm>
          <a:prstGeom prst="rect">
            <a:avLst/>
          </a:prstGeom>
        </p:spPr>
      </p:pic>
    </p:spTree>
    <p:extLst>
      <p:ext uri="{BB962C8B-B14F-4D97-AF65-F5344CB8AC3E}">
        <p14:creationId xmlns:p14="http://schemas.microsoft.com/office/powerpoint/2010/main" val="1416701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7893" y="154809"/>
            <a:ext cx="8615511" cy="647700"/>
          </a:xfrm>
        </p:spPr>
        <p:txBody>
          <a:bodyPr/>
          <a:lstStyle/>
          <a:p>
            <a:r>
              <a:rPr kumimoji="1" lang="zh-CN" altLang="en-US" dirty="0">
                <a:solidFill>
                  <a:srgbClr val="CC3300"/>
                </a:solidFill>
              </a:rPr>
              <a:t>主接口参数</a:t>
            </a:r>
          </a:p>
        </p:txBody>
      </p:sp>
      <p:sp>
        <p:nvSpPr>
          <p:cNvPr id="4" name="文本框 3">
            <a:extLst>
              <a:ext uri="{FF2B5EF4-FFF2-40B4-BE49-F238E27FC236}">
                <a16:creationId xmlns:a16="http://schemas.microsoft.com/office/drawing/2014/main" id="{ACFB1BE4-399D-734B-96A1-731A4E6664F8}"/>
              </a:ext>
            </a:extLst>
          </p:cNvPr>
          <p:cNvSpPr txBox="1"/>
          <p:nvPr/>
        </p:nvSpPr>
        <p:spPr>
          <a:xfrm>
            <a:off x="576461" y="802509"/>
            <a:ext cx="9890545" cy="707886"/>
          </a:xfrm>
          <a:prstGeom prst="rect">
            <a:avLst/>
          </a:prstGeom>
          <a:noFill/>
        </p:spPr>
        <p:txBody>
          <a:bodyPr wrap="square" rtlCol="0">
            <a:spAutoFit/>
          </a:bodyPr>
          <a:lstStyle/>
          <a:p>
            <a:r>
              <a:rPr kumimoji="1" lang="zh-CN" altLang="en-US" dirty="0"/>
              <a:t>给主接口带参数可以用公共头的</a:t>
            </a:r>
            <a:r>
              <a:rPr lang="en" altLang="zh-CN" dirty="0" err="1"/>
              <a:t>JD.url.addUrlParam</a:t>
            </a:r>
            <a:r>
              <a:rPr kumimoji="1" lang="zh-CN" altLang="en-US" dirty="0"/>
              <a:t>方法，另外记得自己处理是否带</a:t>
            </a:r>
            <a:r>
              <a:rPr kumimoji="1" lang="en-US" altLang="zh-CN" dirty="0" err="1"/>
              <a:t>sceneval</a:t>
            </a:r>
            <a:r>
              <a:rPr kumimoji="1" lang="en-US" altLang="zh-CN" dirty="0"/>
              <a:t>=2</a:t>
            </a:r>
            <a:r>
              <a:rPr kumimoji="1" lang="zh-CN" altLang="en-US" dirty="0"/>
              <a:t>的逻辑，该逻辑可以</a:t>
            </a:r>
            <a:r>
              <a:rPr kumimoji="1" lang="en-US" altLang="zh-CN" dirty="0"/>
              <a:t>copy</a:t>
            </a:r>
            <a:r>
              <a:rPr kumimoji="1" lang="zh-CN" altLang="en-US" dirty="0"/>
              <a:t> </a:t>
            </a:r>
            <a:r>
              <a:rPr kumimoji="1" lang="en-US" altLang="zh-CN" dirty="0"/>
              <a:t>request</a:t>
            </a:r>
            <a:r>
              <a:rPr kumimoji="1" lang="zh-CN" altLang="en-US" dirty="0"/>
              <a:t>组件里的，然后最好给请求带一个随机参数</a:t>
            </a:r>
            <a:endParaRPr lang="en" altLang="zh-CN" dirty="0"/>
          </a:p>
        </p:txBody>
      </p:sp>
      <p:pic>
        <p:nvPicPr>
          <p:cNvPr id="5" name="图片 4">
            <a:extLst>
              <a:ext uri="{FF2B5EF4-FFF2-40B4-BE49-F238E27FC236}">
                <a16:creationId xmlns:a16="http://schemas.microsoft.com/office/drawing/2014/main" id="{A9C1BFCB-6445-2146-A9C8-069B83CF8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893" y="1555152"/>
            <a:ext cx="8327480" cy="4785276"/>
          </a:xfrm>
          <a:prstGeom prst="rect">
            <a:avLst/>
          </a:prstGeom>
        </p:spPr>
      </p:pic>
    </p:spTree>
    <p:extLst>
      <p:ext uri="{BB962C8B-B14F-4D97-AF65-F5344CB8AC3E}">
        <p14:creationId xmlns:p14="http://schemas.microsoft.com/office/powerpoint/2010/main" val="3890893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7893" y="154809"/>
            <a:ext cx="8615511" cy="647700"/>
          </a:xfrm>
        </p:spPr>
        <p:txBody>
          <a:bodyPr/>
          <a:lstStyle/>
          <a:p>
            <a:r>
              <a:rPr kumimoji="1" lang="zh-CN" altLang="en-US" dirty="0">
                <a:solidFill>
                  <a:srgbClr val="CC3300"/>
                </a:solidFill>
              </a:rPr>
              <a:t>需要留意一下的事情</a:t>
            </a:r>
          </a:p>
        </p:txBody>
      </p:sp>
      <p:sp>
        <p:nvSpPr>
          <p:cNvPr id="4" name="文本框 3">
            <a:extLst>
              <a:ext uri="{FF2B5EF4-FFF2-40B4-BE49-F238E27FC236}">
                <a16:creationId xmlns:a16="http://schemas.microsoft.com/office/drawing/2014/main" id="{ACFB1BE4-399D-734B-96A1-731A4E6664F8}"/>
              </a:ext>
            </a:extLst>
          </p:cNvPr>
          <p:cNvSpPr txBox="1"/>
          <p:nvPr/>
        </p:nvSpPr>
        <p:spPr>
          <a:xfrm>
            <a:off x="457893" y="1079847"/>
            <a:ext cx="8327480" cy="2554545"/>
          </a:xfrm>
          <a:prstGeom prst="rect">
            <a:avLst/>
          </a:prstGeom>
          <a:noFill/>
        </p:spPr>
        <p:txBody>
          <a:bodyPr wrap="square" rtlCol="0">
            <a:spAutoFit/>
          </a:bodyPr>
          <a:lstStyle/>
          <a:p>
            <a:pPr marL="457200" indent="-457200">
              <a:buFont typeface="+mj-lt"/>
              <a:buAutoNum type="arabicPeriod"/>
            </a:pPr>
            <a:r>
              <a:rPr kumimoji="1" lang="zh-CN" altLang="en-US" dirty="0"/>
              <a:t>只有页面首次请求的时候需要用前置请求，页面打开后如果要更新数据再次发起请求，则走原先用</a:t>
            </a:r>
            <a:r>
              <a:rPr kumimoji="1" lang="en-US" altLang="zh-CN" dirty="0"/>
              <a:t>request</a:t>
            </a:r>
            <a:r>
              <a:rPr kumimoji="1" lang="zh-CN" altLang="en-US" dirty="0"/>
              <a:t>组件请求的逻辑</a:t>
            </a:r>
            <a:endParaRPr kumimoji="1" lang="en-US" altLang="zh-CN" dirty="0"/>
          </a:p>
          <a:p>
            <a:pPr marL="457200" indent="-457200">
              <a:buFont typeface="+mj-lt"/>
              <a:buAutoNum type="arabicPeriod"/>
            </a:pPr>
            <a:endParaRPr kumimoji="1" lang="en-US" altLang="zh-CN" dirty="0"/>
          </a:p>
          <a:p>
            <a:pPr marL="457200" indent="-457200">
              <a:buFont typeface="+mj-lt"/>
              <a:buAutoNum type="arabicPeriod"/>
            </a:pPr>
            <a:r>
              <a:rPr kumimoji="1" lang="zh-CN" altLang="en-US" dirty="0"/>
              <a:t>请求需要自己处理是否带</a:t>
            </a:r>
            <a:r>
              <a:rPr kumimoji="1" lang="en-US" altLang="zh-CN" dirty="0" err="1"/>
              <a:t>sceneval</a:t>
            </a:r>
            <a:r>
              <a:rPr kumimoji="1" lang="en-US" altLang="zh-CN" dirty="0"/>
              <a:t>=2</a:t>
            </a:r>
            <a:r>
              <a:rPr kumimoji="1" lang="zh-CN" altLang="en-US" dirty="0"/>
              <a:t>逻辑</a:t>
            </a:r>
            <a:endParaRPr kumimoji="1" lang="en-US" altLang="zh-CN" dirty="0"/>
          </a:p>
          <a:p>
            <a:pPr marL="457200" indent="-457200">
              <a:buFont typeface="+mj-lt"/>
              <a:buAutoNum type="arabicPeriod"/>
            </a:pPr>
            <a:endParaRPr kumimoji="1" lang="en-US" altLang="zh-CN" dirty="0"/>
          </a:p>
          <a:p>
            <a:pPr marL="457200" indent="-457200">
              <a:buFont typeface="+mj-lt"/>
              <a:buAutoNum type="arabicPeriod"/>
            </a:pPr>
            <a:r>
              <a:rPr kumimoji="1" lang="zh-CN" altLang="en-US" dirty="0"/>
              <a:t>检查下在</a:t>
            </a:r>
            <a:r>
              <a:rPr kumimoji="1" lang="en-US" altLang="zh-CN" dirty="0"/>
              <a:t>html</a:t>
            </a:r>
            <a:r>
              <a:rPr kumimoji="1" lang="zh-CN" altLang="en-US" dirty="0"/>
              <a:t>里不要写</a:t>
            </a:r>
            <a:r>
              <a:rPr kumimoji="1" lang="en-US" altLang="zh-CN" dirty="0"/>
              <a:t>ES6</a:t>
            </a:r>
          </a:p>
          <a:p>
            <a:pPr marL="457200" indent="-457200">
              <a:buFont typeface="+mj-lt"/>
              <a:buAutoNum type="arabicPeriod"/>
            </a:pPr>
            <a:endParaRPr kumimoji="1" lang="en-US" altLang="zh-CN" dirty="0"/>
          </a:p>
          <a:p>
            <a:pPr marL="457200" indent="-457200">
              <a:buFont typeface="+mj-lt"/>
              <a:buAutoNum type="arabicPeriod"/>
            </a:pPr>
            <a:r>
              <a:rPr kumimoji="1" lang="zh-CN" altLang="en-US" dirty="0"/>
              <a:t>可以做一个</a:t>
            </a:r>
            <a:r>
              <a:rPr kumimoji="1" lang="en-US" altLang="zh-CN" dirty="0" err="1"/>
              <a:t>ppms</a:t>
            </a:r>
            <a:r>
              <a:rPr kumimoji="1" lang="zh-CN" altLang="en-US" dirty="0"/>
              <a:t>开关控制是否使用前置请求</a:t>
            </a:r>
          </a:p>
        </p:txBody>
      </p:sp>
    </p:spTree>
    <p:extLst>
      <p:ext uri="{BB962C8B-B14F-4D97-AF65-F5344CB8AC3E}">
        <p14:creationId xmlns:p14="http://schemas.microsoft.com/office/powerpoint/2010/main" val="13223438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012114231"/>
  <p:tag name="MH_LIBRARY" val="GRAPHIC"/>
  <p:tag name="MH_ORDER" val="矩形 6"/>
</p:tagLst>
</file>

<file path=ppt/tags/tag2.xml><?xml version="1.0" encoding="utf-8"?>
<p:tagLst xmlns:a="http://schemas.openxmlformats.org/drawingml/2006/main" xmlns:r="http://schemas.openxmlformats.org/officeDocument/2006/relationships" xmlns:p="http://schemas.openxmlformats.org/presentationml/2006/main">
  <p:tag name="MH" val="20151012114231"/>
  <p:tag name="MH_LIBRARY" val="GRAPHIC"/>
  <p:tag name="MH_ORDER" val="Rectangle 2"/>
</p:tagLst>
</file>

<file path=ppt/tags/tag3.xml><?xml version="1.0" encoding="utf-8"?>
<p:tagLst xmlns:a="http://schemas.openxmlformats.org/drawingml/2006/main" xmlns:r="http://schemas.openxmlformats.org/officeDocument/2006/relationships" xmlns:p="http://schemas.openxmlformats.org/presentationml/2006/main">
  <p:tag name="MH" val="20151012114231"/>
  <p:tag name="MH_LIBRARY" val="GRAPHIC"/>
  <p:tag name="MH_ORDER" val="Rectangle 3"/>
</p:tagLst>
</file>

<file path=ppt/tags/tag4.xml><?xml version="1.0" encoding="utf-8"?>
<p:tagLst xmlns:a="http://schemas.openxmlformats.org/drawingml/2006/main" xmlns:r="http://schemas.openxmlformats.org/officeDocument/2006/relationships" xmlns:p="http://schemas.openxmlformats.org/presentationml/2006/main">
  <p:tag name="MH" val="20151012114231"/>
  <p:tag name="MH_LIBRARY" val="GRAPHIC"/>
  <p:tag name="MH_ORDER" val="矩形 6"/>
</p:tagLst>
</file>

<file path=ppt/tags/tag5.xml><?xml version="1.0" encoding="utf-8"?>
<p:tagLst xmlns:a="http://schemas.openxmlformats.org/drawingml/2006/main" xmlns:r="http://schemas.openxmlformats.org/officeDocument/2006/relationships" xmlns:p="http://schemas.openxmlformats.org/presentationml/2006/main">
  <p:tag name="MH" val="20151012114231"/>
  <p:tag name="MH_LIBRARY" val="GRAPHIC"/>
  <p:tag name="MH_ORDER" val="Rectangle 7"/>
</p:tagLst>
</file>

<file path=ppt/tags/tag6.xml><?xml version="1.0" encoding="utf-8"?>
<p:tagLst xmlns:a="http://schemas.openxmlformats.org/drawingml/2006/main" xmlns:r="http://schemas.openxmlformats.org/officeDocument/2006/relationships" xmlns:p="http://schemas.openxmlformats.org/presentationml/2006/main">
  <p:tag name="MH" val="20151012114231"/>
  <p:tag name="MH_LIBRARY" val="GRAPHIC"/>
  <p:tag name="MH_ORDER" val="Rectangle 9"/>
</p:tagLst>
</file>

<file path=ppt/tags/tag7.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8143</TotalTime>
  <Words>710</Words>
  <Application>Microsoft Macintosh PowerPoint</Application>
  <PresentationFormat>自定义</PresentationFormat>
  <Paragraphs>46</Paragraphs>
  <Slides>10</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黑体</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Microsoft Office 用户</cp:lastModifiedBy>
  <cp:revision>2356</cp:revision>
  <dcterms:created xsi:type="dcterms:W3CDTF">2017-08-23T13:00:00Z</dcterms:created>
  <dcterms:modified xsi:type="dcterms:W3CDTF">2020-07-15T12:54:55Z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2</vt:lpwstr>
  </property>
</Properties>
</file>