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56" r:id="rId2"/>
    <p:sldId id="290" r:id="rId3"/>
    <p:sldId id="291" r:id="rId4"/>
    <p:sldId id="292" r:id="rId5"/>
    <p:sldId id="293" r:id="rId6"/>
    <p:sldId id="294" r:id="rId7"/>
    <p:sldId id="295" r:id="rId8"/>
    <p:sldId id="296" r:id="rId9"/>
    <p:sldId id="297" r:id="rId10"/>
    <p:sldId id="298" r:id="rId11"/>
    <p:sldId id="299" r:id="rId12"/>
    <p:sldId id="300" r:id="rId13"/>
    <p:sldId id="301" r:id="rId14"/>
    <p:sldId id="302" r:id="rId15"/>
    <p:sldId id="303" r:id="rId16"/>
    <p:sldId id="304" r:id="rId17"/>
    <p:sldId id="259" r:id="rId18"/>
  </p:sldIdLst>
  <p:sldSz cx="11522075" cy="6480175"/>
  <p:notesSz cx="6858000" cy="9144000"/>
  <p:defaultTextStyle>
    <a:defPPr>
      <a:defRPr lang="zh-CN"/>
    </a:defPPr>
    <a:lvl1pPr marL="0" algn="l" defTabSz="1028065" rtl="0" eaLnBrk="1" latinLnBrk="0" hangingPunct="1">
      <a:defRPr sz="2000" kern="1200">
        <a:solidFill>
          <a:schemeClr val="tx1"/>
        </a:solidFill>
        <a:latin typeface="+mn-lt"/>
        <a:ea typeface="+mn-ea"/>
        <a:cs typeface="+mn-cs"/>
      </a:defRPr>
    </a:lvl1pPr>
    <a:lvl2pPr marL="514350" algn="l" defTabSz="1028065" rtl="0" eaLnBrk="1" latinLnBrk="0" hangingPunct="1">
      <a:defRPr sz="2000" kern="1200">
        <a:solidFill>
          <a:schemeClr val="tx1"/>
        </a:solidFill>
        <a:latin typeface="+mn-lt"/>
        <a:ea typeface="+mn-ea"/>
        <a:cs typeface="+mn-cs"/>
      </a:defRPr>
    </a:lvl2pPr>
    <a:lvl3pPr marL="1028700" algn="l" defTabSz="1028065" rtl="0" eaLnBrk="1" latinLnBrk="0" hangingPunct="1">
      <a:defRPr sz="2000" kern="1200">
        <a:solidFill>
          <a:schemeClr val="tx1"/>
        </a:solidFill>
        <a:latin typeface="+mn-lt"/>
        <a:ea typeface="+mn-ea"/>
        <a:cs typeface="+mn-cs"/>
      </a:defRPr>
    </a:lvl3pPr>
    <a:lvl4pPr marL="1543050" algn="l" defTabSz="1028065" rtl="0" eaLnBrk="1" latinLnBrk="0" hangingPunct="1">
      <a:defRPr sz="2000" kern="1200">
        <a:solidFill>
          <a:schemeClr val="tx1"/>
        </a:solidFill>
        <a:latin typeface="+mn-lt"/>
        <a:ea typeface="+mn-ea"/>
        <a:cs typeface="+mn-cs"/>
      </a:defRPr>
    </a:lvl4pPr>
    <a:lvl5pPr marL="2057400" algn="l" defTabSz="1028065" rtl="0" eaLnBrk="1" latinLnBrk="0" hangingPunct="1">
      <a:defRPr sz="2000" kern="1200">
        <a:solidFill>
          <a:schemeClr val="tx1"/>
        </a:solidFill>
        <a:latin typeface="+mn-lt"/>
        <a:ea typeface="+mn-ea"/>
        <a:cs typeface="+mn-cs"/>
      </a:defRPr>
    </a:lvl5pPr>
    <a:lvl6pPr marL="2571750" algn="l" defTabSz="1028065" rtl="0" eaLnBrk="1" latinLnBrk="0" hangingPunct="1">
      <a:defRPr sz="2000" kern="1200">
        <a:solidFill>
          <a:schemeClr val="tx1"/>
        </a:solidFill>
        <a:latin typeface="+mn-lt"/>
        <a:ea typeface="+mn-ea"/>
        <a:cs typeface="+mn-cs"/>
      </a:defRPr>
    </a:lvl6pPr>
    <a:lvl7pPr marL="3086100" algn="l" defTabSz="1028065" rtl="0" eaLnBrk="1" latinLnBrk="0" hangingPunct="1">
      <a:defRPr sz="2000" kern="1200">
        <a:solidFill>
          <a:schemeClr val="tx1"/>
        </a:solidFill>
        <a:latin typeface="+mn-lt"/>
        <a:ea typeface="+mn-ea"/>
        <a:cs typeface="+mn-cs"/>
      </a:defRPr>
    </a:lvl7pPr>
    <a:lvl8pPr marL="3600450" algn="l" defTabSz="1028065" rtl="0" eaLnBrk="1" latinLnBrk="0" hangingPunct="1">
      <a:defRPr sz="2000" kern="1200">
        <a:solidFill>
          <a:schemeClr val="tx1"/>
        </a:solidFill>
        <a:latin typeface="+mn-lt"/>
        <a:ea typeface="+mn-ea"/>
        <a:cs typeface="+mn-cs"/>
      </a:defRPr>
    </a:lvl8pPr>
    <a:lvl9pPr marL="4114165" algn="l" defTabSz="1028065"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6">
          <p15:clr>
            <a:srgbClr val="A4A3A4"/>
          </p15:clr>
        </p15:guide>
        <p15:guide id="2" pos="3607">
          <p15:clr>
            <a:srgbClr val="A4A3A4"/>
          </p15:clr>
        </p15:guide>
      </p15:sldGuideLst>
    </p:ext>
    <p:ext uri="{2D200454-40CA-4A62-9FC3-DE9A4176ACB9}">
      <p15:notesGuideLst xmlns:p15="http://schemas.microsoft.com/office/powerpoint/2012/main">
        <p15:guide id="1" orient="horz" pos="2971">
          <p15:clr>
            <a:srgbClr val="A4A3A4"/>
          </p15:clr>
        </p15:guide>
        <p15:guide id="2" pos="214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8EAED4"/>
    <a:srgbClr val="F67800"/>
    <a:srgbClr val="01437C"/>
    <a:srgbClr val="353535"/>
    <a:srgbClr val="2A2A2A"/>
    <a:srgbClr val="FFFFFF"/>
    <a:srgbClr val="5978B1"/>
    <a:srgbClr val="92410D"/>
    <a:srgbClr val="DF80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24"/>
    <p:restoredTop sz="92810"/>
  </p:normalViewPr>
  <p:slideViewPr>
    <p:cSldViewPr>
      <p:cViewPr varScale="1">
        <p:scale>
          <a:sx n="118" d="100"/>
          <a:sy n="118" d="100"/>
        </p:scale>
        <p:origin x="208" y="432"/>
      </p:cViewPr>
      <p:guideLst>
        <p:guide orient="horz" pos="2106"/>
        <p:guide pos="3607"/>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2928" y="-84"/>
      </p:cViewPr>
      <p:guideLst>
        <p:guide orient="horz" pos="2971"/>
        <p:guide pos="214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zh-CN" altLang="en-US"/>
              <a:t>讲师</a:t>
            </a:r>
            <a:r>
              <a:rPr lang="en-US" altLang="zh-CN"/>
              <a:t>XXX《</a:t>
            </a:r>
            <a:r>
              <a:rPr lang="zh-CN" altLang="en-US"/>
              <a:t>课程名称</a:t>
            </a:r>
            <a:r>
              <a:rPr lang="en-US" altLang="zh-CN"/>
              <a:t>》</a:t>
            </a: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02B8E2C-225B-43D0-9255-FD76346D59FC}" type="datetimeFigureOut">
              <a:rPr lang="zh-CN" altLang="en-US" smtClean="0"/>
              <a:t>2020/6/4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zh-CN" altLang="en-US"/>
              <a:t>讲师</a:t>
            </a:r>
            <a:r>
              <a:rPr lang="en-US" altLang="zh-CN"/>
              <a:t>XXX《</a:t>
            </a:r>
            <a:r>
              <a:rPr lang="zh-CN" altLang="en-US"/>
              <a:t>课程名称</a:t>
            </a:r>
            <a:r>
              <a:rPr lang="en-US" altLang="zh-CN"/>
              <a:t>》</a:t>
            </a: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6FF6287-3952-446F-9742-1E53908F8FF0}" type="slidenum">
              <a:rPr lang="zh-CN" altLang="en-US" smtClean="0"/>
              <a:t>‹#›</a:t>
            </a:fld>
            <a:endParaRPr lang="zh-CN" altLang="en-US"/>
          </a:p>
        </p:txBody>
      </p:sp>
    </p:spTree>
    <p:extLst>
      <p:ext uri="{BB962C8B-B14F-4D97-AF65-F5344CB8AC3E}">
        <p14:creationId xmlns:p14="http://schemas.microsoft.com/office/powerpoint/2010/main" val="272459932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zh-CN" altLang="en-US"/>
              <a:t>讲师</a:t>
            </a:r>
            <a:r>
              <a:rPr lang="en-US" altLang="zh-CN"/>
              <a:t>XXX《</a:t>
            </a:r>
            <a:r>
              <a:rPr lang="zh-CN" altLang="en-US"/>
              <a:t>课程名称</a:t>
            </a:r>
            <a:r>
              <a:rPr lang="en-US" altLang="zh-CN"/>
              <a:t>》</a:t>
            </a: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B751A1-F057-4CD7-B3D0-663A5894C4B0}" type="datetimeFigureOut">
              <a:rPr lang="zh-CN" altLang="en-US" smtClean="0"/>
              <a:t>2020/6/4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zh-CN" altLang="en-US"/>
              <a:t>讲师</a:t>
            </a:r>
            <a:r>
              <a:rPr lang="en-US" altLang="zh-CN"/>
              <a:t>XXX《</a:t>
            </a:r>
            <a:r>
              <a:rPr lang="zh-CN" altLang="en-US"/>
              <a:t>课程名称</a:t>
            </a:r>
            <a:r>
              <a:rPr lang="en-US" altLang="zh-CN"/>
              <a:t>》</a:t>
            </a: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EC3829-85C2-4C78-A748-3A4999477BD2}" type="slidenum">
              <a:rPr lang="zh-CN" altLang="en-US" smtClean="0"/>
              <a:t>‹#›</a:t>
            </a:fld>
            <a:endParaRPr lang="zh-CN" altLang="en-US"/>
          </a:p>
        </p:txBody>
      </p:sp>
    </p:spTree>
    <p:extLst>
      <p:ext uri="{BB962C8B-B14F-4D97-AF65-F5344CB8AC3E}">
        <p14:creationId xmlns:p14="http://schemas.microsoft.com/office/powerpoint/2010/main" val="207006217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分享前先看一个项目</a:t>
            </a:r>
            <a:endParaRPr kumimoji="1" lang="en-US" altLang="zh-CN" dirty="0"/>
          </a:p>
          <a:p>
            <a:r>
              <a:rPr kumimoji="1" lang="zh-CN" altLang="en-US" dirty="0"/>
              <a:t>本次分享主要是分享一些公共项目通用的搭建维护策略，侧重技术广度，点到为止。</a:t>
            </a:r>
            <a:endParaRPr kumimoji="1" lang="en-US" altLang="zh-CN" dirty="0"/>
          </a:p>
          <a:p>
            <a:r>
              <a:rPr kumimoji="1" lang="zh-CN" altLang="en-US" dirty="0"/>
              <a:t>如果有遗漏点或者问题，大家可以随时补充或提问</a:t>
            </a:r>
          </a:p>
        </p:txBody>
      </p:sp>
    </p:spTree>
    <p:extLst>
      <p:ext uri="{BB962C8B-B14F-4D97-AF65-F5344CB8AC3E}">
        <p14:creationId xmlns:p14="http://schemas.microsoft.com/office/powerpoint/2010/main" val="2862142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287573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427667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131032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646223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486135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648554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300916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481796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4098956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602322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701782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68314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705040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052734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447384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1529060" cy="6480175"/>
          </a:xfrm>
          <a:prstGeom prst="rect">
            <a:avLst/>
          </a:prstGeom>
        </p:spPr>
      </p:pic>
      <p:sp>
        <p:nvSpPr>
          <p:cNvPr id="4" name="文本占位符 3"/>
          <p:cNvSpPr>
            <a:spLocks noGrp="1"/>
          </p:cNvSpPr>
          <p:nvPr>
            <p:ph type="body" sz="quarter" idx="10" hasCustomPrompt="1"/>
          </p:nvPr>
        </p:nvSpPr>
        <p:spPr>
          <a:xfrm>
            <a:off x="864493" y="989120"/>
            <a:ext cx="7993062" cy="720080"/>
          </a:xfrm>
          <a:prstGeom prst="rect">
            <a:avLst/>
          </a:prstGeom>
        </p:spPr>
        <p:txBody>
          <a:bodyPr/>
          <a:lstStyle>
            <a:lvl1pPr marL="0" indent="0">
              <a:buFontTx/>
              <a:buNone/>
              <a:defRPr sz="4000" b="1">
                <a:solidFill>
                  <a:schemeClr val="bg1"/>
                </a:solidFill>
                <a:latin typeface="微软雅黑" panose="020B0503020204020204" charset="-122"/>
                <a:ea typeface="微软雅黑" panose="020B0503020204020204" charset="-122"/>
                <a:cs typeface="微软雅黑" panose="020B0503020204020204"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defRPr/>
            </a:pPr>
            <a:r>
              <a:rPr kumimoji="1" lang="zh-CN" altLang="en-US" dirty="0"/>
              <a:t>单击此处添加标题</a:t>
            </a:r>
          </a:p>
        </p:txBody>
      </p:sp>
      <p:sp>
        <p:nvSpPr>
          <p:cNvPr id="6" name="文本占位符 5"/>
          <p:cNvSpPr>
            <a:spLocks noGrp="1"/>
          </p:cNvSpPr>
          <p:nvPr>
            <p:ph type="body" sz="quarter" idx="11" hasCustomPrompt="1"/>
          </p:nvPr>
        </p:nvSpPr>
        <p:spPr>
          <a:xfrm>
            <a:off x="864493" y="1727919"/>
            <a:ext cx="7343775" cy="503758"/>
          </a:xfrm>
          <a:prstGeom prst="rect">
            <a:avLst/>
          </a:prstGeom>
        </p:spPr>
        <p:txBody>
          <a:bodyPr/>
          <a:lstStyle>
            <a:lvl1pPr marL="0" indent="0">
              <a:buFontTx/>
              <a:buNone/>
              <a:defRPr sz="2800" baseline="0">
                <a:solidFill>
                  <a:schemeClr val="bg1"/>
                </a:solidFill>
                <a:latin typeface="微软雅黑" panose="020B0503020204020204" charset="-122"/>
                <a:ea typeface="微软雅黑" panose="020B0503020204020204" charset="-122"/>
                <a:cs typeface="微软雅黑" panose="020B0503020204020204"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defRPr/>
            </a:pPr>
            <a:r>
              <a:rPr kumimoji="1" lang="zh-CN" altLang="en-US" dirty="0"/>
              <a:t>单击此处编辑文字</a:t>
            </a:r>
          </a:p>
        </p:txBody>
      </p:sp>
      <p:sp>
        <p:nvSpPr>
          <p:cNvPr id="8" name="文本占位符 7"/>
          <p:cNvSpPr>
            <a:spLocks noGrp="1"/>
          </p:cNvSpPr>
          <p:nvPr>
            <p:ph type="body" sz="quarter" idx="12" hasCustomPrompt="1"/>
          </p:nvPr>
        </p:nvSpPr>
        <p:spPr>
          <a:xfrm>
            <a:off x="864493" y="2827356"/>
            <a:ext cx="3167062" cy="288354"/>
          </a:xfrm>
          <a:prstGeom prst="rect">
            <a:avLst/>
          </a:prstGeom>
        </p:spPr>
        <p:txBody>
          <a:bodyPr/>
          <a:lstStyle>
            <a:lvl1pPr marL="0" indent="0">
              <a:buFontTx/>
              <a:buNone/>
              <a:defRPr sz="1600">
                <a:solidFill>
                  <a:schemeClr val="bg1"/>
                </a:solidFill>
                <a:latin typeface="微软雅黑" panose="020B0503020204020204" charset="-122"/>
                <a:ea typeface="微软雅黑" panose="020B0503020204020204" charset="-122"/>
                <a:cs typeface="微软雅黑" panose="020B0503020204020204"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defRPr/>
            </a:pPr>
            <a:r>
              <a:rPr kumimoji="1" lang="zh-CN" altLang="en-US" dirty="0"/>
              <a:t>年／月／日</a:t>
            </a:r>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5811" y="5473724"/>
            <a:ext cx="1609888" cy="49313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1536680" cy="6480175"/>
          </a:xfrm>
          <a:prstGeom prst="rect">
            <a:avLst/>
          </a:prstGeom>
        </p:spPr>
      </p:pic>
      <p:sp>
        <p:nvSpPr>
          <p:cNvPr id="7" name="文本占位符 6"/>
          <p:cNvSpPr>
            <a:spLocks noGrp="1"/>
          </p:cNvSpPr>
          <p:nvPr>
            <p:ph type="body" sz="quarter" idx="10" hasCustomPrompt="1"/>
          </p:nvPr>
        </p:nvSpPr>
        <p:spPr>
          <a:xfrm>
            <a:off x="648469" y="503783"/>
            <a:ext cx="1152128" cy="647724"/>
          </a:xfrm>
          <a:prstGeom prst="rect">
            <a:avLst/>
          </a:prstGeom>
        </p:spPr>
        <p:txBody>
          <a:bodyPr/>
          <a:lstStyle>
            <a:lvl1pPr marL="0" indent="0">
              <a:buFontTx/>
              <a:buNone/>
              <a:defRPr b="1">
                <a:solidFill>
                  <a:srgbClr val="E2231A"/>
                </a:solidFill>
                <a:latin typeface="微软雅黑" panose="020B0503020204020204" charset="-122"/>
                <a:ea typeface="微软雅黑" panose="020B0503020204020204" charset="-122"/>
                <a:cs typeface="微软雅黑" panose="020B0503020204020204"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defRPr/>
            </a:pPr>
            <a:r>
              <a:rPr kumimoji="1" lang="zh-CN" altLang="en-US" dirty="0"/>
              <a:t>目录</a:t>
            </a:r>
          </a:p>
        </p:txBody>
      </p:sp>
      <p:sp>
        <p:nvSpPr>
          <p:cNvPr id="14" name="文本占位符 13"/>
          <p:cNvSpPr>
            <a:spLocks noGrp="1"/>
          </p:cNvSpPr>
          <p:nvPr>
            <p:ph type="body" sz="quarter" idx="11" hasCustomPrompt="1"/>
          </p:nvPr>
        </p:nvSpPr>
        <p:spPr>
          <a:xfrm>
            <a:off x="2838044" y="1439887"/>
            <a:ext cx="550702" cy="431502"/>
          </a:xfrm>
          <a:prstGeom prst="rect">
            <a:avLst/>
          </a:prstGeom>
        </p:spPr>
        <p:txBody>
          <a:bodyPr/>
          <a:lstStyle>
            <a:lvl1pPr marL="0" indent="0">
              <a:buFontTx/>
              <a:buNone/>
              <a:defRPr sz="2000">
                <a:solidFill>
                  <a:srgbClr val="E2231A"/>
                </a:solidFill>
                <a:latin typeface="微软雅黑" panose="020B0503020204020204" charset="-122"/>
                <a:ea typeface="微软雅黑" panose="020B0503020204020204" charset="-122"/>
                <a:cs typeface="微软雅黑" panose="020B0503020204020204"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defRPr/>
            </a:pPr>
            <a:r>
              <a:rPr kumimoji="1" lang="en-US" altLang="zh-CN" dirty="0"/>
              <a:t>1</a:t>
            </a:r>
            <a:endParaRPr kumimoji="1" lang="zh-CN" altLang="en-US" dirty="0"/>
          </a:p>
        </p:txBody>
      </p:sp>
      <p:sp>
        <p:nvSpPr>
          <p:cNvPr id="16" name="文本占位符 15"/>
          <p:cNvSpPr>
            <a:spLocks noGrp="1"/>
          </p:cNvSpPr>
          <p:nvPr>
            <p:ph type="body" sz="quarter" idx="12" hasCustomPrompt="1"/>
          </p:nvPr>
        </p:nvSpPr>
        <p:spPr>
          <a:xfrm>
            <a:off x="3389415" y="1439887"/>
            <a:ext cx="3883789" cy="431502"/>
          </a:xfrm>
          <a:prstGeom prst="rect">
            <a:avLst/>
          </a:prstGeom>
        </p:spPr>
        <p:txBody>
          <a:bodyPr/>
          <a:lstStyle>
            <a:lvl1pPr marL="0" indent="0">
              <a:buFontTx/>
              <a:buNone/>
              <a:defRPr sz="200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defRPr/>
            </a:pPr>
            <a:r>
              <a:rPr kumimoji="1" lang="zh-CN" altLang="en-US" dirty="0"/>
              <a:t>单击此处添加标题</a:t>
            </a:r>
          </a:p>
        </p:txBody>
      </p:sp>
      <p:sp>
        <p:nvSpPr>
          <p:cNvPr id="20" name="文本占位符 19"/>
          <p:cNvSpPr>
            <a:spLocks noGrp="1"/>
          </p:cNvSpPr>
          <p:nvPr>
            <p:ph type="body" sz="quarter" idx="13" hasCustomPrompt="1"/>
          </p:nvPr>
        </p:nvSpPr>
        <p:spPr>
          <a:xfrm>
            <a:off x="2838044" y="1975555"/>
            <a:ext cx="550702" cy="400436"/>
          </a:xfrm>
          <a:prstGeom prst="rect">
            <a:avLst/>
          </a:prstGeom>
        </p:spPr>
        <p:txBody>
          <a:bodyPr/>
          <a:lstStyle>
            <a:lvl1pPr marL="0" indent="0">
              <a:buFontTx/>
              <a:buNone/>
              <a:defRPr sz="2000">
                <a:solidFill>
                  <a:srgbClr val="E2231A"/>
                </a:solidFill>
                <a:latin typeface="微软雅黑" panose="020B0503020204020204" charset="-122"/>
                <a:ea typeface="微软雅黑" panose="020B0503020204020204" charset="-122"/>
                <a:cs typeface="微软雅黑" panose="020B0503020204020204"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defRPr/>
            </a:pPr>
            <a:r>
              <a:rPr kumimoji="1" lang="en-US" altLang="zh-CN" dirty="0"/>
              <a:t>2</a:t>
            </a:r>
            <a:endParaRPr kumimoji="1" lang="zh-CN" altLang="en-US" dirty="0"/>
          </a:p>
        </p:txBody>
      </p:sp>
      <p:sp>
        <p:nvSpPr>
          <p:cNvPr id="23" name="文本占位符 22"/>
          <p:cNvSpPr>
            <a:spLocks noGrp="1"/>
          </p:cNvSpPr>
          <p:nvPr>
            <p:ph type="body" sz="quarter" idx="14" hasCustomPrompt="1"/>
          </p:nvPr>
        </p:nvSpPr>
        <p:spPr>
          <a:xfrm>
            <a:off x="3388746" y="1975555"/>
            <a:ext cx="3884458" cy="400436"/>
          </a:xfrm>
          <a:prstGeom prst="rect">
            <a:avLst/>
          </a:prstGeom>
        </p:spPr>
        <p:txBody>
          <a:bodyPr/>
          <a:lstStyle>
            <a:lvl1pPr marL="385445" marR="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defRPr sz="200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defRPr/>
            </a:pPr>
            <a:r>
              <a:rPr kumimoji="1" lang="zh-CN" altLang="en-US" dirty="0"/>
              <a:t>单击此处添加标题</a:t>
            </a:r>
          </a:p>
        </p:txBody>
      </p:sp>
      <p:sp>
        <p:nvSpPr>
          <p:cNvPr id="27" name="文本占位符 26"/>
          <p:cNvSpPr>
            <a:spLocks noGrp="1"/>
          </p:cNvSpPr>
          <p:nvPr>
            <p:ph type="body" sz="quarter" idx="15" hasCustomPrompt="1"/>
          </p:nvPr>
        </p:nvSpPr>
        <p:spPr>
          <a:xfrm>
            <a:off x="2838044" y="2511225"/>
            <a:ext cx="550702" cy="409215"/>
          </a:xfrm>
          <a:prstGeom prst="rect">
            <a:avLst/>
          </a:prstGeom>
        </p:spPr>
        <p:txBody>
          <a:bodyPr/>
          <a:lstStyle>
            <a:lvl1pPr marL="0" indent="0">
              <a:buFontTx/>
              <a:buNone/>
              <a:defRPr sz="2000">
                <a:solidFill>
                  <a:srgbClr val="E2231A"/>
                </a:solidFill>
                <a:latin typeface="微软雅黑" panose="020B0503020204020204" charset="-122"/>
                <a:ea typeface="微软雅黑" panose="020B0503020204020204" charset="-122"/>
                <a:cs typeface="微软雅黑" panose="020B0503020204020204"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defRPr/>
            </a:pPr>
            <a:r>
              <a:rPr kumimoji="1" lang="en-US" altLang="zh-CN" dirty="0"/>
              <a:t>3</a:t>
            </a:r>
            <a:endParaRPr kumimoji="1" lang="zh-CN" altLang="en-US" dirty="0"/>
          </a:p>
        </p:txBody>
      </p:sp>
      <p:sp>
        <p:nvSpPr>
          <p:cNvPr id="31" name="文本占位符 30"/>
          <p:cNvSpPr>
            <a:spLocks noGrp="1"/>
          </p:cNvSpPr>
          <p:nvPr>
            <p:ph type="body" sz="quarter" idx="16" hasCustomPrompt="1"/>
          </p:nvPr>
        </p:nvSpPr>
        <p:spPr>
          <a:xfrm>
            <a:off x="2838044" y="3046894"/>
            <a:ext cx="550702" cy="409217"/>
          </a:xfrm>
          <a:prstGeom prst="rect">
            <a:avLst/>
          </a:prstGeom>
        </p:spPr>
        <p:txBody>
          <a:bodyPr/>
          <a:lstStyle>
            <a:lvl1pPr marL="0" indent="0">
              <a:buFontTx/>
              <a:buNone/>
              <a:defRPr sz="2000">
                <a:solidFill>
                  <a:srgbClr val="E2231A"/>
                </a:solidFill>
                <a:latin typeface="微软雅黑" panose="020B0503020204020204" charset="-122"/>
                <a:ea typeface="微软雅黑" panose="020B0503020204020204" charset="-122"/>
                <a:cs typeface="微软雅黑" panose="020B0503020204020204"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defRPr/>
            </a:pPr>
            <a:r>
              <a:rPr kumimoji="1" lang="en-US" altLang="zh-CN" dirty="0"/>
              <a:t>4</a:t>
            </a:r>
            <a:endParaRPr kumimoji="1" lang="zh-CN" altLang="en-US" dirty="0"/>
          </a:p>
        </p:txBody>
      </p:sp>
      <p:sp>
        <p:nvSpPr>
          <p:cNvPr id="34" name="文本占位符 33"/>
          <p:cNvSpPr>
            <a:spLocks noGrp="1"/>
          </p:cNvSpPr>
          <p:nvPr>
            <p:ph type="body" sz="quarter" idx="17" hasCustomPrompt="1"/>
          </p:nvPr>
        </p:nvSpPr>
        <p:spPr>
          <a:xfrm>
            <a:off x="2841891" y="3582565"/>
            <a:ext cx="546855" cy="360362"/>
          </a:xfrm>
          <a:prstGeom prst="rect">
            <a:avLst/>
          </a:prstGeom>
        </p:spPr>
        <p:txBody>
          <a:bodyPr/>
          <a:lstStyle>
            <a:lvl1pPr marL="0" indent="0">
              <a:buFontTx/>
              <a:buNone/>
              <a:defRPr sz="2000">
                <a:solidFill>
                  <a:srgbClr val="E2231A"/>
                </a:solidFill>
                <a:latin typeface="微软雅黑" panose="020B0503020204020204" charset="-122"/>
                <a:ea typeface="微软雅黑" panose="020B0503020204020204" charset="-122"/>
                <a:cs typeface="微软雅黑" panose="020B0503020204020204"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defRPr/>
            </a:pPr>
            <a:r>
              <a:rPr kumimoji="1" lang="en-US" altLang="zh-CN" dirty="0"/>
              <a:t>5</a:t>
            </a:r>
            <a:endParaRPr kumimoji="1" lang="zh-CN" altLang="en-US" dirty="0"/>
          </a:p>
        </p:txBody>
      </p:sp>
      <p:sp>
        <p:nvSpPr>
          <p:cNvPr id="38" name="文本占位符 26"/>
          <p:cNvSpPr>
            <a:spLocks noGrp="1"/>
          </p:cNvSpPr>
          <p:nvPr>
            <p:ph type="body" sz="quarter" idx="18" hasCustomPrompt="1"/>
          </p:nvPr>
        </p:nvSpPr>
        <p:spPr>
          <a:xfrm>
            <a:off x="3391093" y="2511225"/>
            <a:ext cx="3882111" cy="409215"/>
          </a:xfrm>
          <a:prstGeom prst="rect">
            <a:avLst/>
          </a:prstGeom>
        </p:spPr>
        <p:txBody>
          <a:bodyPr/>
          <a:lstStyle>
            <a:lvl1pPr marL="385445" marR="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defRPr sz="200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defRPr/>
            </a:pPr>
            <a:r>
              <a:rPr kumimoji="1" lang="zh-CN" altLang="en-US" dirty="0"/>
              <a:t>单击此处添加标题</a:t>
            </a:r>
          </a:p>
        </p:txBody>
      </p:sp>
      <p:sp>
        <p:nvSpPr>
          <p:cNvPr id="40" name="文本占位符 30"/>
          <p:cNvSpPr>
            <a:spLocks noGrp="1"/>
          </p:cNvSpPr>
          <p:nvPr>
            <p:ph type="body" sz="quarter" idx="19" hasCustomPrompt="1"/>
          </p:nvPr>
        </p:nvSpPr>
        <p:spPr>
          <a:xfrm>
            <a:off x="3391094" y="3046894"/>
            <a:ext cx="3882110" cy="409217"/>
          </a:xfrm>
          <a:prstGeom prst="rect">
            <a:avLst/>
          </a:prstGeom>
        </p:spPr>
        <p:txBody>
          <a:bodyPr/>
          <a:lstStyle>
            <a:lvl1pPr marL="385445" marR="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defRPr sz="200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defRPr/>
            </a:pPr>
            <a:r>
              <a:rPr kumimoji="1" lang="zh-CN" altLang="en-US" dirty="0"/>
              <a:t>单击此处添加标题</a:t>
            </a:r>
          </a:p>
        </p:txBody>
      </p:sp>
      <p:sp>
        <p:nvSpPr>
          <p:cNvPr id="41" name="文本占位符 33"/>
          <p:cNvSpPr>
            <a:spLocks noGrp="1"/>
          </p:cNvSpPr>
          <p:nvPr>
            <p:ph type="body" sz="quarter" idx="20" hasCustomPrompt="1"/>
          </p:nvPr>
        </p:nvSpPr>
        <p:spPr>
          <a:xfrm>
            <a:off x="3388746" y="3582565"/>
            <a:ext cx="3884458" cy="360362"/>
          </a:xfrm>
          <a:prstGeom prst="rect">
            <a:avLst/>
          </a:prstGeom>
        </p:spPr>
        <p:txBody>
          <a:bodyPr/>
          <a:lstStyle>
            <a:lvl1pPr marL="385445" marR="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defRPr sz="2000">
                <a:solidFill>
                  <a:schemeClr val="tx1">
                    <a:lumMod val="50000"/>
                    <a:lumOff val="50000"/>
                  </a:schemeClr>
                </a:solidFill>
                <a:latin typeface="微软雅黑" panose="020B0503020204020204" charset="-122"/>
                <a:ea typeface="微软雅黑" panose="020B0503020204020204" charset="-122"/>
                <a:cs typeface="微软雅黑" panose="020B0503020204020204"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defRPr/>
            </a:pPr>
            <a:r>
              <a:rPr kumimoji="1" lang="zh-CN" altLang="en-US" dirty="0"/>
              <a:t>单击此处添加标题</a:t>
            </a:r>
          </a:p>
        </p:txBody>
      </p:sp>
      <p:pic>
        <p:nvPicPr>
          <p:cNvPr id="17" name="图片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49469" y="5688359"/>
            <a:ext cx="1297013" cy="39699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504453" y="503783"/>
            <a:ext cx="6120680" cy="647700"/>
          </a:xfrm>
          <a:prstGeom prst="rect">
            <a:avLst/>
          </a:prstGeom>
        </p:spPr>
        <p:txBody>
          <a:bodyPr/>
          <a:lstStyle>
            <a:lvl1pPr marL="0" indent="0">
              <a:buFontTx/>
              <a:buNone/>
              <a:defRPr sz="3200" b="1">
                <a:solidFill>
                  <a:srgbClr val="E2231A"/>
                </a:solidFill>
                <a:latin typeface="微软雅黑" panose="020B0503020204020204" charset="-122"/>
                <a:ea typeface="微软雅黑" panose="020B0503020204020204" charset="-122"/>
                <a:cs typeface="微软雅黑" panose="020B0503020204020204"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defRPr/>
            </a:pPr>
            <a:r>
              <a:rPr kumimoji="1" lang="zh-CN" altLang="en-US" dirty="0"/>
              <a:t>单击此处添加标题</a:t>
            </a:r>
          </a:p>
        </p:txBody>
      </p:sp>
      <p:sp>
        <p:nvSpPr>
          <p:cNvPr id="6" name="文本占位符 5"/>
          <p:cNvSpPr>
            <a:spLocks noGrp="1"/>
          </p:cNvSpPr>
          <p:nvPr>
            <p:ph type="body" sz="quarter" idx="11" hasCustomPrompt="1"/>
          </p:nvPr>
        </p:nvSpPr>
        <p:spPr>
          <a:xfrm>
            <a:off x="504453" y="5874186"/>
            <a:ext cx="1728192" cy="318229"/>
          </a:xfrm>
          <a:prstGeom prst="rect">
            <a:avLst/>
          </a:prstGeom>
        </p:spPr>
        <p:txBody>
          <a:bodyPr anchor="ctr"/>
          <a:lstStyle>
            <a:lvl1pPr marL="0" indent="0">
              <a:buFontTx/>
              <a:buNone/>
              <a:defRPr sz="1000">
                <a:solidFill>
                  <a:schemeClr val="bg1">
                    <a:lumMod val="50000"/>
                  </a:schemeClr>
                </a:solidFill>
                <a:latin typeface="微软雅黑" panose="020B0503020204020204" charset="-122"/>
                <a:ea typeface="微软雅黑" panose="020B0503020204020204" charset="-122"/>
                <a:cs typeface="微软雅黑" panose="020B0503020204020204"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defRPr/>
            </a:pPr>
            <a:r>
              <a:rPr kumimoji="1" lang="zh-CN" altLang="en-US" dirty="0"/>
              <a:t>讲师</a:t>
            </a:r>
            <a:r>
              <a:rPr kumimoji="1" lang="en-US" altLang="zh-CN" dirty="0"/>
              <a:t>XXX 《</a:t>
            </a:r>
            <a:r>
              <a:rPr kumimoji="1" lang="zh-CN" altLang="en-US" dirty="0"/>
              <a:t>课程名称</a:t>
            </a:r>
            <a:r>
              <a:rPr kumimoji="1" lang="en-US" altLang="zh-CN" dirty="0"/>
              <a:t>》</a:t>
            </a:r>
            <a:endParaRPr kumimoji="1" lang="zh-CN" altLang="en-US" dirty="0"/>
          </a:p>
        </p:txBody>
      </p:sp>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49469" y="5688359"/>
            <a:ext cx="1297013" cy="39699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1529060" cy="6480175"/>
          </a:xfrm>
          <a:prstGeom prst="rect">
            <a:avLst/>
          </a:prstGeom>
        </p:spPr>
      </p:pic>
      <p:sp>
        <p:nvSpPr>
          <p:cNvPr id="3" name="文本占位符 2"/>
          <p:cNvSpPr>
            <a:spLocks noGrp="1"/>
          </p:cNvSpPr>
          <p:nvPr>
            <p:ph type="body" sz="quarter" idx="13" hasCustomPrompt="1"/>
          </p:nvPr>
        </p:nvSpPr>
        <p:spPr>
          <a:xfrm>
            <a:off x="864493" y="1079847"/>
            <a:ext cx="5329238" cy="806643"/>
          </a:xfrm>
          <a:prstGeom prst="rect">
            <a:avLst/>
          </a:prstGeom>
        </p:spPr>
        <p:txBody>
          <a:bodyPr anchor="ctr"/>
          <a:lstStyle>
            <a:lvl1pPr marL="0" indent="0">
              <a:buFontTx/>
              <a:buNone/>
              <a:defRPr sz="4000">
                <a:solidFill>
                  <a:schemeClr val="bg1"/>
                </a:solidFill>
                <a:latin typeface="微软雅黑" panose="020B0503020204020204" charset="-122"/>
                <a:ea typeface="微软雅黑" panose="020B0503020204020204" charset="-122"/>
                <a:cs typeface="微软雅黑" panose="020B0503020204020204"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defRPr/>
            </a:pPr>
            <a:r>
              <a:rPr kumimoji="1" lang="zh-CN" altLang="en-US" dirty="0"/>
              <a:t>感谢您的时间。</a:t>
            </a:r>
          </a:p>
        </p:txBody>
      </p:sp>
      <p:sp>
        <p:nvSpPr>
          <p:cNvPr id="12" name="文本占位符 2"/>
          <p:cNvSpPr>
            <a:spLocks noGrp="1"/>
          </p:cNvSpPr>
          <p:nvPr>
            <p:ph type="body" sz="quarter" idx="14" hasCustomPrompt="1"/>
          </p:nvPr>
        </p:nvSpPr>
        <p:spPr>
          <a:xfrm>
            <a:off x="864493" y="1877580"/>
            <a:ext cx="5329238" cy="570420"/>
          </a:xfrm>
          <a:prstGeom prst="rect">
            <a:avLst/>
          </a:prstGeom>
        </p:spPr>
        <p:txBody>
          <a:bodyPr anchor="ctr"/>
          <a:lstStyle>
            <a:lvl1pPr marL="0" marR="0" indent="0" algn="l" defTabSz="1028065" rtl="0" eaLnBrk="1" fontAlgn="auto" latinLnBrk="0" hangingPunct="1">
              <a:lnSpc>
                <a:spcPct val="100000"/>
              </a:lnSpc>
              <a:spcBef>
                <a:spcPct val="20000"/>
              </a:spcBef>
              <a:spcAft>
                <a:spcPts val="0"/>
              </a:spcAft>
              <a:buClrTx/>
              <a:buSzTx/>
              <a:buFontTx/>
              <a:buNone/>
              <a:defRPr sz="2800">
                <a:solidFill>
                  <a:schemeClr val="bg1"/>
                </a:solidFill>
                <a:latin typeface="微软雅黑" panose="020B0503020204020204" charset="-122"/>
                <a:ea typeface="微软雅黑" panose="020B0503020204020204" charset="-122"/>
                <a:cs typeface="微软雅黑" panose="020B0503020204020204" charset="-122"/>
              </a:defRPr>
            </a:lvl1pPr>
          </a:lstStyle>
          <a:p>
            <a:pPr marL="385445" marR="0" lvl="0" indent="-385445" algn="l" defTabSz="1028065" rtl="0" eaLnBrk="1" fontAlgn="auto" latinLnBrk="0" hangingPunct="1">
              <a:lnSpc>
                <a:spcPct val="100000"/>
              </a:lnSpc>
              <a:spcBef>
                <a:spcPct val="20000"/>
              </a:spcBef>
              <a:spcAft>
                <a:spcPts val="0"/>
              </a:spcAft>
              <a:buClrTx/>
              <a:buSzTx/>
              <a:buFont typeface="Arial" panose="020B0604020202020204" pitchFamily="34" charset="0"/>
              <a:buNone/>
              <a:defRPr/>
            </a:pPr>
            <a:r>
              <a:rPr lang="en-US" altLang="zh-CN" sz="2800" dirty="0">
                <a:solidFill>
                  <a:schemeClr val="bg1"/>
                </a:solidFill>
                <a:latin typeface="微软雅黑" panose="020B0503020204020204" charset="-122"/>
                <a:ea typeface="微软雅黑" panose="020B0503020204020204" charset="-122"/>
              </a:rPr>
              <a:t>THANKS</a:t>
            </a:r>
            <a:r>
              <a:rPr kumimoji="1" lang="en-US" altLang="zh-CN" dirty="0"/>
              <a:t>.</a:t>
            </a:r>
            <a:endParaRPr kumimoji="1" lang="zh-CN" altLang="en-US" dirty="0"/>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49469" y="5688360"/>
            <a:ext cx="1296038" cy="39699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bg>
      <p:bgRef idx="1001">
        <a:schemeClr val="bg1"/>
      </p:bgRef>
    </p:bg>
    <p:spTree>
      <p:nvGrpSpPr>
        <p:cNvPr id="1" name=""/>
        <p:cNvGrpSpPr/>
        <p:nvPr/>
      </p:nvGrpSpPr>
      <p:grpSpPr>
        <a:xfrm>
          <a:off x="0" y="0"/>
          <a:ext cx="0" cy="0"/>
          <a:chOff x="0" y="0"/>
          <a:chExt cx="0" cy="0"/>
        </a:xfrm>
      </p:grpSpPr>
      <p:sp>
        <p:nvSpPr>
          <p:cNvPr id="9" name="KSO_FD"/>
          <p:cNvSpPr>
            <a:spLocks noGrp="1"/>
          </p:cNvSpPr>
          <p:nvPr>
            <p:ph type="dt" sz="half" idx="2"/>
          </p:nvPr>
        </p:nvSpPr>
        <p:spPr>
          <a:xfrm>
            <a:off x="792143" y="6006162"/>
            <a:ext cx="2592467" cy="345009"/>
          </a:xfrm>
          <a:prstGeom prst="rect">
            <a:avLst/>
          </a:prstGeom>
        </p:spPr>
        <p:txBody>
          <a:bodyPr vert="horz" lIns="91440" tIns="45720" rIns="91440" bIns="45720" rtlCol="0" anchor="ctr"/>
          <a:lstStyle/>
          <a:p>
            <a:pPr marL="0" marR="0" indent="0" defTabSz="914400" rtl="0" eaLnBrk="1" latinLnBrk="0" hangingPunct="1">
              <a:spcBef>
                <a:spcPts val="0"/>
              </a:spcBef>
              <a:spcAft>
                <a:spcPts val="0"/>
              </a:spcAft>
              <a:buClrTx/>
              <a:buSzTx/>
              <a:buFontTx/>
              <a:buNone/>
              <a:defRPr/>
            </a:pPr>
            <a:fld id="{7E209CE7-C191-49CB-93DE-563C8614E8C5}" type="datetimeFigureOut">
              <a:rPr kumimoji="0" lang="zh-CN" altLang="en-US" b="0" i="0" kern="1200" cap="none" spc="0" normalizeH="0" baseline="0" noProof="0" smtClean="0">
                <a:latin typeface="Arial" panose="020B0604020202020204" pitchFamily="34" charset="0"/>
                <a:ea typeface="黑体" panose="02010609060101010101" charset="-122"/>
                <a:cs typeface="+mn-cs"/>
              </a:rPr>
              <a:t>2020/6/4</a:t>
            </a:fld>
            <a:endParaRPr kumimoji="0" lang="zh-CN" altLang="en-US" b="0" i="0" kern="1200" cap="none" spc="0" normalizeH="0" baseline="0" noProof="0">
              <a:latin typeface="Arial" panose="020B0604020202020204" pitchFamily="34" charset="0"/>
              <a:ea typeface="黑体" panose="02010609060101010101" charset="-122"/>
              <a:cs typeface="+mn-cs"/>
            </a:endParaRPr>
          </a:p>
        </p:txBody>
      </p:sp>
      <p:sp>
        <p:nvSpPr>
          <p:cNvPr id="11" name="KSO_FT"/>
          <p:cNvSpPr>
            <a:spLocks noGrp="1"/>
          </p:cNvSpPr>
          <p:nvPr>
            <p:ph type="ftr" sz="quarter" idx="3"/>
          </p:nvPr>
        </p:nvSpPr>
        <p:spPr>
          <a:xfrm>
            <a:off x="3816687" y="6006162"/>
            <a:ext cx="3888700" cy="345009"/>
          </a:xfrm>
          <a:prstGeom prst="rect">
            <a:avLst/>
          </a:prstGeom>
        </p:spPr>
        <p:txBody>
          <a:bodyPr vert="horz" lIns="91440" tIns="45720" rIns="91440" bIns="45720" rtlCol="0" anchor="ctr"/>
          <a:lstStyle/>
          <a:p>
            <a:pPr marL="0" marR="0" indent="0" defTabSz="914400" rtl="0" eaLnBrk="1" latinLnBrk="0" hangingPunct="1">
              <a:spcBef>
                <a:spcPts val="0"/>
              </a:spcBef>
              <a:spcAft>
                <a:spcPts val="0"/>
              </a:spcAft>
              <a:buClrTx/>
              <a:buSzTx/>
              <a:buFontTx/>
              <a:buNone/>
              <a:defRPr/>
            </a:pPr>
            <a:endParaRPr kumimoji="0" lang="zh-CN" altLang="en-US" b="0" i="0" kern="1200" cap="none" spc="0" normalizeH="0" baseline="0" noProof="0">
              <a:latin typeface="Arial" panose="020B0604020202020204" pitchFamily="34" charset="0"/>
              <a:ea typeface="黑体" panose="02010609060101010101" charset="-122"/>
              <a:cs typeface="+mn-cs"/>
            </a:endParaRPr>
          </a:p>
        </p:txBody>
      </p:sp>
      <p:sp>
        <p:nvSpPr>
          <p:cNvPr id="12" name="KSO_FN"/>
          <p:cNvSpPr>
            <a:spLocks noGrp="1"/>
          </p:cNvSpPr>
          <p:nvPr>
            <p:ph type="sldNum" sz="quarter" idx="4"/>
          </p:nvPr>
        </p:nvSpPr>
        <p:spPr>
          <a:xfrm>
            <a:off x="8137465" y="6006162"/>
            <a:ext cx="2592467" cy="345009"/>
          </a:xfrm>
          <a:prstGeom prst="rect">
            <a:avLst/>
          </a:prstGeom>
        </p:spPr>
        <p:txBody>
          <a:bodyPr vert="horz" lIns="91440" tIns="45720" rIns="91440" bIns="45720" rtlCol="0" anchor="ctr"/>
          <a:lstStyle/>
          <a:p>
            <a:pPr marL="0" marR="0" indent="0" defTabSz="914400" rtl="0" eaLnBrk="1" latinLnBrk="0" hangingPunct="1">
              <a:spcBef>
                <a:spcPts val="0"/>
              </a:spcBef>
              <a:spcAft>
                <a:spcPts val="0"/>
              </a:spcAft>
              <a:buClrTx/>
              <a:buSzTx/>
              <a:buFontTx/>
              <a:buNone/>
              <a:defRPr/>
            </a:pPr>
            <a:fld id="{B31067DD-7756-4DF3-904A-8F40BA684AA6}" type="slidenum">
              <a:rPr kumimoji="0" lang="zh-CN" altLang="en-US" b="0" i="0" kern="1200" cap="none" spc="0" normalizeH="0" baseline="0" noProof="0" smtClean="0">
                <a:latin typeface="Arial" panose="020B0604020202020204" pitchFamily="34" charset="0"/>
                <a:ea typeface="黑体" panose="02010609060101010101" charset="-122"/>
                <a:cs typeface="+mn-cs"/>
              </a:rPr>
              <a:t>‹#›</a:t>
            </a:fld>
            <a:endParaRPr kumimoji="0" lang="zh-CN" altLang="en-US" b="0" i="0" kern="1200" cap="none" spc="0" normalizeH="0" baseline="0" noProof="0">
              <a:latin typeface="Arial" panose="020B0604020202020204" pitchFamily="34" charset="0"/>
              <a:ea typeface="黑体" panose="02010609060101010101"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99278" y="2081578"/>
            <a:ext cx="4049183" cy="1273450"/>
          </a:xfrm>
        </p:spPr>
        <p:txBody>
          <a:bodyPr>
            <a:normAutofit/>
          </a:bodyPr>
          <a:lstStyle>
            <a:lvl1pPr algn="ctr">
              <a:defRPr sz="7560">
                <a:solidFill>
                  <a:schemeClr val="accent2"/>
                </a:solidFill>
              </a:defRPr>
            </a:lvl1pPr>
          </a:lstStyle>
          <a:p>
            <a:r>
              <a:rPr lang="zh-CN" altLang="en-US" dirty="0"/>
              <a:t>编辑标题</a:t>
            </a:r>
            <a:endParaRPr lang="en-US" dirty="0"/>
          </a:p>
        </p:txBody>
      </p:sp>
      <p:sp>
        <p:nvSpPr>
          <p:cNvPr id="3" name="Date Placeholder 2"/>
          <p:cNvSpPr>
            <a:spLocks noGrp="1"/>
          </p:cNvSpPr>
          <p:nvPr>
            <p:ph type="dt" sz="half" idx="10"/>
          </p:nvPr>
        </p:nvSpPr>
        <p:spPr>
          <a:xfrm>
            <a:off x="792143" y="6006162"/>
            <a:ext cx="2592467" cy="345009"/>
          </a:xfrm>
        </p:spPr>
        <p:txBody>
          <a:bodyPr/>
          <a:lstStyle/>
          <a:p>
            <a:fld id="{7DEA9DE6-ED54-4C9D-8765-7671D1A2B870}" type="datetimeFigureOut">
              <a:rPr lang="zh-CN" altLang="en-US" smtClean="0"/>
              <a:t>2020/6/4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F69E7C9-9825-4CAE-AE98-C04501B8328B}" type="slidenum">
              <a:rPr lang="zh-CN" altLang="en-US" smtClean="0"/>
              <a:t>‹#›</a:t>
            </a:fld>
            <a:endParaRPr lang="zh-CN" altLang="en-US"/>
          </a:p>
        </p:txBody>
      </p:sp>
      <p:sp>
        <p:nvSpPr>
          <p:cNvPr id="7" name="矩形 6"/>
          <p:cNvSpPr/>
          <p:nvPr userDrawn="1">
            <p:custDataLst>
              <p:tags r:id="rId1"/>
            </p:custDataLst>
          </p:nvPr>
        </p:nvSpPr>
        <p:spPr>
          <a:xfrm flipV="1">
            <a:off x="9404206" y="3112997"/>
            <a:ext cx="2117867" cy="706896"/>
          </a:xfrm>
          <a:custGeom>
            <a:avLst/>
            <a:gdLst>
              <a:gd name="connsiteX0" fmla="*/ 0 w 1672048"/>
              <a:gd name="connsiteY0" fmla="*/ 0 h 949233"/>
              <a:gd name="connsiteX1" fmla="*/ 1672048 w 1672048"/>
              <a:gd name="connsiteY1" fmla="*/ 0 h 949233"/>
              <a:gd name="connsiteX2" fmla="*/ 1672048 w 1672048"/>
              <a:gd name="connsiteY2" fmla="*/ 949233 h 949233"/>
              <a:gd name="connsiteX3" fmla="*/ 0 w 1672048"/>
              <a:gd name="connsiteY3" fmla="*/ 949233 h 949233"/>
              <a:gd name="connsiteX4" fmla="*/ 0 w 1672048"/>
              <a:gd name="connsiteY4" fmla="*/ 0 h 949233"/>
              <a:gd name="connsiteX0-1" fmla="*/ 0 w 1672048"/>
              <a:gd name="connsiteY0-2" fmla="*/ 235132 h 1184365"/>
              <a:gd name="connsiteX1-3" fmla="*/ 1672048 w 1672048"/>
              <a:gd name="connsiteY1-4" fmla="*/ 0 h 1184365"/>
              <a:gd name="connsiteX2-5" fmla="*/ 1672048 w 1672048"/>
              <a:gd name="connsiteY2-6" fmla="*/ 1184365 h 1184365"/>
              <a:gd name="connsiteX3-7" fmla="*/ 0 w 1672048"/>
              <a:gd name="connsiteY3-8" fmla="*/ 1184365 h 1184365"/>
              <a:gd name="connsiteX4-9" fmla="*/ 0 w 1672048"/>
              <a:gd name="connsiteY4-10" fmla="*/ 235132 h 118436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72048" h="1184365">
                <a:moveTo>
                  <a:pt x="0" y="235132"/>
                </a:moveTo>
                <a:lnTo>
                  <a:pt x="1672048" y="0"/>
                </a:lnTo>
                <a:lnTo>
                  <a:pt x="1672048" y="1184365"/>
                </a:lnTo>
                <a:lnTo>
                  <a:pt x="0" y="1184365"/>
                </a:lnTo>
                <a:lnTo>
                  <a:pt x="0" y="23513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446" tIns="18223" rIns="36446" bIns="18223" numCol="1" spcCol="0" rtlCol="0" fromWordArt="0" anchor="ctr" anchorCtr="0" forceAA="0" compatLnSpc="1">
            <a:noAutofit/>
          </a:bodyPr>
          <a:lstStyle/>
          <a:p>
            <a:pPr algn="ctr"/>
            <a:endParaRPr lang="zh-CN" altLang="en-US" sz="720"/>
          </a:p>
        </p:txBody>
      </p:sp>
      <p:sp>
        <p:nvSpPr>
          <p:cNvPr id="8" name="矩形 7"/>
          <p:cNvSpPr/>
          <p:nvPr userDrawn="1">
            <p:custDataLst>
              <p:tags r:id="rId2"/>
            </p:custDataLst>
          </p:nvPr>
        </p:nvSpPr>
        <p:spPr>
          <a:xfrm>
            <a:off x="2" y="2546444"/>
            <a:ext cx="3599275" cy="5613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446" tIns="18223" rIns="36446" bIns="18223" numCol="1" spcCol="0" rtlCol="0" fromWordArt="0" anchor="ctr" anchorCtr="0" forceAA="0" compatLnSpc="1">
            <a:noAutofit/>
          </a:bodyPr>
          <a:lstStyle/>
          <a:p>
            <a:pPr algn="ctr"/>
            <a:endParaRPr lang="zh-CN" altLang="en-US" sz="720">
              <a:solidFill>
                <a:srgbClr val="00C530"/>
              </a:solidFill>
            </a:endParaRPr>
          </a:p>
        </p:txBody>
      </p:sp>
      <p:sp>
        <p:nvSpPr>
          <p:cNvPr id="9" name="矩形 8"/>
          <p:cNvSpPr/>
          <p:nvPr userDrawn="1">
            <p:custDataLst>
              <p:tags r:id="rId3"/>
            </p:custDataLst>
          </p:nvPr>
        </p:nvSpPr>
        <p:spPr>
          <a:xfrm>
            <a:off x="2" y="3107802"/>
            <a:ext cx="3599275" cy="5613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446" tIns="18223" rIns="36446" bIns="18223" numCol="1" spcCol="0" rtlCol="0" fromWordArt="0" anchor="ctr" anchorCtr="0" forceAA="0" compatLnSpc="1">
            <a:noAutofit/>
          </a:bodyPr>
          <a:lstStyle/>
          <a:p>
            <a:pPr algn="ctr"/>
            <a:endParaRPr lang="zh-CN" altLang="en-US" sz="720"/>
          </a:p>
        </p:txBody>
      </p:sp>
      <p:sp>
        <p:nvSpPr>
          <p:cNvPr id="10" name="矩形 6"/>
          <p:cNvSpPr/>
          <p:nvPr userDrawn="1">
            <p:custDataLst>
              <p:tags r:id="rId4"/>
            </p:custDataLst>
          </p:nvPr>
        </p:nvSpPr>
        <p:spPr>
          <a:xfrm>
            <a:off x="9404208" y="2406104"/>
            <a:ext cx="2117867" cy="706896"/>
          </a:xfrm>
          <a:custGeom>
            <a:avLst/>
            <a:gdLst>
              <a:gd name="connsiteX0" fmla="*/ 0 w 1672048"/>
              <a:gd name="connsiteY0" fmla="*/ 0 h 949233"/>
              <a:gd name="connsiteX1" fmla="*/ 1672048 w 1672048"/>
              <a:gd name="connsiteY1" fmla="*/ 0 h 949233"/>
              <a:gd name="connsiteX2" fmla="*/ 1672048 w 1672048"/>
              <a:gd name="connsiteY2" fmla="*/ 949233 h 949233"/>
              <a:gd name="connsiteX3" fmla="*/ 0 w 1672048"/>
              <a:gd name="connsiteY3" fmla="*/ 949233 h 949233"/>
              <a:gd name="connsiteX4" fmla="*/ 0 w 1672048"/>
              <a:gd name="connsiteY4" fmla="*/ 0 h 949233"/>
              <a:gd name="connsiteX0-1" fmla="*/ 0 w 1672048"/>
              <a:gd name="connsiteY0-2" fmla="*/ 235132 h 1184365"/>
              <a:gd name="connsiteX1-3" fmla="*/ 1672048 w 1672048"/>
              <a:gd name="connsiteY1-4" fmla="*/ 0 h 1184365"/>
              <a:gd name="connsiteX2-5" fmla="*/ 1672048 w 1672048"/>
              <a:gd name="connsiteY2-6" fmla="*/ 1184365 h 1184365"/>
              <a:gd name="connsiteX3-7" fmla="*/ 0 w 1672048"/>
              <a:gd name="connsiteY3-8" fmla="*/ 1184365 h 1184365"/>
              <a:gd name="connsiteX4-9" fmla="*/ 0 w 1672048"/>
              <a:gd name="connsiteY4-10" fmla="*/ 235132 h 118436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72048" h="1184365">
                <a:moveTo>
                  <a:pt x="0" y="235132"/>
                </a:moveTo>
                <a:lnTo>
                  <a:pt x="1672048" y="0"/>
                </a:lnTo>
                <a:lnTo>
                  <a:pt x="1672048" y="1184365"/>
                </a:lnTo>
                <a:lnTo>
                  <a:pt x="0" y="1184365"/>
                </a:lnTo>
                <a:lnTo>
                  <a:pt x="0" y="235132"/>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446" tIns="18223" rIns="36446" bIns="18223" numCol="1" spcCol="0" rtlCol="0" fromWordArt="0" anchor="ctr" anchorCtr="0" forceAA="0" compatLnSpc="1">
            <a:noAutofit/>
          </a:bodyPr>
          <a:lstStyle/>
          <a:p>
            <a:pPr algn="ctr"/>
            <a:endParaRPr lang="zh-CN" altLang="en-US" sz="720"/>
          </a:p>
        </p:txBody>
      </p:sp>
      <p:sp>
        <p:nvSpPr>
          <p:cNvPr id="11" name="矩形 10"/>
          <p:cNvSpPr/>
          <p:nvPr userDrawn="1">
            <p:custDataLst>
              <p:tags r:id="rId5"/>
            </p:custDataLst>
          </p:nvPr>
        </p:nvSpPr>
        <p:spPr>
          <a:xfrm>
            <a:off x="7648464" y="2546444"/>
            <a:ext cx="1755743" cy="5665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446" tIns="18223" rIns="36446" bIns="18223" numCol="1" spcCol="0" rtlCol="0" fromWordArt="0" anchor="ctr" anchorCtr="0" forceAA="0" compatLnSpc="1">
            <a:noAutofit/>
          </a:bodyPr>
          <a:lstStyle/>
          <a:p>
            <a:pPr algn="ctr"/>
            <a:endParaRPr lang="zh-CN" altLang="en-US" sz="720">
              <a:latin typeface="Arial" panose="020B0604020202020204" pitchFamily="34" charset="0"/>
              <a:ea typeface="黑体" panose="02010609060101010101" charset="-122"/>
            </a:endParaRPr>
          </a:p>
        </p:txBody>
      </p:sp>
      <p:sp>
        <p:nvSpPr>
          <p:cNvPr id="12" name="矩形 11"/>
          <p:cNvSpPr/>
          <p:nvPr userDrawn="1">
            <p:custDataLst>
              <p:tags r:id="rId6"/>
            </p:custDataLst>
          </p:nvPr>
        </p:nvSpPr>
        <p:spPr>
          <a:xfrm>
            <a:off x="7648462" y="3112997"/>
            <a:ext cx="1755743" cy="5665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446" tIns="18223" rIns="36446" bIns="18223" numCol="1" spcCol="0" rtlCol="0" fromWordArt="0" anchor="ctr" anchorCtr="0" forceAA="0" compatLnSpc="1">
            <a:noAutofit/>
          </a:bodyPr>
          <a:lstStyle/>
          <a:p>
            <a:pPr algn="ctr"/>
            <a:endParaRPr lang="zh-CN" altLang="en-US" sz="720">
              <a:latin typeface="Arial" panose="020B0604020202020204" pitchFamily="34" charset="0"/>
              <a:ea typeface="黑体" panose="02010609060101010101" charset="-122"/>
            </a:endParaRPr>
          </a:p>
        </p:txBody>
      </p:sp>
      <p:sp>
        <p:nvSpPr>
          <p:cNvPr id="13" name="文本占位符 12"/>
          <p:cNvSpPr>
            <a:spLocks noGrp="1"/>
          </p:cNvSpPr>
          <p:nvPr>
            <p:ph type="body" sz="quarter" idx="13"/>
          </p:nvPr>
        </p:nvSpPr>
        <p:spPr>
          <a:xfrm>
            <a:off x="3599277" y="3355028"/>
            <a:ext cx="4049183" cy="1044630"/>
          </a:xfrm>
        </p:spPr>
        <p:txBody>
          <a:bodyPr>
            <a:noAutofit/>
          </a:bodyPr>
          <a:lstStyle>
            <a:lvl1pPr marL="0" indent="0" algn="ctr">
              <a:buNone/>
              <a:defRPr sz="3780">
                <a:solidFill>
                  <a:schemeClr val="bg1">
                    <a:lumMod val="50000"/>
                  </a:schemeClr>
                </a:solidFill>
              </a:defRPr>
            </a:lvl1pPr>
          </a:lstStyle>
          <a:p>
            <a:pPr lvl="0"/>
            <a:r>
              <a:rPr lang="zh-CN" altLang="en-US" dirty="0"/>
              <a:t>单击此处编辑母版文本样式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440259" y="1060529"/>
            <a:ext cx="8641556" cy="2256061"/>
          </a:xfrm>
        </p:spPr>
        <p:txBody>
          <a:bodyPr anchor="b"/>
          <a:lstStyle>
            <a:lvl1pPr algn="ctr">
              <a:defRPr sz="5670"/>
            </a:lvl1pPr>
          </a:lstStyle>
          <a:p>
            <a:r>
              <a:rPr lang="zh-CN" altLang="en-US"/>
              <a:t>单击此处编辑母版标题样式</a:t>
            </a:r>
          </a:p>
        </p:txBody>
      </p:sp>
      <p:sp>
        <p:nvSpPr>
          <p:cNvPr id="3" name="副标题 2"/>
          <p:cNvSpPr>
            <a:spLocks noGrp="1"/>
          </p:cNvSpPr>
          <p:nvPr>
            <p:ph type="subTitle" idx="1"/>
          </p:nvPr>
        </p:nvSpPr>
        <p:spPr>
          <a:xfrm>
            <a:off x="1440259" y="3403592"/>
            <a:ext cx="8641556" cy="1564542"/>
          </a:xfrm>
        </p:spPr>
        <p:txBody>
          <a:bodyPr/>
          <a:lstStyle>
            <a:lvl1pPr marL="0" indent="0" algn="ctr">
              <a:buNone/>
              <a:defRPr sz="2270"/>
            </a:lvl1pPr>
            <a:lvl2pPr marL="431800" indent="0" algn="ctr">
              <a:buNone/>
              <a:defRPr sz="1890"/>
            </a:lvl2pPr>
            <a:lvl3pPr marL="864235" indent="0" algn="ctr">
              <a:buNone/>
              <a:defRPr sz="1700"/>
            </a:lvl3pPr>
            <a:lvl4pPr marL="1296035" indent="0" algn="ctr">
              <a:buNone/>
              <a:defRPr sz="1510"/>
            </a:lvl4pPr>
            <a:lvl5pPr marL="1727835" indent="0" algn="ctr">
              <a:buNone/>
              <a:defRPr sz="1510"/>
            </a:lvl5pPr>
            <a:lvl6pPr marL="2160270" indent="0" algn="ctr">
              <a:buNone/>
              <a:defRPr sz="1510"/>
            </a:lvl6pPr>
            <a:lvl7pPr marL="2592070" indent="0" algn="ctr">
              <a:buNone/>
              <a:defRPr sz="1510"/>
            </a:lvl7pPr>
            <a:lvl8pPr marL="3023870" indent="0" algn="ctr">
              <a:buNone/>
              <a:defRPr sz="1510"/>
            </a:lvl8pPr>
            <a:lvl9pPr marL="3456305" indent="0" algn="ctr">
              <a:buNone/>
              <a:defRPr sz="1510"/>
            </a:lvl9pPr>
          </a:lstStyle>
          <a:p>
            <a:r>
              <a:rPr lang="zh-CN" altLang="en-US"/>
              <a:t>单击此处编辑母版副标题样式</a:t>
            </a:r>
          </a:p>
        </p:txBody>
      </p:sp>
      <p:sp>
        <p:nvSpPr>
          <p:cNvPr id="4" name="日期占位符 3"/>
          <p:cNvSpPr>
            <a:spLocks noGrp="1"/>
          </p:cNvSpPr>
          <p:nvPr>
            <p:ph type="dt" sz="half" idx="10"/>
          </p:nvPr>
        </p:nvSpPr>
        <p:spPr>
          <a:xfrm>
            <a:off x="792143" y="6006162"/>
            <a:ext cx="2592467" cy="345009"/>
          </a:xfrm>
        </p:spPr>
        <p:txBody>
          <a:bodyPr/>
          <a:lstStyle/>
          <a:p>
            <a:fld id="{90BF46F0-5A0F-4CCE-B27C-DFBB0E4632F3}" type="datetimeFigureOut">
              <a:rPr lang="zh-CN" altLang="en-US" smtClean="0"/>
              <a:t>2020/6/4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852213-C790-43F3-A58B-B23F8B94270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页脚占位符 2"/>
          <p:cNvSpPr>
            <a:spLocks noGrp="1"/>
          </p:cNvSpPr>
          <p:nvPr>
            <p:ph type="ftr" sz="quarter" idx="3"/>
          </p:nvPr>
        </p:nvSpPr>
        <p:spPr>
          <a:xfrm>
            <a:off x="7847993" y="6119124"/>
            <a:ext cx="3648075" cy="3460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4" name="灯片编号占位符 3"/>
          <p:cNvSpPr>
            <a:spLocks noGrp="1"/>
          </p:cNvSpPr>
          <p:nvPr>
            <p:ph type="sldNum" sz="quarter" idx="4"/>
          </p:nvPr>
        </p:nvSpPr>
        <p:spPr>
          <a:xfrm>
            <a:off x="0" y="6134100"/>
            <a:ext cx="2687638" cy="346075"/>
          </a:xfrm>
          <a:prstGeom prst="rect">
            <a:avLst/>
          </a:prstGeom>
        </p:spPr>
        <p:txBody>
          <a:bodyPr vert="horz" lIns="91440" tIns="45720" rIns="91440" bIns="45720" rtlCol="0" anchor="ctr"/>
          <a:lstStyle>
            <a:lvl1pPr algn="r">
              <a:defRPr sz="1200">
                <a:solidFill>
                  <a:schemeClr val="tx1">
                    <a:tint val="75000"/>
                  </a:schemeClr>
                </a:solidFill>
              </a:defRPr>
            </a:lvl1pPr>
          </a:lstStyle>
          <a:p>
            <a:fld id="{B206DB48-66CF-4125-AC31-F2A5FFDC8D13}" type="slidenum">
              <a:rPr lang="zh-CN" altLang="en-US" smtClean="0"/>
              <a:t>‹#›</a:t>
            </a:fld>
            <a:endParaRPr lang="zh-CN" altLang="en-US"/>
          </a:p>
        </p:txBody>
      </p:sp>
      <p:pic>
        <p:nvPicPr>
          <p:cNvPr id="17" name="图片 1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649469" y="5688359"/>
            <a:ext cx="1297013" cy="39699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Lst>
  <p:hf hdr="0" dt="0"/>
  <p:txStyles>
    <p:titleStyle>
      <a:lvl1pPr algn="ctr" defTabSz="1028065" rtl="0" eaLnBrk="1" latinLnBrk="0" hangingPunct="1">
        <a:spcBef>
          <a:spcPct val="0"/>
        </a:spcBef>
        <a:buNone/>
        <a:defRPr sz="4900" kern="1200">
          <a:solidFill>
            <a:schemeClr val="tx1"/>
          </a:solidFill>
          <a:latin typeface="+mj-lt"/>
          <a:ea typeface="+mj-ea"/>
          <a:cs typeface="+mj-cs"/>
        </a:defRPr>
      </a:lvl1pPr>
    </p:titleStyle>
    <p:bodyStyle>
      <a:lvl1pPr marL="385445" indent="-385445" algn="l" defTabSz="102806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1pPr>
      <a:lvl2pPr marL="835660" indent="-321310" algn="l" defTabSz="1028065"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85875" indent="-257175" algn="l" defTabSz="10280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8002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3145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82892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343275"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85699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371340" indent="-257175" algn="l" defTabSz="10280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zh-CN"/>
      </a:defPPr>
      <a:lvl1pPr marL="0" algn="l" defTabSz="1028065" rtl="0" eaLnBrk="1" latinLnBrk="0" hangingPunct="1">
        <a:defRPr sz="2000" kern="1200">
          <a:solidFill>
            <a:schemeClr val="tx1"/>
          </a:solidFill>
          <a:latin typeface="+mn-lt"/>
          <a:ea typeface="+mn-ea"/>
          <a:cs typeface="+mn-cs"/>
        </a:defRPr>
      </a:lvl1pPr>
      <a:lvl2pPr marL="514350" algn="l" defTabSz="1028065" rtl="0" eaLnBrk="1" latinLnBrk="0" hangingPunct="1">
        <a:defRPr sz="2000" kern="1200">
          <a:solidFill>
            <a:schemeClr val="tx1"/>
          </a:solidFill>
          <a:latin typeface="+mn-lt"/>
          <a:ea typeface="+mn-ea"/>
          <a:cs typeface="+mn-cs"/>
        </a:defRPr>
      </a:lvl2pPr>
      <a:lvl3pPr marL="1028700" algn="l" defTabSz="1028065" rtl="0" eaLnBrk="1" latinLnBrk="0" hangingPunct="1">
        <a:defRPr sz="2000" kern="1200">
          <a:solidFill>
            <a:schemeClr val="tx1"/>
          </a:solidFill>
          <a:latin typeface="+mn-lt"/>
          <a:ea typeface="+mn-ea"/>
          <a:cs typeface="+mn-cs"/>
        </a:defRPr>
      </a:lvl3pPr>
      <a:lvl4pPr marL="1543050" algn="l" defTabSz="1028065" rtl="0" eaLnBrk="1" latinLnBrk="0" hangingPunct="1">
        <a:defRPr sz="2000" kern="1200">
          <a:solidFill>
            <a:schemeClr val="tx1"/>
          </a:solidFill>
          <a:latin typeface="+mn-lt"/>
          <a:ea typeface="+mn-ea"/>
          <a:cs typeface="+mn-cs"/>
        </a:defRPr>
      </a:lvl4pPr>
      <a:lvl5pPr marL="2057400" algn="l" defTabSz="1028065" rtl="0" eaLnBrk="1" latinLnBrk="0" hangingPunct="1">
        <a:defRPr sz="2000" kern="1200">
          <a:solidFill>
            <a:schemeClr val="tx1"/>
          </a:solidFill>
          <a:latin typeface="+mn-lt"/>
          <a:ea typeface="+mn-ea"/>
          <a:cs typeface="+mn-cs"/>
        </a:defRPr>
      </a:lvl5pPr>
      <a:lvl6pPr marL="2571750" algn="l" defTabSz="1028065" rtl="0" eaLnBrk="1" latinLnBrk="0" hangingPunct="1">
        <a:defRPr sz="2000" kern="1200">
          <a:solidFill>
            <a:schemeClr val="tx1"/>
          </a:solidFill>
          <a:latin typeface="+mn-lt"/>
          <a:ea typeface="+mn-ea"/>
          <a:cs typeface="+mn-cs"/>
        </a:defRPr>
      </a:lvl6pPr>
      <a:lvl7pPr marL="3086100" algn="l" defTabSz="1028065" rtl="0" eaLnBrk="1" latinLnBrk="0" hangingPunct="1">
        <a:defRPr sz="2000" kern="1200">
          <a:solidFill>
            <a:schemeClr val="tx1"/>
          </a:solidFill>
          <a:latin typeface="+mn-lt"/>
          <a:ea typeface="+mn-ea"/>
          <a:cs typeface="+mn-cs"/>
        </a:defRPr>
      </a:lvl7pPr>
      <a:lvl8pPr marL="3600450" algn="l" defTabSz="1028065" rtl="0" eaLnBrk="1" latinLnBrk="0" hangingPunct="1">
        <a:defRPr sz="2000" kern="1200">
          <a:solidFill>
            <a:schemeClr val="tx1"/>
          </a:solidFill>
          <a:latin typeface="+mn-lt"/>
          <a:ea typeface="+mn-ea"/>
          <a:cs typeface="+mn-cs"/>
        </a:defRPr>
      </a:lvl8pPr>
      <a:lvl9pPr marL="4114165" algn="l" defTabSz="1028065"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3.jp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7.jpg"/></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48469" y="1151855"/>
            <a:ext cx="10153128" cy="834390"/>
          </a:xfrm>
        </p:spPr>
        <p:txBody>
          <a:bodyPr/>
          <a:lstStyle/>
          <a:p>
            <a:r>
              <a:rPr lang="zh-CN" altLang="en" sz="2800" dirty="0"/>
              <a:t>首屏</a:t>
            </a:r>
            <a:r>
              <a:rPr lang="zh-CN" altLang="en-US" sz="2800" dirty="0"/>
              <a:t>渲染优化</a:t>
            </a:r>
            <a:endParaRPr lang="en" altLang="zh-CN" sz="2800" dirty="0"/>
          </a:p>
        </p:txBody>
      </p:sp>
      <p:sp>
        <p:nvSpPr>
          <p:cNvPr id="4" name="文本占位符 3"/>
          <p:cNvSpPr>
            <a:spLocks noGrp="1"/>
          </p:cNvSpPr>
          <p:nvPr>
            <p:ph type="body" sz="quarter" idx="12"/>
          </p:nvPr>
        </p:nvSpPr>
        <p:spPr>
          <a:xfrm>
            <a:off x="720477" y="2808039"/>
            <a:ext cx="5759450" cy="288290"/>
          </a:xfrm>
        </p:spPr>
        <p:txBody>
          <a:bodyPr/>
          <a:lstStyle/>
          <a:p>
            <a:r>
              <a:rPr kumimoji="1" lang="zh-CN" altLang="en-US" sz="1800" dirty="0"/>
              <a:t>孙俊威</a:t>
            </a:r>
            <a:r>
              <a:rPr kumimoji="1" lang="en-US" altLang="zh-CN" sz="1800" dirty="0"/>
              <a:t>	</a:t>
            </a:r>
          </a:p>
          <a:p>
            <a:r>
              <a:rPr lang="zh-CN" altLang="en-US" dirty="0"/>
              <a:t>京喜研发部</a:t>
            </a:r>
            <a:r>
              <a:rPr lang="en-US" altLang="zh-CN" dirty="0"/>
              <a:t>-</a:t>
            </a:r>
            <a:r>
              <a:rPr lang="zh-CN" altLang="en-US" dirty="0"/>
              <a:t>营销平台与分析开发组</a:t>
            </a:r>
            <a:endParaRPr kumimoji="1" lang="en-US" altLang="zh-CN" sz="1800" dirty="0"/>
          </a:p>
          <a:p>
            <a:endParaRPr kumimoji="1" lang="zh-CN" altLang="en-US" sz="2000"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17852" y="92632"/>
            <a:ext cx="6120680" cy="647700"/>
          </a:xfrm>
        </p:spPr>
        <p:txBody>
          <a:bodyPr/>
          <a:lstStyle/>
          <a:p>
            <a:r>
              <a:rPr kumimoji="1" lang="zh-CN" altLang="en-US" sz="2800" dirty="0">
                <a:solidFill>
                  <a:srgbClr val="CC3300"/>
                </a:solidFill>
              </a:rPr>
              <a:t>利用预解析发起请求</a:t>
            </a:r>
          </a:p>
        </p:txBody>
      </p:sp>
      <p:pic>
        <p:nvPicPr>
          <p:cNvPr id="4" name="图片 3">
            <a:extLst>
              <a:ext uri="{FF2B5EF4-FFF2-40B4-BE49-F238E27FC236}">
                <a16:creationId xmlns:a16="http://schemas.microsoft.com/office/drawing/2014/main" id="{0F2C2CF7-2448-2442-B5AD-6FBC441974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852" y="613928"/>
            <a:ext cx="8466847" cy="1656557"/>
          </a:xfrm>
          <a:prstGeom prst="rect">
            <a:avLst/>
          </a:prstGeom>
        </p:spPr>
      </p:pic>
      <p:pic>
        <p:nvPicPr>
          <p:cNvPr id="6" name="图片 5">
            <a:extLst>
              <a:ext uri="{FF2B5EF4-FFF2-40B4-BE49-F238E27FC236}">
                <a16:creationId xmlns:a16="http://schemas.microsoft.com/office/drawing/2014/main" id="{986C8EE8-8291-574E-A09E-CF5B37DB7B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731" y="2410767"/>
            <a:ext cx="8280400" cy="330200"/>
          </a:xfrm>
          <a:prstGeom prst="rect">
            <a:avLst/>
          </a:prstGeom>
        </p:spPr>
      </p:pic>
      <p:pic>
        <p:nvPicPr>
          <p:cNvPr id="8" name="图片 7">
            <a:extLst>
              <a:ext uri="{FF2B5EF4-FFF2-40B4-BE49-F238E27FC236}">
                <a16:creationId xmlns:a16="http://schemas.microsoft.com/office/drawing/2014/main" id="{D7CCF5FC-D930-224E-855A-F140C923E2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57381" y="1750367"/>
            <a:ext cx="2768600" cy="990600"/>
          </a:xfrm>
          <a:prstGeom prst="rect">
            <a:avLst/>
          </a:prstGeom>
        </p:spPr>
      </p:pic>
      <p:sp>
        <p:nvSpPr>
          <p:cNvPr id="9" name="文本框 8">
            <a:extLst>
              <a:ext uri="{FF2B5EF4-FFF2-40B4-BE49-F238E27FC236}">
                <a16:creationId xmlns:a16="http://schemas.microsoft.com/office/drawing/2014/main" id="{E059E6F3-D991-DD44-960E-DBFD831DA9C7}"/>
              </a:ext>
            </a:extLst>
          </p:cNvPr>
          <p:cNvSpPr txBox="1"/>
          <p:nvPr/>
        </p:nvSpPr>
        <p:spPr>
          <a:xfrm>
            <a:off x="162116" y="4104183"/>
            <a:ext cx="10779047" cy="2246769"/>
          </a:xfrm>
          <a:prstGeom prst="rect">
            <a:avLst/>
          </a:prstGeom>
          <a:noFill/>
        </p:spPr>
        <p:txBody>
          <a:bodyPr wrap="square" rtlCol="0">
            <a:spAutoFit/>
          </a:bodyPr>
          <a:lstStyle/>
          <a:p>
            <a:pPr marL="342900" indent="-342900">
              <a:buFont typeface="Arial" panose="020B0604020202020204" pitchFamily="34" charset="0"/>
              <a:buChar char="•"/>
            </a:pPr>
            <a:r>
              <a:rPr lang="en" altLang="zh-CN" dirty="0"/>
              <a:t>Chrome </a:t>
            </a:r>
            <a:r>
              <a:rPr lang="zh-CN" altLang="en-US" dirty="0"/>
              <a:t>浏览器做了优化，当渲染引擎收到</a:t>
            </a:r>
            <a:r>
              <a:rPr lang="en-US" altLang="zh-CN" dirty="0"/>
              <a:t>html</a:t>
            </a:r>
            <a:r>
              <a:rPr lang="zh-CN" altLang="en-US" dirty="0"/>
              <a:t>之后，会开启一个预解析线程，用来分析 </a:t>
            </a:r>
            <a:r>
              <a:rPr lang="en" altLang="zh-CN" dirty="0"/>
              <a:t>HTML </a:t>
            </a:r>
            <a:r>
              <a:rPr lang="zh-CN" altLang="en-US" dirty="0"/>
              <a:t>文件中包含的 </a:t>
            </a:r>
            <a:r>
              <a:rPr lang="en" altLang="zh-CN" dirty="0"/>
              <a:t>JavaScript</a:t>
            </a:r>
            <a:r>
              <a:rPr lang="zh-CN" altLang="en" dirty="0"/>
              <a:t>、</a:t>
            </a:r>
            <a:r>
              <a:rPr lang="en" altLang="zh-CN" dirty="0"/>
              <a:t>CSS </a:t>
            </a:r>
            <a:r>
              <a:rPr lang="zh-CN" altLang="en-US" dirty="0"/>
              <a:t>等相关文件，解析到相关文件之后，预解析线程会提前下载这些文件。所以说在实际开始解析</a:t>
            </a:r>
            <a:r>
              <a:rPr lang="en-US" altLang="zh-CN" dirty="0"/>
              <a:t>html</a:t>
            </a:r>
            <a:r>
              <a:rPr lang="zh-CN" altLang="en-US" dirty="0"/>
              <a:t>之前，浏览器就已经通过预解析发出了</a:t>
            </a:r>
            <a:r>
              <a:rPr lang="en-US" altLang="zh-CN" dirty="0" err="1"/>
              <a:t>javascript</a:t>
            </a:r>
            <a:r>
              <a:rPr lang="zh-CN" altLang="en-US" dirty="0"/>
              <a:t>、</a:t>
            </a:r>
            <a:r>
              <a:rPr lang="en-US" altLang="zh-CN" dirty="0" err="1"/>
              <a:t>css</a:t>
            </a:r>
            <a:r>
              <a:rPr lang="zh-CN" altLang="en-US" dirty="0"/>
              <a:t>等关键资源的请求。</a:t>
            </a:r>
            <a:endParaRPr lang="en-US" altLang="zh-CN" dirty="0"/>
          </a:p>
          <a:p>
            <a:pPr marL="342900" indent="-342900">
              <a:buFont typeface="Arial" panose="020B0604020202020204" pitchFamily="34" charset="0"/>
              <a:buChar char="•"/>
            </a:pPr>
            <a:r>
              <a:rPr kumimoji="1" lang="zh-CN" altLang="en-US" dirty="0"/>
              <a:t>如果主接口及其带的参数是固定不变的，则可以利用预解析的特性，进一步前置接口的加载时间</a:t>
            </a:r>
            <a:endParaRPr kumimoji="1" lang="en-US" altLang="zh-CN" dirty="0"/>
          </a:p>
          <a:p>
            <a:pPr marL="342900" indent="-342900">
              <a:buFont typeface="Arial" panose="020B0604020202020204" pitchFamily="34" charset="0"/>
              <a:buChar char="•"/>
            </a:pPr>
            <a:r>
              <a:rPr kumimoji="1" lang="zh-CN" altLang="en-US" dirty="0"/>
              <a:t>有关键的图片资源也可以使用预解析提前加载</a:t>
            </a:r>
          </a:p>
        </p:txBody>
      </p:sp>
      <p:sp>
        <p:nvSpPr>
          <p:cNvPr id="10" name="文本框 9">
            <a:extLst>
              <a:ext uri="{FF2B5EF4-FFF2-40B4-BE49-F238E27FC236}">
                <a16:creationId xmlns:a16="http://schemas.microsoft.com/office/drawing/2014/main" id="{18AFAA3A-E9FF-5243-8D3A-A1AD7E356433}"/>
              </a:ext>
            </a:extLst>
          </p:cNvPr>
          <p:cNvSpPr txBox="1"/>
          <p:nvPr/>
        </p:nvSpPr>
        <p:spPr>
          <a:xfrm>
            <a:off x="144413" y="2917282"/>
            <a:ext cx="11200955" cy="1323439"/>
          </a:xfrm>
          <a:prstGeom prst="rect">
            <a:avLst/>
          </a:prstGeom>
          <a:noFill/>
        </p:spPr>
        <p:txBody>
          <a:bodyPr wrap="square" rtlCol="0">
            <a:spAutoFit/>
          </a:bodyPr>
          <a:lstStyle/>
          <a:p>
            <a:r>
              <a:rPr kumimoji="1" lang="zh-CN" altLang="en-US" dirty="0"/>
              <a:t>上面的代码，我们在</a:t>
            </a:r>
            <a:r>
              <a:rPr kumimoji="1" lang="en-US" altLang="zh-CN" dirty="0"/>
              <a:t>html</a:t>
            </a:r>
            <a:r>
              <a:rPr kumimoji="1" lang="zh-CN" altLang="en-US" dirty="0"/>
              <a:t>内嵌的</a:t>
            </a:r>
            <a:r>
              <a:rPr kumimoji="1" lang="en-US" altLang="zh-CN" dirty="0"/>
              <a:t>script</a:t>
            </a:r>
            <a:r>
              <a:rPr kumimoji="1" lang="zh-CN" altLang="en-US" dirty="0"/>
              <a:t>代码里设置一个开始时间，然后设置一个回调函数</a:t>
            </a:r>
            <a:r>
              <a:rPr kumimoji="1" lang="en-US" altLang="zh-CN" dirty="0" err="1"/>
              <a:t>getSuccess</a:t>
            </a:r>
            <a:r>
              <a:rPr kumimoji="1" lang="zh-CN" altLang="en-US" dirty="0"/>
              <a:t>，</a:t>
            </a:r>
            <a:endParaRPr kumimoji="1" lang="en-US" altLang="zh-CN" dirty="0"/>
          </a:p>
          <a:p>
            <a:r>
              <a:rPr kumimoji="1" lang="zh-CN" altLang="en-US" dirty="0"/>
              <a:t>当调用回调函数的时候，再设置一个结束时间，输出开始时间到结束时间之间的耗时。回调函数为其下面的</a:t>
            </a:r>
            <a:r>
              <a:rPr kumimoji="1" lang="en-US" altLang="zh-CN" dirty="0"/>
              <a:t>script</a:t>
            </a:r>
            <a:r>
              <a:rPr kumimoji="1" lang="zh-CN" altLang="en-US" dirty="0"/>
              <a:t>标签触发，可以看到</a:t>
            </a:r>
            <a:r>
              <a:rPr kumimoji="1" lang="en-US" altLang="zh-CN" dirty="0" err="1"/>
              <a:t>js</a:t>
            </a:r>
            <a:r>
              <a:rPr kumimoji="1" lang="zh-CN" altLang="en-US" dirty="0"/>
              <a:t>请求的实际时间为</a:t>
            </a:r>
            <a:r>
              <a:rPr kumimoji="1" lang="en-US" altLang="zh-CN" dirty="0"/>
              <a:t>191ms</a:t>
            </a:r>
            <a:r>
              <a:rPr kumimoji="1" lang="zh-CN" altLang="en-US" dirty="0"/>
              <a:t>，而</a:t>
            </a:r>
            <a:r>
              <a:rPr kumimoji="1" lang="en-US" altLang="zh-CN" dirty="0"/>
              <a:t>console</a:t>
            </a:r>
            <a:r>
              <a:rPr kumimoji="1" lang="zh-CN" altLang="en-US" dirty="0"/>
              <a:t>打印的时间才</a:t>
            </a:r>
            <a:r>
              <a:rPr kumimoji="1" lang="en-US" altLang="zh-CN" dirty="0"/>
              <a:t>8ms</a:t>
            </a:r>
          </a:p>
          <a:p>
            <a:endParaRPr kumimoji="1" lang="zh-CN" altLang="en-US" dirty="0"/>
          </a:p>
        </p:txBody>
      </p:sp>
    </p:spTree>
    <p:extLst>
      <p:ext uri="{BB962C8B-B14F-4D97-AF65-F5344CB8AC3E}">
        <p14:creationId xmlns:p14="http://schemas.microsoft.com/office/powerpoint/2010/main" val="3822894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60437" y="215751"/>
            <a:ext cx="6120680" cy="647700"/>
          </a:xfrm>
        </p:spPr>
        <p:txBody>
          <a:bodyPr/>
          <a:lstStyle/>
          <a:p>
            <a:r>
              <a:rPr kumimoji="1" lang="zh-CN" altLang="en-US" dirty="0">
                <a:solidFill>
                  <a:srgbClr val="CC3300"/>
                </a:solidFill>
              </a:rPr>
              <a:t>分析</a:t>
            </a:r>
            <a:r>
              <a:rPr kumimoji="1" lang="en-US" altLang="zh-CN" dirty="0" err="1">
                <a:solidFill>
                  <a:srgbClr val="CC3300"/>
                </a:solidFill>
              </a:rPr>
              <a:t>performace</a:t>
            </a:r>
            <a:r>
              <a:rPr kumimoji="1" lang="zh-CN" altLang="en-US" dirty="0">
                <a:solidFill>
                  <a:srgbClr val="CC3300"/>
                </a:solidFill>
              </a:rPr>
              <a:t>面板</a:t>
            </a:r>
          </a:p>
        </p:txBody>
      </p:sp>
      <p:pic>
        <p:nvPicPr>
          <p:cNvPr id="4" name="图片 3">
            <a:extLst>
              <a:ext uri="{FF2B5EF4-FFF2-40B4-BE49-F238E27FC236}">
                <a16:creationId xmlns:a16="http://schemas.microsoft.com/office/drawing/2014/main" id="{FB8B76AC-DE08-1C41-978E-20E90DE1D8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421" y="1007839"/>
            <a:ext cx="8036644" cy="5154609"/>
          </a:xfrm>
          <a:prstGeom prst="rect">
            <a:avLst/>
          </a:prstGeom>
        </p:spPr>
      </p:pic>
      <p:sp>
        <p:nvSpPr>
          <p:cNvPr id="5" name="文本框 4">
            <a:extLst>
              <a:ext uri="{FF2B5EF4-FFF2-40B4-BE49-F238E27FC236}">
                <a16:creationId xmlns:a16="http://schemas.microsoft.com/office/drawing/2014/main" id="{F469631B-06FA-DB4C-BE84-BDBBDF2DEFDF}"/>
              </a:ext>
            </a:extLst>
          </p:cNvPr>
          <p:cNvSpPr txBox="1"/>
          <p:nvPr/>
        </p:nvSpPr>
        <p:spPr>
          <a:xfrm>
            <a:off x="8425333" y="1295871"/>
            <a:ext cx="2952328" cy="2862322"/>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dirty="0"/>
              <a:t>分析</a:t>
            </a:r>
            <a:r>
              <a:rPr kumimoji="1" lang="en-US" altLang="zh-CN" dirty="0"/>
              <a:t>performance</a:t>
            </a:r>
            <a:r>
              <a:rPr kumimoji="1" lang="zh-CN" altLang="en-US" dirty="0"/>
              <a:t>主要是分析性能面板里的</a:t>
            </a:r>
            <a:r>
              <a:rPr kumimoji="1" lang="en-US" altLang="zh-CN" dirty="0"/>
              <a:t>main</a:t>
            </a:r>
            <a:r>
              <a:rPr kumimoji="1" lang="zh-CN" altLang="en-US" dirty="0"/>
              <a:t>指标。</a:t>
            </a:r>
            <a:endParaRPr kumimoji="1" lang="en-US" altLang="zh-CN" dirty="0"/>
          </a:p>
          <a:p>
            <a:pPr marL="342900" indent="-342900">
              <a:buFont typeface="Arial" panose="020B0604020202020204" pitchFamily="34" charset="0"/>
              <a:buChar char="•"/>
            </a:pPr>
            <a:r>
              <a:rPr kumimoji="1" lang="en-US" altLang="zh-CN" dirty="0"/>
              <a:t>Main</a:t>
            </a:r>
            <a:r>
              <a:rPr kumimoji="1" lang="zh-CN" altLang="en-US" dirty="0"/>
              <a:t>指标里是渲染主线程执行的情况</a:t>
            </a:r>
            <a:endParaRPr kumimoji="1" lang="en-US" altLang="zh-CN" dirty="0"/>
          </a:p>
          <a:p>
            <a:pPr marL="342900" indent="-342900">
              <a:buFont typeface="Arial" panose="020B0604020202020204" pitchFamily="34" charset="0"/>
              <a:buChar char="•"/>
            </a:pPr>
            <a:r>
              <a:rPr kumimoji="1" lang="zh-CN" altLang="en-US" dirty="0"/>
              <a:t>详情面板可以查看选中区间内的详情，并且可以通过</a:t>
            </a:r>
            <a:r>
              <a:rPr kumimoji="1" lang="en-US" altLang="zh-CN" dirty="0"/>
              <a:t>call</a:t>
            </a:r>
            <a:r>
              <a:rPr kumimoji="1" lang="zh-CN" altLang="en-US" dirty="0"/>
              <a:t> </a:t>
            </a:r>
            <a:r>
              <a:rPr kumimoji="1" lang="en-US" altLang="zh-CN" dirty="0"/>
              <a:t>tree</a:t>
            </a:r>
            <a:r>
              <a:rPr kumimoji="1" lang="zh-CN" altLang="en-US" dirty="0"/>
              <a:t>定位到具体的代码位置</a:t>
            </a:r>
            <a:endParaRPr kumimoji="1" lang="en-US" altLang="zh-CN" dirty="0"/>
          </a:p>
        </p:txBody>
      </p:sp>
    </p:spTree>
    <p:extLst>
      <p:ext uri="{BB962C8B-B14F-4D97-AF65-F5344CB8AC3E}">
        <p14:creationId xmlns:p14="http://schemas.microsoft.com/office/powerpoint/2010/main" val="2063690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45756" y="109364"/>
            <a:ext cx="6120680" cy="647700"/>
          </a:xfrm>
        </p:spPr>
        <p:txBody>
          <a:bodyPr/>
          <a:lstStyle/>
          <a:p>
            <a:r>
              <a:rPr kumimoji="1" lang="en-US" altLang="zh-CN" dirty="0">
                <a:solidFill>
                  <a:srgbClr val="CC3300"/>
                </a:solidFill>
              </a:rPr>
              <a:t>Performance</a:t>
            </a:r>
            <a:r>
              <a:rPr kumimoji="1" lang="zh-CN" altLang="en-US" dirty="0">
                <a:solidFill>
                  <a:srgbClr val="CC3300"/>
                </a:solidFill>
              </a:rPr>
              <a:t> </a:t>
            </a:r>
            <a:r>
              <a:rPr kumimoji="1" lang="en-US" altLang="zh-CN" dirty="0">
                <a:solidFill>
                  <a:srgbClr val="CC3300"/>
                </a:solidFill>
              </a:rPr>
              <a:t>main</a:t>
            </a:r>
            <a:r>
              <a:rPr kumimoji="1" lang="zh-CN" altLang="en-US" dirty="0">
                <a:solidFill>
                  <a:srgbClr val="CC3300"/>
                </a:solidFill>
              </a:rPr>
              <a:t>指标</a:t>
            </a:r>
          </a:p>
        </p:txBody>
      </p:sp>
      <p:pic>
        <p:nvPicPr>
          <p:cNvPr id="4" name="图片 3">
            <a:extLst>
              <a:ext uri="{FF2B5EF4-FFF2-40B4-BE49-F238E27FC236}">
                <a16:creationId xmlns:a16="http://schemas.microsoft.com/office/drawing/2014/main" id="{3A35171B-5860-9D4C-936B-988772044D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445" y="615895"/>
            <a:ext cx="8857381" cy="3566393"/>
          </a:xfrm>
          <a:prstGeom prst="rect">
            <a:avLst/>
          </a:prstGeom>
        </p:spPr>
      </p:pic>
      <p:sp>
        <p:nvSpPr>
          <p:cNvPr id="5" name="文本框 4">
            <a:extLst>
              <a:ext uri="{FF2B5EF4-FFF2-40B4-BE49-F238E27FC236}">
                <a16:creationId xmlns:a16="http://schemas.microsoft.com/office/drawing/2014/main" id="{2B48191A-F0E4-064E-BFB3-A2E6ABF81DC8}"/>
              </a:ext>
            </a:extLst>
          </p:cNvPr>
          <p:cNvSpPr txBox="1"/>
          <p:nvPr/>
        </p:nvSpPr>
        <p:spPr>
          <a:xfrm>
            <a:off x="314068" y="4334876"/>
            <a:ext cx="10369152" cy="707886"/>
          </a:xfrm>
          <a:prstGeom prst="rect">
            <a:avLst/>
          </a:prstGeom>
          <a:noFill/>
        </p:spPr>
        <p:txBody>
          <a:bodyPr wrap="square" rtlCol="0">
            <a:spAutoFit/>
          </a:bodyPr>
          <a:lstStyle/>
          <a:p>
            <a:r>
              <a:rPr lang="en" altLang="zh-CN" dirty="0"/>
              <a:t>Main </a:t>
            </a:r>
            <a:r>
              <a:rPr lang="zh-CN" altLang="en-US" dirty="0"/>
              <a:t>指标记录了渲染进程的主线程的任务执行记录，在 </a:t>
            </a:r>
            <a:r>
              <a:rPr lang="en" altLang="zh-CN" dirty="0" err="1"/>
              <a:t>Perofrmace</a:t>
            </a:r>
            <a:r>
              <a:rPr lang="en" altLang="zh-CN" dirty="0"/>
              <a:t> </a:t>
            </a:r>
            <a:r>
              <a:rPr lang="zh-CN" altLang="en-US" dirty="0"/>
              <a:t>录制期间，在渲染主线程上执行的所有记录都可以通过 </a:t>
            </a:r>
            <a:r>
              <a:rPr lang="en" altLang="zh-CN" dirty="0"/>
              <a:t>Main </a:t>
            </a:r>
            <a:r>
              <a:rPr lang="zh-CN" altLang="en-US" dirty="0"/>
              <a:t>指标来查看</a:t>
            </a:r>
            <a:endParaRPr kumimoji="1" lang="zh-CN" altLang="en-US" dirty="0"/>
          </a:p>
        </p:txBody>
      </p:sp>
      <p:sp>
        <p:nvSpPr>
          <p:cNvPr id="6" name="文本框 5">
            <a:extLst>
              <a:ext uri="{FF2B5EF4-FFF2-40B4-BE49-F238E27FC236}">
                <a16:creationId xmlns:a16="http://schemas.microsoft.com/office/drawing/2014/main" id="{E7B155D4-88EC-454C-958E-593DE3A4058B}"/>
              </a:ext>
            </a:extLst>
          </p:cNvPr>
          <p:cNvSpPr txBox="1"/>
          <p:nvPr/>
        </p:nvSpPr>
        <p:spPr>
          <a:xfrm>
            <a:off x="302872" y="5110385"/>
            <a:ext cx="9433048" cy="1323439"/>
          </a:xfrm>
          <a:prstGeom prst="rect">
            <a:avLst/>
          </a:prstGeom>
          <a:noFill/>
        </p:spPr>
        <p:txBody>
          <a:bodyPr wrap="square" rtlCol="0">
            <a:spAutoFit/>
          </a:bodyPr>
          <a:lstStyle/>
          <a:p>
            <a:r>
              <a:rPr lang="zh-CN" altLang="en-US" dirty="0"/>
              <a:t>一段段横条代表执行一个个任务，长度越长，花费的时间越多；竖向代表该任务的执行记录。渲染主线程上跑了很多的任务，包括</a:t>
            </a:r>
            <a:r>
              <a:rPr lang="en-US" altLang="zh-CN" dirty="0"/>
              <a:t>html</a:t>
            </a:r>
            <a:r>
              <a:rPr lang="zh-CN" altLang="en-US" dirty="0"/>
              <a:t>解析、渲染、</a:t>
            </a:r>
            <a:r>
              <a:rPr lang="en" altLang="zh-CN" dirty="0"/>
              <a:t>JavaScript </a:t>
            </a:r>
            <a:r>
              <a:rPr lang="zh-CN" altLang="en-US" dirty="0"/>
              <a:t>执行、垃圾回收、定时器设置的回调任务等等，通过分析</a:t>
            </a:r>
            <a:r>
              <a:rPr lang="en-US" altLang="zh-CN" dirty="0"/>
              <a:t>main</a:t>
            </a:r>
            <a:r>
              <a:rPr lang="zh-CN" altLang="en-US" dirty="0"/>
              <a:t>指标可以知道是什么任务影响了页面性能</a:t>
            </a:r>
            <a:endParaRPr kumimoji="1" lang="zh-CN" altLang="en-US" dirty="0"/>
          </a:p>
        </p:txBody>
      </p:sp>
    </p:spTree>
    <p:extLst>
      <p:ext uri="{BB962C8B-B14F-4D97-AF65-F5344CB8AC3E}">
        <p14:creationId xmlns:p14="http://schemas.microsoft.com/office/powerpoint/2010/main" val="4262099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0" y="2075"/>
            <a:ext cx="9001000" cy="647700"/>
          </a:xfrm>
        </p:spPr>
        <p:txBody>
          <a:bodyPr/>
          <a:lstStyle/>
          <a:p>
            <a:pPr>
              <a:lnSpc>
                <a:spcPct val="150000"/>
              </a:lnSpc>
              <a:buSzPct val="100000"/>
            </a:pPr>
            <a:r>
              <a:rPr kumimoji="1" lang="zh-CN" altLang="en-US" dirty="0"/>
              <a:t>减少</a:t>
            </a:r>
            <a:r>
              <a:rPr kumimoji="1" lang="en-US" altLang="zh-CN" dirty="0" err="1"/>
              <a:t>js</a:t>
            </a:r>
            <a:r>
              <a:rPr kumimoji="1" lang="zh-CN" altLang="en-US" dirty="0"/>
              <a:t>执行时间，非必要的</a:t>
            </a:r>
            <a:r>
              <a:rPr kumimoji="1" lang="en-US" altLang="zh-CN" dirty="0" err="1"/>
              <a:t>js</a:t>
            </a:r>
            <a:r>
              <a:rPr kumimoji="1" lang="zh-CN" altLang="en-US" dirty="0"/>
              <a:t>执行逻辑后移</a:t>
            </a:r>
            <a:endParaRPr kumimoji="1" lang="en-US" altLang="zh-CN" dirty="0"/>
          </a:p>
        </p:txBody>
      </p:sp>
      <p:pic>
        <p:nvPicPr>
          <p:cNvPr id="4" name="图片 3">
            <a:extLst>
              <a:ext uri="{FF2B5EF4-FFF2-40B4-BE49-F238E27FC236}">
                <a16:creationId xmlns:a16="http://schemas.microsoft.com/office/drawing/2014/main" id="{62DD8E6E-49F9-AF42-876F-FFE2AFA80B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91815"/>
            <a:ext cx="11522075" cy="3488031"/>
          </a:xfrm>
          <a:prstGeom prst="rect">
            <a:avLst/>
          </a:prstGeom>
        </p:spPr>
      </p:pic>
      <p:pic>
        <p:nvPicPr>
          <p:cNvPr id="6" name="图片 5">
            <a:extLst>
              <a:ext uri="{FF2B5EF4-FFF2-40B4-BE49-F238E27FC236}">
                <a16:creationId xmlns:a16="http://schemas.microsoft.com/office/drawing/2014/main" id="{D9C8DEF9-C03F-AB47-B33D-A36E2B2FF6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8989" y="4636466"/>
            <a:ext cx="6070600" cy="876300"/>
          </a:xfrm>
          <a:prstGeom prst="rect">
            <a:avLst/>
          </a:prstGeom>
        </p:spPr>
      </p:pic>
      <p:sp>
        <p:nvSpPr>
          <p:cNvPr id="7" name="文本框 6">
            <a:extLst>
              <a:ext uri="{FF2B5EF4-FFF2-40B4-BE49-F238E27FC236}">
                <a16:creationId xmlns:a16="http://schemas.microsoft.com/office/drawing/2014/main" id="{51D2FEFC-9263-DC46-9396-542EB3E03A39}"/>
              </a:ext>
            </a:extLst>
          </p:cNvPr>
          <p:cNvSpPr txBox="1"/>
          <p:nvPr/>
        </p:nvSpPr>
        <p:spPr>
          <a:xfrm>
            <a:off x="21533" y="4636466"/>
            <a:ext cx="5040957" cy="1323439"/>
          </a:xfrm>
          <a:prstGeom prst="rect">
            <a:avLst/>
          </a:prstGeom>
          <a:noFill/>
        </p:spPr>
        <p:txBody>
          <a:bodyPr wrap="square" rtlCol="0">
            <a:spAutoFit/>
          </a:bodyPr>
          <a:lstStyle/>
          <a:p>
            <a:r>
              <a:rPr kumimoji="1" lang="zh-CN" altLang="en-US" dirty="0"/>
              <a:t>当我们看到</a:t>
            </a:r>
            <a:r>
              <a:rPr kumimoji="1" lang="en-US" altLang="zh-CN" dirty="0"/>
              <a:t>main</a:t>
            </a:r>
            <a:r>
              <a:rPr kumimoji="1" lang="zh-CN" altLang="en-US" dirty="0"/>
              <a:t>面板有一段很长，那么就可以查看下它里面都执行了什么内容，看下是否有执行过长的代码以及该代码能否后置到首屏渲染出来之后再执行</a:t>
            </a:r>
          </a:p>
        </p:txBody>
      </p:sp>
    </p:spTree>
    <p:extLst>
      <p:ext uri="{BB962C8B-B14F-4D97-AF65-F5344CB8AC3E}">
        <p14:creationId xmlns:p14="http://schemas.microsoft.com/office/powerpoint/2010/main" val="2121559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44413" y="143743"/>
            <a:ext cx="6120680" cy="647700"/>
          </a:xfrm>
        </p:spPr>
        <p:txBody>
          <a:bodyPr/>
          <a:lstStyle/>
          <a:p>
            <a:pPr>
              <a:lnSpc>
                <a:spcPct val="150000"/>
              </a:lnSpc>
              <a:buSzPct val="100000"/>
            </a:pPr>
            <a:r>
              <a:rPr lang="zh-CN" altLang="en-US" dirty="0"/>
              <a:t>避免强制同步布局</a:t>
            </a:r>
            <a:endParaRPr kumimoji="1" lang="zh-CN" altLang="en-US" dirty="0"/>
          </a:p>
        </p:txBody>
      </p:sp>
      <p:pic>
        <p:nvPicPr>
          <p:cNvPr id="4" name="图片 3">
            <a:extLst>
              <a:ext uri="{FF2B5EF4-FFF2-40B4-BE49-F238E27FC236}">
                <a16:creationId xmlns:a16="http://schemas.microsoft.com/office/drawing/2014/main" id="{891A3103-829B-FF43-B0D0-6F20ADA7FD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597" y="1079847"/>
            <a:ext cx="6286500" cy="3987800"/>
          </a:xfrm>
          <a:prstGeom prst="rect">
            <a:avLst/>
          </a:prstGeom>
        </p:spPr>
      </p:pic>
      <p:sp>
        <p:nvSpPr>
          <p:cNvPr id="5" name="文本框 4">
            <a:extLst>
              <a:ext uri="{FF2B5EF4-FFF2-40B4-BE49-F238E27FC236}">
                <a16:creationId xmlns:a16="http://schemas.microsoft.com/office/drawing/2014/main" id="{9568CD4F-68BB-1643-8E51-2D4FFF76B751}"/>
              </a:ext>
            </a:extLst>
          </p:cNvPr>
          <p:cNvSpPr txBox="1"/>
          <p:nvPr/>
        </p:nvSpPr>
        <p:spPr>
          <a:xfrm>
            <a:off x="6697141" y="1079847"/>
            <a:ext cx="4680918" cy="4401205"/>
          </a:xfrm>
          <a:prstGeom prst="rect">
            <a:avLst/>
          </a:prstGeom>
          <a:noFill/>
        </p:spPr>
        <p:txBody>
          <a:bodyPr wrap="square" rtlCol="0">
            <a:spAutoFit/>
          </a:bodyPr>
          <a:lstStyle/>
          <a:p>
            <a:pPr marL="342900" indent="-342900">
              <a:buFont typeface="Arial" panose="020B0604020202020204" pitchFamily="34" charset="0"/>
              <a:buChar char="•"/>
            </a:pPr>
            <a:r>
              <a:rPr lang="zh-CN" altLang="en-US" dirty="0"/>
              <a:t>通过 </a:t>
            </a:r>
            <a:r>
              <a:rPr lang="en" altLang="zh-CN" dirty="0"/>
              <a:t>DOM </a:t>
            </a:r>
            <a:r>
              <a:rPr lang="zh-CN" altLang="en-US" dirty="0"/>
              <a:t>接口执行添加元素或者删除元素等操作后，是需要重新计算样式和布局的，不过正常情况下这些操作都是异步的，即所有的</a:t>
            </a:r>
            <a:r>
              <a:rPr lang="en-US" altLang="zh-CN" dirty="0" err="1"/>
              <a:t>dom</a:t>
            </a:r>
            <a:r>
              <a:rPr lang="zh-CN" altLang="en-US" dirty="0"/>
              <a:t>操作都先保存起来，等本次循环的所有微任务都执行完成，再统一执行所有</a:t>
            </a:r>
            <a:r>
              <a:rPr lang="en-US" altLang="zh-CN" dirty="0" err="1"/>
              <a:t>dom</a:t>
            </a:r>
            <a:r>
              <a:rPr lang="zh-CN" altLang="en-US" dirty="0"/>
              <a:t>操作再更新页面。</a:t>
            </a:r>
            <a:endParaRPr lang="en-US" altLang="zh-CN" dirty="0"/>
          </a:p>
          <a:p>
            <a:pPr marL="342900" indent="-342900">
              <a:buFont typeface="Arial" panose="020B0604020202020204" pitchFamily="34" charset="0"/>
              <a:buChar char="•"/>
            </a:pPr>
            <a:r>
              <a:rPr kumimoji="1" lang="zh-CN" altLang="en-US" dirty="0"/>
              <a:t>但是如果我们在操作</a:t>
            </a:r>
            <a:r>
              <a:rPr kumimoji="1" lang="en-US" altLang="zh-CN" dirty="0" err="1"/>
              <a:t>dom</a:t>
            </a:r>
            <a:r>
              <a:rPr kumimoji="1" lang="zh-CN" altLang="en-US" dirty="0"/>
              <a:t>元素后，立即去获取它的高度等位置信息，则浏览器不得不立即进行重新布局获取元素新的位置信息。</a:t>
            </a:r>
            <a:endParaRPr kumimoji="1" lang="en-US" altLang="zh-CN" dirty="0"/>
          </a:p>
          <a:p>
            <a:pPr marL="342900" indent="-342900">
              <a:buFont typeface="Arial" panose="020B0604020202020204" pitchFamily="34" charset="0"/>
              <a:buChar char="•"/>
            </a:pPr>
            <a:r>
              <a:rPr kumimoji="1" lang="zh-CN" altLang="en-US" dirty="0"/>
              <a:t>若执行了</a:t>
            </a:r>
            <a:r>
              <a:rPr kumimoji="1" lang="en-US" altLang="zh-CN" dirty="0"/>
              <a:t>10</a:t>
            </a:r>
            <a:r>
              <a:rPr kumimoji="1" lang="zh-CN" altLang="en-US" dirty="0"/>
              <a:t>次</a:t>
            </a:r>
            <a:r>
              <a:rPr kumimoji="1" lang="en-US" altLang="zh-CN" dirty="0" err="1"/>
              <a:t>dom</a:t>
            </a:r>
            <a:r>
              <a:rPr kumimoji="1" lang="zh-CN" altLang="en-US" dirty="0"/>
              <a:t>操作，原先只需要一次重新布局，现在可能需要</a:t>
            </a:r>
            <a:r>
              <a:rPr kumimoji="1" lang="en-US" altLang="zh-CN" dirty="0"/>
              <a:t>10</a:t>
            </a:r>
            <a:r>
              <a:rPr kumimoji="1" lang="zh-CN" altLang="en-US" dirty="0"/>
              <a:t>次，会大大浪费主线程的执行时间</a:t>
            </a:r>
          </a:p>
        </p:txBody>
      </p:sp>
    </p:spTree>
    <p:extLst>
      <p:ext uri="{BB962C8B-B14F-4D97-AF65-F5344CB8AC3E}">
        <p14:creationId xmlns:p14="http://schemas.microsoft.com/office/powerpoint/2010/main" val="2714046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4453" y="215751"/>
            <a:ext cx="6120680" cy="647700"/>
          </a:xfrm>
        </p:spPr>
        <p:txBody>
          <a:bodyPr/>
          <a:lstStyle/>
          <a:p>
            <a:pPr>
              <a:lnSpc>
                <a:spcPct val="150000"/>
              </a:lnSpc>
              <a:buSzPct val="100000"/>
            </a:pPr>
            <a:r>
              <a:rPr kumimoji="1" lang="zh-CN" altLang="en-US" dirty="0"/>
              <a:t>使用</a:t>
            </a:r>
            <a:r>
              <a:rPr kumimoji="1" lang="en-US" altLang="zh-CN" dirty="0"/>
              <a:t>http2</a:t>
            </a:r>
          </a:p>
        </p:txBody>
      </p:sp>
      <p:sp>
        <p:nvSpPr>
          <p:cNvPr id="3" name="文本框 2">
            <a:extLst>
              <a:ext uri="{FF2B5EF4-FFF2-40B4-BE49-F238E27FC236}">
                <a16:creationId xmlns:a16="http://schemas.microsoft.com/office/drawing/2014/main" id="{BD780098-8D58-044E-BBCF-4D7E4299A655}"/>
              </a:ext>
            </a:extLst>
          </p:cNvPr>
          <p:cNvSpPr txBox="1"/>
          <p:nvPr/>
        </p:nvSpPr>
        <p:spPr>
          <a:xfrm>
            <a:off x="577007" y="1799927"/>
            <a:ext cx="9505056" cy="1323439"/>
          </a:xfrm>
          <a:prstGeom prst="rect">
            <a:avLst/>
          </a:prstGeom>
          <a:noFill/>
        </p:spPr>
        <p:txBody>
          <a:bodyPr wrap="square" rtlCol="0">
            <a:spAutoFit/>
          </a:bodyPr>
          <a:lstStyle/>
          <a:p>
            <a:r>
              <a:rPr lang="en" altLang="zh-CN" dirty="0"/>
              <a:t>TCP </a:t>
            </a:r>
            <a:r>
              <a:rPr lang="zh-CN" altLang="en-US" dirty="0"/>
              <a:t>连接建立之后，就进入了发送数据状态，刚开始 </a:t>
            </a:r>
            <a:r>
              <a:rPr lang="en" altLang="zh-CN" dirty="0"/>
              <a:t>TCP </a:t>
            </a:r>
            <a:r>
              <a:rPr lang="zh-CN" altLang="en-US" dirty="0"/>
              <a:t>协议会采用一个非常慢的速度去发送数据，然后慢慢加快发送数据的速度，直到发送数据的速度达到一个理想状态，这个过程称为慢启动。页面发送的资源文件一般都不大，等速度起来的时候早就发送完成了，所以慢启动的策略会影响资源的发送速度。</a:t>
            </a:r>
            <a:endParaRPr kumimoji="1" lang="zh-CN" altLang="en-US" dirty="0"/>
          </a:p>
        </p:txBody>
      </p:sp>
      <p:sp>
        <p:nvSpPr>
          <p:cNvPr id="4" name="文本框 3">
            <a:extLst>
              <a:ext uri="{FF2B5EF4-FFF2-40B4-BE49-F238E27FC236}">
                <a16:creationId xmlns:a16="http://schemas.microsoft.com/office/drawing/2014/main" id="{14DECB1A-5594-9D44-B001-67D2382C6919}"/>
              </a:ext>
            </a:extLst>
          </p:cNvPr>
          <p:cNvSpPr txBox="1"/>
          <p:nvPr/>
        </p:nvSpPr>
        <p:spPr>
          <a:xfrm>
            <a:off x="577007" y="1183793"/>
            <a:ext cx="3816424" cy="461665"/>
          </a:xfrm>
          <a:prstGeom prst="rect">
            <a:avLst/>
          </a:prstGeom>
          <a:noFill/>
        </p:spPr>
        <p:txBody>
          <a:bodyPr wrap="square" rtlCol="0">
            <a:spAutoFit/>
          </a:bodyPr>
          <a:lstStyle/>
          <a:p>
            <a:r>
              <a:rPr kumimoji="1" lang="en-US" altLang="zh-CN" sz="2400" dirty="0">
                <a:solidFill>
                  <a:srgbClr val="C00000"/>
                </a:solidFill>
              </a:rPr>
              <a:t>http1.1</a:t>
            </a:r>
            <a:r>
              <a:rPr kumimoji="1" lang="zh-CN" altLang="en-US" sz="2400" dirty="0">
                <a:solidFill>
                  <a:srgbClr val="C00000"/>
                </a:solidFill>
              </a:rPr>
              <a:t>慢启动影响速度</a:t>
            </a:r>
          </a:p>
        </p:txBody>
      </p:sp>
      <p:sp>
        <p:nvSpPr>
          <p:cNvPr id="6" name="文本框 5">
            <a:extLst>
              <a:ext uri="{FF2B5EF4-FFF2-40B4-BE49-F238E27FC236}">
                <a16:creationId xmlns:a16="http://schemas.microsoft.com/office/drawing/2014/main" id="{773352DF-81B7-354C-B511-B4CA3A04DE57}"/>
              </a:ext>
            </a:extLst>
          </p:cNvPr>
          <p:cNvSpPr txBox="1"/>
          <p:nvPr/>
        </p:nvSpPr>
        <p:spPr>
          <a:xfrm>
            <a:off x="577007" y="3314325"/>
            <a:ext cx="3528392" cy="461665"/>
          </a:xfrm>
          <a:prstGeom prst="rect">
            <a:avLst/>
          </a:prstGeom>
          <a:noFill/>
        </p:spPr>
        <p:txBody>
          <a:bodyPr wrap="square" rtlCol="0">
            <a:spAutoFit/>
          </a:bodyPr>
          <a:lstStyle/>
          <a:p>
            <a:r>
              <a:rPr kumimoji="1" lang="zh-CN" altLang="en-US" sz="2400" dirty="0">
                <a:solidFill>
                  <a:srgbClr val="C00000"/>
                </a:solidFill>
              </a:rPr>
              <a:t>服务端推送</a:t>
            </a:r>
          </a:p>
        </p:txBody>
      </p:sp>
      <p:sp>
        <p:nvSpPr>
          <p:cNvPr id="7" name="文本框 6">
            <a:extLst>
              <a:ext uri="{FF2B5EF4-FFF2-40B4-BE49-F238E27FC236}">
                <a16:creationId xmlns:a16="http://schemas.microsoft.com/office/drawing/2014/main" id="{F99046A1-28B4-A946-B7C5-25C4A1965FE5}"/>
              </a:ext>
            </a:extLst>
          </p:cNvPr>
          <p:cNvSpPr txBox="1"/>
          <p:nvPr/>
        </p:nvSpPr>
        <p:spPr>
          <a:xfrm>
            <a:off x="577007" y="3780725"/>
            <a:ext cx="9216478" cy="707886"/>
          </a:xfrm>
          <a:prstGeom prst="rect">
            <a:avLst/>
          </a:prstGeom>
          <a:noFill/>
        </p:spPr>
        <p:txBody>
          <a:bodyPr wrap="square" rtlCol="0">
            <a:spAutoFit/>
          </a:bodyPr>
          <a:lstStyle/>
          <a:p>
            <a:r>
              <a:rPr kumimoji="1" lang="zh-CN" altLang="en-US" dirty="0"/>
              <a:t>服务端可以在</a:t>
            </a:r>
            <a:r>
              <a:rPr kumimoji="1" lang="en-US" altLang="zh-CN" dirty="0"/>
              <a:t>html</a:t>
            </a:r>
            <a:r>
              <a:rPr kumimoji="1" lang="zh-CN" altLang="en-US" dirty="0"/>
              <a:t>请求到达服务器之后，提前判断浏览器需要的其它内容，将</a:t>
            </a:r>
            <a:r>
              <a:rPr kumimoji="1" lang="en-US" altLang="zh-CN" dirty="0" err="1"/>
              <a:t>js</a:t>
            </a:r>
            <a:r>
              <a:rPr kumimoji="1" lang="zh-CN" altLang="en-US" dirty="0"/>
              <a:t>、</a:t>
            </a:r>
            <a:r>
              <a:rPr kumimoji="1" lang="en-US" altLang="zh-CN" dirty="0" err="1"/>
              <a:t>css</a:t>
            </a:r>
            <a:r>
              <a:rPr kumimoji="1" lang="zh-CN" altLang="en-US" dirty="0"/>
              <a:t>、图片等资源主动推送给浏览器。</a:t>
            </a:r>
          </a:p>
        </p:txBody>
      </p:sp>
      <p:sp>
        <p:nvSpPr>
          <p:cNvPr id="8" name="文本框 7">
            <a:extLst>
              <a:ext uri="{FF2B5EF4-FFF2-40B4-BE49-F238E27FC236}">
                <a16:creationId xmlns:a16="http://schemas.microsoft.com/office/drawing/2014/main" id="{2A259A52-0BE1-144C-A546-E42C428F70B6}"/>
              </a:ext>
            </a:extLst>
          </p:cNvPr>
          <p:cNvSpPr txBox="1"/>
          <p:nvPr/>
        </p:nvSpPr>
        <p:spPr>
          <a:xfrm>
            <a:off x="577007" y="4745860"/>
            <a:ext cx="3528392" cy="461665"/>
          </a:xfrm>
          <a:prstGeom prst="rect">
            <a:avLst/>
          </a:prstGeom>
          <a:noFill/>
        </p:spPr>
        <p:txBody>
          <a:bodyPr wrap="square" rtlCol="0">
            <a:spAutoFit/>
          </a:bodyPr>
          <a:lstStyle/>
          <a:p>
            <a:r>
              <a:rPr lang="en" altLang="zh-CN" sz="2400" dirty="0">
                <a:solidFill>
                  <a:srgbClr val="C00000"/>
                </a:solidFill>
              </a:rPr>
              <a:t>TCP </a:t>
            </a:r>
            <a:r>
              <a:rPr lang="zh-CN" altLang="en-US" sz="2400" dirty="0">
                <a:solidFill>
                  <a:srgbClr val="C00000"/>
                </a:solidFill>
              </a:rPr>
              <a:t>连接复用</a:t>
            </a:r>
            <a:endParaRPr kumimoji="1" lang="zh-CN" altLang="en-US" sz="2800" dirty="0">
              <a:solidFill>
                <a:srgbClr val="C00000"/>
              </a:solidFill>
            </a:endParaRPr>
          </a:p>
        </p:txBody>
      </p:sp>
      <p:sp>
        <p:nvSpPr>
          <p:cNvPr id="10" name="文本框 9">
            <a:extLst>
              <a:ext uri="{FF2B5EF4-FFF2-40B4-BE49-F238E27FC236}">
                <a16:creationId xmlns:a16="http://schemas.microsoft.com/office/drawing/2014/main" id="{41D1BA56-72A2-C644-BE2C-4FB9F70815B6}"/>
              </a:ext>
            </a:extLst>
          </p:cNvPr>
          <p:cNvSpPr txBox="1"/>
          <p:nvPr/>
        </p:nvSpPr>
        <p:spPr>
          <a:xfrm>
            <a:off x="577007" y="5207525"/>
            <a:ext cx="8640414" cy="707886"/>
          </a:xfrm>
          <a:prstGeom prst="rect">
            <a:avLst/>
          </a:prstGeom>
          <a:noFill/>
        </p:spPr>
        <p:txBody>
          <a:bodyPr wrap="square" rtlCol="0">
            <a:spAutoFit/>
          </a:bodyPr>
          <a:lstStyle/>
          <a:p>
            <a:r>
              <a:rPr lang="zh-CN" altLang="en-US" dirty="0"/>
              <a:t>使用同一个 </a:t>
            </a:r>
            <a:r>
              <a:rPr lang="en" altLang="zh-CN" dirty="0"/>
              <a:t>TCP </a:t>
            </a:r>
            <a:r>
              <a:rPr lang="zh-CN" altLang="en-US" dirty="0"/>
              <a:t>连接来传输多个 </a:t>
            </a:r>
            <a:r>
              <a:rPr lang="en" altLang="zh-CN" dirty="0"/>
              <a:t>HTTP </a:t>
            </a:r>
            <a:r>
              <a:rPr lang="zh-CN" altLang="en-US" dirty="0"/>
              <a:t>请求，避免了 </a:t>
            </a:r>
            <a:r>
              <a:rPr lang="en" altLang="zh-CN" dirty="0"/>
              <a:t>TCP </a:t>
            </a:r>
            <a:r>
              <a:rPr lang="zh-CN" altLang="en-US" dirty="0"/>
              <a:t>连接建立时的三次握手开销，和初建 </a:t>
            </a:r>
            <a:r>
              <a:rPr lang="en" altLang="zh-CN" dirty="0"/>
              <a:t>TCP </a:t>
            </a:r>
            <a:r>
              <a:rPr lang="zh-CN" altLang="en-US" dirty="0"/>
              <a:t>连接时由于慢启动传输速度慢的问题。</a:t>
            </a:r>
            <a:endParaRPr kumimoji="1" lang="zh-CN" altLang="en-US" dirty="0"/>
          </a:p>
        </p:txBody>
      </p:sp>
    </p:spTree>
    <p:extLst>
      <p:ext uri="{BB962C8B-B14F-4D97-AF65-F5344CB8AC3E}">
        <p14:creationId xmlns:p14="http://schemas.microsoft.com/office/powerpoint/2010/main" val="3098420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4453" y="215751"/>
            <a:ext cx="6120680" cy="647700"/>
          </a:xfrm>
        </p:spPr>
        <p:txBody>
          <a:bodyPr/>
          <a:lstStyle/>
          <a:p>
            <a:pPr>
              <a:lnSpc>
                <a:spcPct val="150000"/>
              </a:lnSpc>
              <a:buSzPct val="100000"/>
            </a:pPr>
            <a:r>
              <a:rPr kumimoji="1" lang="zh-CN" altLang="en-US" dirty="0"/>
              <a:t>秒开率</a:t>
            </a:r>
            <a:endParaRPr kumimoji="1" lang="en-US" altLang="zh-CN" dirty="0"/>
          </a:p>
        </p:txBody>
      </p:sp>
      <p:sp>
        <p:nvSpPr>
          <p:cNvPr id="5" name="文本框 4">
            <a:extLst>
              <a:ext uri="{FF2B5EF4-FFF2-40B4-BE49-F238E27FC236}">
                <a16:creationId xmlns:a16="http://schemas.microsoft.com/office/drawing/2014/main" id="{59AA1AB5-6A44-D24D-9935-D82BCC4341E8}"/>
              </a:ext>
            </a:extLst>
          </p:cNvPr>
          <p:cNvSpPr txBox="1"/>
          <p:nvPr/>
        </p:nvSpPr>
        <p:spPr>
          <a:xfrm>
            <a:off x="504453" y="1079847"/>
            <a:ext cx="10873208" cy="400110"/>
          </a:xfrm>
          <a:prstGeom prst="rect">
            <a:avLst/>
          </a:prstGeom>
          <a:noFill/>
        </p:spPr>
        <p:txBody>
          <a:bodyPr wrap="square" rtlCol="0">
            <a:spAutoFit/>
          </a:bodyPr>
          <a:lstStyle/>
          <a:p>
            <a:r>
              <a:rPr lang="zh-CN" altLang="en-US" dirty="0"/>
              <a:t>我们一般使用用户平均加载时间来统计页面的加载性能，但是这个方法会有一定的问题：</a:t>
            </a:r>
            <a:endParaRPr lang="en-US" altLang="zh-CN" dirty="0"/>
          </a:p>
        </p:txBody>
      </p:sp>
      <p:sp>
        <p:nvSpPr>
          <p:cNvPr id="9" name="文本框 8">
            <a:extLst>
              <a:ext uri="{FF2B5EF4-FFF2-40B4-BE49-F238E27FC236}">
                <a16:creationId xmlns:a16="http://schemas.microsoft.com/office/drawing/2014/main" id="{2FA04553-6999-4849-952C-2A35619CDC7E}"/>
              </a:ext>
            </a:extLst>
          </p:cNvPr>
          <p:cNvSpPr txBox="1"/>
          <p:nvPr/>
        </p:nvSpPr>
        <p:spPr>
          <a:xfrm>
            <a:off x="648469" y="1799927"/>
            <a:ext cx="9505056" cy="327628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dirty="0"/>
              <a:t>当加载时间低于一定数字，用户体感差别不大了，相关研究表明，认为这个数字大约是 </a:t>
            </a:r>
            <a:r>
              <a:rPr lang="en-US" altLang="zh-CN" dirty="0"/>
              <a:t>1 </a:t>
            </a:r>
            <a:r>
              <a:rPr lang="zh-CN" altLang="en-US" dirty="0"/>
              <a:t>秒。</a:t>
            </a:r>
            <a:endParaRPr kumimoji="1" lang="zh-CN" altLang="en-US" dirty="0"/>
          </a:p>
          <a:p>
            <a:pPr marL="342900" indent="-342900">
              <a:lnSpc>
                <a:spcPct val="150000"/>
              </a:lnSpc>
              <a:buFont typeface="Arial" panose="020B0604020202020204" pitchFamily="34" charset="0"/>
              <a:buChar char="•"/>
            </a:pPr>
            <a:r>
              <a:rPr lang="zh-CN" altLang="en-US" dirty="0"/>
              <a:t>少数超长时间加载的用户（如 </a:t>
            </a:r>
            <a:r>
              <a:rPr lang="en-US" altLang="zh-CN" dirty="0"/>
              <a:t>2</a:t>
            </a:r>
            <a:r>
              <a:rPr lang="en" altLang="zh-CN" dirty="0"/>
              <a:t>G</a:t>
            </a:r>
            <a:r>
              <a:rPr lang="zh-CN" altLang="en-US" dirty="0"/>
              <a:t>、</a:t>
            </a:r>
            <a:r>
              <a:rPr lang="en-US" altLang="zh-CN" dirty="0"/>
              <a:t>3G</a:t>
            </a:r>
            <a:r>
              <a:rPr lang="zh-CN" altLang="en" dirty="0"/>
              <a:t>），</a:t>
            </a:r>
            <a:r>
              <a:rPr lang="zh-CN" altLang="en-US" dirty="0"/>
              <a:t>会极大影响整个指标，即指标不能反映大多数用户的体验。就像马化腾和腾讯员工的平均工资也不能反映大多数员工的工资水平。</a:t>
            </a:r>
            <a:endParaRPr lang="en-US" altLang="zh-CN" dirty="0"/>
          </a:p>
          <a:p>
            <a:pPr marL="342900" indent="-342900">
              <a:lnSpc>
                <a:spcPct val="150000"/>
              </a:lnSpc>
              <a:buFont typeface="Arial" panose="020B0604020202020204" pitchFamily="34" charset="0"/>
              <a:buChar char="•"/>
            </a:pPr>
            <a:r>
              <a:rPr lang="zh-CN" altLang="en-US" dirty="0"/>
              <a:t>可以引入新的指标</a:t>
            </a:r>
            <a:r>
              <a:rPr lang="en-US" altLang="zh-CN" dirty="0"/>
              <a:t>——</a:t>
            </a:r>
            <a:r>
              <a:rPr lang="zh-CN" altLang="en-US" dirty="0"/>
              <a:t>秒开率，即</a:t>
            </a:r>
            <a:r>
              <a:rPr lang="en-US" altLang="zh-CN" dirty="0"/>
              <a:t>1</a:t>
            </a:r>
            <a:r>
              <a:rPr lang="zh-CN" altLang="en-US" dirty="0"/>
              <a:t>秒之内打开的用户占用户总量的百分比。该指标可以比较好的统计大多数用户打开页面的性能是否满足要求。</a:t>
            </a:r>
            <a:endParaRPr kumimoji="1" lang="zh-CN" altLang="en-US" dirty="0"/>
          </a:p>
        </p:txBody>
      </p:sp>
    </p:spTree>
    <p:extLst>
      <p:ext uri="{BB962C8B-B14F-4D97-AF65-F5344CB8AC3E}">
        <p14:creationId xmlns:p14="http://schemas.microsoft.com/office/powerpoint/2010/main" val="218175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zh-CN" altLang="en-US" sz="5400" b="1" dirty="0"/>
              <a:t>感谢聆听</a:t>
            </a:r>
          </a:p>
        </p:txBody>
      </p:sp>
      <p:sp>
        <p:nvSpPr>
          <p:cNvPr id="3" name="文本占位符 2"/>
          <p:cNvSpPr>
            <a:spLocks noGrp="1"/>
          </p:cNvSpPr>
          <p:nvPr>
            <p:ph type="body" sz="quarter" idx="14"/>
          </p:nvPr>
        </p:nvSpPr>
        <p:spPr>
          <a:xfrm>
            <a:off x="864493" y="2270645"/>
            <a:ext cx="5329238" cy="570420"/>
          </a:xfrm>
        </p:spPr>
        <p:txBody>
          <a:bodyPr/>
          <a:lstStyle/>
          <a:p>
            <a:r>
              <a:rPr kumimoji="1" lang="en-US" altLang="zh-CN" sz="4400" b="1" dirty="0"/>
              <a:t>THANKS</a:t>
            </a:r>
            <a:endParaRPr kumimoji="1" lang="zh-CN" altLang="en-US" sz="4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4453" y="503783"/>
            <a:ext cx="6120680" cy="647700"/>
          </a:xfrm>
        </p:spPr>
        <p:txBody>
          <a:bodyPr/>
          <a:lstStyle/>
          <a:p>
            <a:r>
              <a:rPr kumimoji="1" lang="zh-CN" altLang="en-US" dirty="0">
                <a:solidFill>
                  <a:srgbClr val="CC3300"/>
                </a:solidFill>
              </a:rPr>
              <a:t>首屏渲染优化目的</a:t>
            </a:r>
          </a:p>
        </p:txBody>
      </p:sp>
      <p:sp>
        <p:nvSpPr>
          <p:cNvPr id="19" name="文本框 18">
            <a:extLst>
              <a:ext uri="{FF2B5EF4-FFF2-40B4-BE49-F238E27FC236}">
                <a16:creationId xmlns:a16="http://schemas.microsoft.com/office/drawing/2014/main" id="{F9C8E347-085D-C741-9DFA-ED3C4AC970A0}"/>
              </a:ext>
            </a:extLst>
          </p:cNvPr>
          <p:cNvSpPr txBox="1"/>
          <p:nvPr/>
        </p:nvSpPr>
        <p:spPr>
          <a:xfrm>
            <a:off x="576461" y="1799927"/>
            <a:ext cx="4605043" cy="400110"/>
          </a:xfrm>
          <a:prstGeom prst="rect">
            <a:avLst/>
          </a:prstGeom>
          <a:noFill/>
        </p:spPr>
        <p:txBody>
          <a:bodyPr wrap="none" rtlCol="0">
            <a:spAutoFit/>
          </a:bodyPr>
          <a:lstStyle/>
          <a:p>
            <a:r>
              <a:rPr kumimoji="1" lang="zh-CN" altLang="en-US" dirty="0"/>
              <a:t>让首屏尽可能快的展示，提升用户体验</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4453" y="503783"/>
            <a:ext cx="6120680" cy="647700"/>
          </a:xfrm>
        </p:spPr>
        <p:txBody>
          <a:bodyPr/>
          <a:lstStyle/>
          <a:p>
            <a:r>
              <a:rPr kumimoji="1" lang="zh-CN" altLang="en-US" dirty="0">
                <a:solidFill>
                  <a:srgbClr val="CC3300"/>
                </a:solidFill>
              </a:rPr>
              <a:t>首屏渲染优化方法</a:t>
            </a:r>
          </a:p>
        </p:txBody>
      </p:sp>
      <p:sp>
        <p:nvSpPr>
          <p:cNvPr id="19" name="文本框 18">
            <a:extLst>
              <a:ext uri="{FF2B5EF4-FFF2-40B4-BE49-F238E27FC236}">
                <a16:creationId xmlns:a16="http://schemas.microsoft.com/office/drawing/2014/main" id="{F9C8E347-085D-C741-9DFA-ED3C4AC970A0}"/>
              </a:ext>
            </a:extLst>
          </p:cNvPr>
          <p:cNvSpPr txBox="1"/>
          <p:nvPr/>
        </p:nvSpPr>
        <p:spPr>
          <a:xfrm>
            <a:off x="504453" y="1367879"/>
            <a:ext cx="5519460" cy="3743332"/>
          </a:xfrm>
          <a:prstGeom prst="rect">
            <a:avLst/>
          </a:prstGeom>
          <a:noFill/>
        </p:spPr>
        <p:txBody>
          <a:bodyPr wrap="none" rtlCol="0">
            <a:spAutoFit/>
          </a:bodyPr>
          <a:lstStyle/>
          <a:p>
            <a:pPr marL="457200" indent="-457200">
              <a:lnSpc>
                <a:spcPct val="150000"/>
              </a:lnSpc>
              <a:buSzPct val="100000"/>
              <a:buFont typeface="+mj-lt"/>
              <a:buAutoNum type="arabicPeriod"/>
            </a:pPr>
            <a:r>
              <a:rPr kumimoji="1" lang="zh-CN" altLang="en-US" dirty="0"/>
              <a:t>直出（</a:t>
            </a:r>
            <a:r>
              <a:rPr kumimoji="1" lang="en-US" altLang="zh-CN" dirty="0"/>
              <a:t>SSR</a:t>
            </a:r>
            <a:r>
              <a:rPr kumimoji="1" lang="zh-CN" altLang="en-US" dirty="0"/>
              <a:t>）</a:t>
            </a:r>
            <a:endParaRPr kumimoji="1" lang="en-US" altLang="zh-CN" dirty="0"/>
          </a:p>
          <a:p>
            <a:pPr marL="457200" indent="-457200">
              <a:lnSpc>
                <a:spcPct val="150000"/>
              </a:lnSpc>
              <a:buSzPct val="100000"/>
              <a:buFont typeface="+mj-lt"/>
              <a:buAutoNum type="arabicPeriod"/>
            </a:pPr>
            <a:r>
              <a:rPr kumimoji="1" lang="zh-CN" altLang="en-US" dirty="0"/>
              <a:t>减少</a:t>
            </a:r>
            <a:r>
              <a:rPr kumimoji="1" lang="en-US" altLang="zh-CN" dirty="0"/>
              <a:t>html</a:t>
            </a:r>
            <a:r>
              <a:rPr kumimoji="1" lang="zh-CN" altLang="en-US" dirty="0"/>
              <a:t>、</a:t>
            </a:r>
            <a:r>
              <a:rPr kumimoji="1" lang="en-US" altLang="zh-CN" dirty="0" err="1"/>
              <a:t>css</a:t>
            </a:r>
            <a:r>
              <a:rPr kumimoji="1" lang="zh-CN" altLang="en-US" dirty="0"/>
              <a:t>、</a:t>
            </a:r>
            <a:r>
              <a:rPr kumimoji="1" lang="en-US" altLang="zh-CN" dirty="0" err="1"/>
              <a:t>js</a:t>
            </a:r>
            <a:r>
              <a:rPr kumimoji="1" lang="zh-CN" altLang="en-US" dirty="0"/>
              <a:t>文件的体积</a:t>
            </a:r>
            <a:endParaRPr kumimoji="1" lang="en-US" altLang="zh-CN" dirty="0"/>
          </a:p>
          <a:p>
            <a:pPr marL="457200" indent="-457200">
              <a:lnSpc>
                <a:spcPct val="150000"/>
              </a:lnSpc>
              <a:buSzPct val="100000"/>
              <a:buFont typeface="+mj-lt"/>
              <a:buAutoNum type="arabicPeriod"/>
            </a:pPr>
            <a:r>
              <a:rPr kumimoji="1" lang="zh-CN" altLang="en-US" dirty="0"/>
              <a:t>避免串行加载，尽量并行加载（请求前置）</a:t>
            </a:r>
            <a:endParaRPr kumimoji="1" lang="en-US" altLang="zh-CN" dirty="0"/>
          </a:p>
          <a:p>
            <a:pPr marL="457200" indent="-457200">
              <a:lnSpc>
                <a:spcPct val="150000"/>
              </a:lnSpc>
              <a:buSzPct val="100000"/>
              <a:buFont typeface="+mj-lt"/>
              <a:buAutoNum type="arabicPeriod"/>
            </a:pPr>
            <a:r>
              <a:rPr kumimoji="1" lang="zh-CN" altLang="en-US" dirty="0"/>
              <a:t>提升接口响应速度</a:t>
            </a:r>
            <a:endParaRPr kumimoji="1" lang="en-US" altLang="zh-CN" dirty="0"/>
          </a:p>
          <a:p>
            <a:pPr marL="457200" indent="-457200">
              <a:lnSpc>
                <a:spcPct val="150000"/>
              </a:lnSpc>
              <a:buSzPct val="100000"/>
              <a:buFont typeface="+mj-lt"/>
              <a:buAutoNum type="arabicPeriod"/>
            </a:pPr>
            <a:r>
              <a:rPr kumimoji="1" lang="zh-CN" altLang="en-US" dirty="0"/>
              <a:t>动态加载非首屏需要的模块</a:t>
            </a:r>
            <a:endParaRPr kumimoji="1" lang="en-US" altLang="zh-CN" dirty="0"/>
          </a:p>
          <a:p>
            <a:pPr marL="457200" indent="-457200">
              <a:lnSpc>
                <a:spcPct val="150000"/>
              </a:lnSpc>
              <a:buSzPct val="100000"/>
              <a:buFont typeface="+mj-lt"/>
              <a:buAutoNum type="arabicPeriod"/>
            </a:pPr>
            <a:r>
              <a:rPr kumimoji="1" lang="zh-CN" altLang="en-US" dirty="0"/>
              <a:t>使用</a:t>
            </a:r>
            <a:r>
              <a:rPr kumimoji="1" lang="en-US" altLang="zh-CN" dirty="0"/>
              <a:t>http2</a:t>
            </a:r>
          </a:p>
          <a:p>
            <a:pPr marL="457200" indent="-457200">
              <a:lnSpc>
                <a:spcPct val="150000"/>
              </a:lnSpc>
              <a:buSzPct val="100000"/>
              <a:buFont typeface="+mj-lt"/>
              <a:buAutoNum type="arabicPeriod"/>
            </a:pPr>
            <a:r>
              <a:rPr kumimoji="1" lang="zh-CN" altLang="en-US" dirty="0"/>
              <a:t>减少</a:t>
            </a:r>
            <a:r>
              <a:rPr kumimoji="1" lang="en-US" altLang="zh-CN" dirty="0" err="1"/>
              <a:t>js</a:t>
            </a:r>
            <a:r>
              <a:rPr kumimoji="1" lang="zh-CN" altLang="en-US" dirty="0"/>
              <a:t>执行时间，非必要的</a:t>
            </a:r>
            <a:r>
              <a:rPr kumimoji="1" lang="en-US" altLang="zh-CN" dirty="0" err="1"/>
              <a:t>js</a:t>
            </a:r>
            <a:r>
              <a:rPr kumimoji="1" lang="zh-CN" altLang="en-US" dirty="0"/>
              <a:t>执行逻辑后移</a:t>
            </a:r>
            <a:endParaRPr kumimoji="1" lang="en-US" altLang="zh-CN" dirty="0"/>
          </a:p>
          <a:p>
            <a:pPr marL="457200" indent="-457200">
              <a:lnSpc>
                <a:spcPct val="150000"/>
              </a:lnSpc>
              <a:buSzPct val="100000"/>
              <a:buFont typeface="+mj-lt"/>
              <a:buAutoNum type="arabicPeriod"/>
            </a:pPr>
            <a:r>
              <a:rPr lang="zh-CN" altLang="en-US" dirty="0"/>
              <a:t>避免强制同步布局</a:t>
            </a:r>
            <a:endParaRPr kumimoji="1" lang="zh-CN" altLang="en-US" dirty="0"/>
          </a:p>
        </p:txBody>
      </p:sp>
    </p:spTree>
    <p:extLst>
      <p:ext uri="{BB962C8B-B14F-4D97-AF65-F5344CB8AC3E}">
        <p14:creationId xmlns:p14="http://schemas.microsoft.com/office/powerpoint/2010/main" val="114506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4453" y="503783"/>
            <a:ext cx="6120680" cy="647700"/>
          </a:xfrm>
        </p:spPr>
        <p:txBody>
          <a:bodyPr/>
          <a:lstStyle/>
          <a:p>
            <a:r>
              <a:rPr kumimoji="1" lang="zh-CN" altLang="en-US" dirty="0">
                <a:solidFill>
                  <a:srgbClr val="CC3300"/>
                </a:solidFill>
              </a:rPr>
              <a:t>如何查看以及分析首屏渲染性能</a:t>
            </a:r>
          </a:p>
        </p:txBody>
      </p:sp>
      <p:sp>
        <p:nvSpPr>
          <p:cNvPr id="19" name="文本框 18">
            <a:extLst>
              <a:ext uri="{FF2B5EF4-FFF2-40B4-BE49-F238E27FC236}">
                <a16:creationId xmlns:a16="http://schemas.microsoft.com/office/drawing/2014/main" id="{F9C8E347-085D-C741-9DFA-ED3C4AC970A0}"/>
              </a:ext>
            </a:extLst>
          </p:cNvPr>
          <p:cNvSpPr txBox="1"/>
          <p:nvPr/>
        </p:nvSpPr>
        <p:spPr>
          <a:xfrm>
            <a:off x="528721" y="1655911"/>
            <a:ext cx="4652427" cy="1886286"/>
          </a:xfrm>
          <a:prstGeom prst="rect">
            <a:avLst/>
          </a:prstGeom>
          <a:noFill/>
        </p:spPr>
        <p:txBody>
          <a:bodyPr wrap="none" rtlCol="0">
            <a:spAutoFit/>
          </a:bodyPr>
          <a:lstStyle/>
          <a:p>
            <a:pPr marL="457200" indent="-457200">
              <a:lnSpc>
                <a:spcPct val="150000"/>
              </a:lnSpc>
              <a:buFont typeface="+mj-lt"/>
              <a:buAutoNum type="arabicPeriod"/>
            </a:pPr>
            <a:r>
              <a:rPr kumimoji="1" lang="zh-CN" altLang="en-US" dirty="0"/>
              <a:t>测速埋点</a:t>
            </a:r>
            <a:endParaRPr kumimoji="1" lang="en-US" altLang="zh-CN" dirty="0"/>
          </a:p>
          <a:p>
            <a:pPr marL="457200" indent="-457200">
              <a:lnSpc>
                <a:spcPct val="150000"/>
              </a:lnSpc>
              <a:buFont typeface="+mj-lt"/>
              <a:buAutoNum type="arabicPeriod"/>
            </a:pPr>
            <a:r>
              <a:rPr kumimoji="1" lang="zh-CN" altLang="en-US" dirty="0"/>
              <a:t>分析</a:t>
            </a:r>
            <a:r>
              <a:rPr kumimoji="1" lang="en-US" altLang="zh-CN" dirty="0"/>
              <a:t>chrome</a:t>
            </a:r>
            <a:r>
              <a:rPr kumimoji="1" lang="zh-CN" altLang="en-US" dirty="0"/>
              <a:t>的网络面板（</a:t>
            </a:r>
            <a:r>
              <a:rPr kumimoji="1" lang="en-US" altLang="zh-CN" dirty="0"/>
              <a:t>Network</a:t>
            </a:r>
            <a:r>
              <a:rPr kumimoji="1" lang="zh-CN" altLang="en-US" dirty="0"/>
              <a:t>）</a:t>
            </a:r>
            <a:endParaRPr kumimoji="1" lang="en-US" altLang="zh-CN" dirty="0"/>
          </a:p>
          <a:p>
            <a:pPr marL="457200" indent="-457200">
              <a:lnSpc>
                <a:spcPct val="150000"/>
              </a:lnSpc>
              <a:buFont typeface="+mj-lt"/>
              <a:buAutoNum type="arabicPeriod"/>
            </a:pPr>
            <a:r>
              <a:rPr kumimoji="1" lang="zh-CN" altLang="en-US" dirty="0"/>
              <a:t>分析</a:t>
            </a:r>
            <a:r>
              <a:rPr kumimoji="1" lang="en-US" altLang="zh-CN" dirty="0"/>
              <a:t>chrome</a:t>
            </a:r>
            <a:r>
              <a:rPr kumimoji="1" lang="zh-CN" altLang="en-US" dirty="0"/>
              <a:t>的</a:t>
            </a:r>
            <a:r>
              <a:rPr kumimoji="1" lang="en-US" altLang="zh-CN" dirty="0"/>
              <a:t>Performance</a:t>
            </a:r>
            <a:r>
              <a:rPr kumimoji="1" lang="zh-CN" altLang="en-US" dirty="0"/>
              <a:t>面板</a:t>
            </a:r>
            <a:endParaRPr kumimoji="1" lang="en-US" altLang="zh-CN" dirty="0"/>
          </a:p>
          <a:p>
            <a:pPr marL="457200" indent="-457200">
              <a:lnSpc>
                <a:spcPct val="150000"/>
              </a:lnSpc>
              <a:buFont typeface="+mj-lt"/>
              <a:buAutoNum type="arabicPeriod"/>
            </a:pPr>
            <a:r>
              <a:rPr kumimoji="1" lang="zh-CN" altLang="en-US" dirty="0"/>
              <a:t>分析</a:t>
            </a:r>
            <a:r>
              <a:rPr kumimoji="1" lang="en-US" altLang="zh-CN" dirty="0"/>
              <a:t>chrome</a:t>
            </a:r>
            <a:r>
              <a:rPr kumimoji="1" lang="zh-CN" altLang="en-US" dirty="0"/>
              <a:t>的</a:t>
            </a:r>
            <a:r>
              <a:rPr kumimoji="1" lang="en-US" altLang="zh-CN" dirty="0"/>
              <a:t>Audits</a:t>
            </a:r>
            <a:r>
              <a:rPr kumimoji="1" lang="zh-CN" altLang="en-US" dirty="0"/>
              <a:t>面板</a:t>
            </a:r>
          </a:p>
        </p:txBody>
      </p:sp>
    </p:spTree>
    <p:extLst>
      <p:ext uri="{BB962C8B-B14F-4D97-AF65-F5344CB8AC3E}">
        <p14:creationId xmlns:p14="http://schemas.microsoft.com/office/powerpoint/2010/main" val="3332395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44413" y="143743"/>
            <a:ext cx="6120680" cy="647700"/>
          </a:xfrm>
        </p:spPr>
        <p:txBody>
          <a:bodyPr/>
          <a:lstStyle/>
          <a:p>
            <a:r>
              <a:rPr kumimoji="1" lang="zh-CN" altLang="en-US" dirty="0">
                <a:solidFill>
                  <a:srgbClr val="CC3300"/>
                </a:solidFill>
              </a:rPr>
              <a:t>查看及分析</a:t>
            </a:r>
            <a:r>
              <a:rPr kumimoji="1" lang="en-US" altLang="zh-CN" dirty="0">
                <a:solidFill>
                  <a:srgbClr val="CC3300"/>
                </a:solidFill>
              </a:rPr>
              <a:t>Chrome</a:t>
            </a:r>
            <a:r>
              <a:rPr kumimoji="1" lang="zh-CN" altLang="en-US" dirty="0">
                <a:solidFill>
                  <a:srgbClr val="CC3300"/>
                </a:solidFill>
              </a:rPr>
              <a:t>网络面板</a:t>
            </a:r>
            <a:endParaRPr lang="zh-CN" altLang="en-US" dirty="0">
              <a:latin typeface=".AppleSystemUIFont"/>
            </a:endParaRPr>
          </a:p>
          <a:p>
            <a:endParaRPr kumimoji="1" lang="zh-CN" altLang="en-US" dirty="0">
              <a:solidFill>
                <a:srgbClr val="CC3300"/>
              </a:solidFill>
            </a:endParaRPr>
          </a:p>
        </p:txBody>
      </p:sp>
      <p:pic>
        <p:nvPicPr>
          <p:cNvPr id="4" name="图片 3">
            <a:extLst>
              <a:ext uri="{FF2B5EF4-FFF2-40B4-BE49-F238E27FC236}">
                <a16:creationId xmlns:a16="http://schemas.microsoft.com/office/drawing/2014/main" id="{C84F5443-FE50-0244-95CF-1728AFDD5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414" y="791444"/>
            <a:ext cx="10225136" cy="3619066"/>
          </a:xfrm>
          <a:prstGeom prst="rect">
            <a:avLst/>
          </a:prstGeom>
        </p:spPr>
      </p:pic>
      <p:sp>
        <p:nvSpPr>
          <p:cNvPr id="5" name="文本框 4">
            <a:extLst>
              <a:ext uri="{FF2B5EF4-FFF2-40B4-BE49-F238E27FC236}">
                <a16:creationId xmlns:a16="http://schemas.microsoft.com/office/drawing/2014/main" id="{0027B287-9D89-C642-8709-B16731C2564B}"/>
              </a:ext>
            </a:extLst>
          </p:cNvPr>
          <p:cNvSpPr txBox="1"/>
          <p:nvPr/>
        </p:nvSpPr>
        <p:spPr>
          <a:xfrm>
            <a:off x="144413" y="4762127"/>
            <a:ext cx="3210583" cy="1323439"/>
          </a:xfrm>
          <a:prstGeom prst="rect">
            <a:avLst/>
          </a:prstGeom>
          <a:noFill/>
        </p:spPr>
        <p:txBody>
          <a:bodyPr wrap="square" numCol="1" rtlCol="0">
            <a:spAutoFit/>
          </a:bodyPr>
          <a:lstStyle/>
          <a:p>
            <a:pPr marL="457200" indent="-457200">
              <a:buFont typeface="+mj-lt"/>
              <a:buAutoNum type="arabicPeriod"/>
            </a:pPr>
            <a:r>
              <a:rPr kumimoji="1" lang="zh-CN" altLang="en-US" dirty="0"/>
              <a:t>选</a:t>
            </a:r>
            <a:r>
              <a:rPr kumimoji="1" lang="en-US" altLang="zh-CN" dirty="0"/>
              <a:t>network</a:t>
            </a:r>
            <a:r>
              <a:rPr kumimoji="1" lang="zh-CN" altLang="en-US" dirty="0"/>
              <a:t>面板</a:t>
            </a:r>
            <a:endParaRPr kumimoji="1" lang="en-US" altLang="zh-CN" dirty="0"/>
          </a:p>
          <a:p>
            <a:pPr marL="457200" indent="-457200">
              <a:buFont typeface="+mj-lt"/>
              <a:buAutoNum type="arabicPeriod"/>
            </a:pPr>
            <a:r>
              <a:rPr kumimoji="1" lang="zh-CN" altLang="en-US" dirty="0"/>
              <a:t>筛选内容，可用正则</a:t>
            </a:r>
            <a:endParaRPr kumimoji="1" lang="en-US" altLang="zh-CN" dirty="0"/>
          </a:p>
          <a:p>
            <a:pPr marL="457200" indent="-457200">
              <a:buFont typeface="+mj-lt"/>
              <a:buAutoNum type="arabicPeriod"/>
            </a:pPr>
            <a:r>
              <a:rPr kumimoji="1" lang="zh-CN" altLang="en-US" dirty="0"/>
              <a:t>根据请求类型筛选内容</a:t>
            </a:r>
            <a:endParaRPr kumimoji="1" lang="en-US" altLang="zh-CN" dirty="0"/>
          </a:p>
          <a:p>
            <a:pPr marL="457200" indent="-457200">
              <a:buFont typeface="+mj-lt"/>
              <a:buAutoNum type="arabicPeriod"/>
            </a:pPr>
            <a:r>
              <a:rPr kumimoji="1" lang="zh-CN" altLang="en-US" dirty="0"/>
              <a:t>查看特定帧的截图</a:t>
            </a:r>
            <a:endParaRPr kumimoji="1" lang="en-US" altLang="zh-CN" dirty="0"/>
          </a:p>
        </p:txBody>
      </p:sp>
      <p:sp>
        <p:nvSpPr>
          <p:cNvPr id="7" name="文本框 6">
            <a:extLst>
              <a:ext uri="{FF2B5EF4-FFF2-40B4-BE49-F238E27FC236}">
                <a16:creationId xmlns:a16="http://schemas.microsoft.com/office/drawing/2014/main" id="{D04F126C-B86E-3C48-8962-75E56476186D}"/>
              </a:ext>
            </a:extLst>
          </p:cNvPr>
          <p:cNvSpPr txBox="1"/>
          <p:nvPr/>
        </p:nvSpPr>
        <p:spPr>
          <a:xfrm>
            <a:off x="4104853" y="4762127"/>
            <a:ext cx="4968552" cy="1631216"/>
          </a:xfrm>
          <a:prstGeom prst="rect">
            <a:avLst/>
          </a:prstGeom>
          <a:noFill/>
        </p:spPr>
        <p:txBody>
          <a:bodyPr wrap="square" numCol="1" rtlCol="0">
            <a:spAutoFit/>
          </a:bodyPr>
          <a:lstStyle/>
          <a:p>
            <a:pPr marL="457200" indent="-457200">
              <a:buFont typeface="+mj-lt"/>
              <a:buAutoNum type="arabicPeriod" startAt="5"/>
            </a:pPr>
            <a:r>
              <a:rPr kumimoji="1" lang="zh-CN" altLang="en-US" dirty="0"/>
              <a:t>请求的资源文件</a:t>
            </a:r>
            <a:endParaRPr kumimoji="1" lang="en-US" altLang="zh-CN" dirty="0"/>
          </a:p>
          <a:p>
            <a:pPr marL="457200" indent="-457200">
              <a:buFont typeface="+mj-lt"/>
              <a:buAutoNum type="arabicPeriod" startAt="5"/>
            </a:pPr>
            <a:r>
              <a:rPr kumimoji="1" lang="zh-CN" altLang="en-US" dirty="0"/>
              <a:t>资源大小</a:t>
            </a:r>
            <a:endParaRPr kumimoji="1" lang="en-US" altLang="zh-CN" dirty="0"/>
          </a:p>
          <a:p>
            <a:pPr marL="457200" indent="-457200">
              <a:buFont typeface="+mj-lt"/>
              <a:buAutoNum type="arabicPeriod" startAt="5"/>
            </a:pPr>
            <a:r>
              <a:rPr kumimoji="1" lang="zh-CN" altLang="en-US" dirty="0"/>
              <a:t>请求消耗时间</a:t>
            </a:r>
            <a:endParaRPr kumimoji="1" lang="en-US" altLang="zh-CN" dirty="0"/>
          </a:p>
          <a:p>
            <a:pPr marL="457200" indent="-457200">
              <a:buFont typeface="+mj-lt"/>
              <a:buAutoNum type="arabicPeriod" startAt="5"/>
            </a:pPr>
            <a:r>
              <a:rPr kumimoji="1" lang="zh-CN" altLang="en-US" dirty="0"/>
              <a:t>时间线（绿色为发出请求到第一个资源到达的时间，蓝色为下载时间）</a:t>
            </a:r>
            <a:endParaRPr kumimoji="1" lang="en-US" altLang="zh-CN" dirty="0"/>
          </a:p>
        </p:txBody>
      </p:sp>
    </p:spTree>
    <p:extLst>
      <p:ext uri="{BB962C8B-B14F-4D97-AF65-F5344CB8AC3E}">
        <p14:creationId xmlns:p14="http://schemas.microsoft.com/office/powerpoint/2010/main" val="2751854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60437" y="0"/>
            <a:ext cx="6120680" cy="647700"/>
          </a:xfrm>
        </p:spPr>
        <p:txBody>
          <a:bodyPr/>
          <a:lstStyle/>
          <a:p>
            <a:r>
              <a:rPr kumimoji="1" lang="zh-CN" altLang="en-US" dirty="0">
                <a:solidFill>
                  <a:srgbClr val="CC3300"/>
                </a:solidFill>
              </a:rPr>
              <a:t>主</a:t>
            </a:r>
            <a:r>
              <a:rPr kumimoji="1" lang="en-US" altLang="zh-CN" dirty="0" err="1">
                <a:solidFill>
                  <a:srgbClr val="CC3300"/>
                </a:solidFill>
              </a:rPr>
              <a:t>js</a:t>
            </a:r>
            <a:r>
              <a:rPr kumimoji="1" lang="zh-CN" altLang="en-US" dirty="0">
                <a:solidFill>
                  <a:srgbClr val="CC3300"/>
                </a:solidFill>
              </a:rPr>
              <a:t>时间线面板</a:t>
            </a:r>
          </a:p>
        </p:txBody>
      </p:sp>
      <p:pic>
        <p:nvPicPr>
          <p:cNvPr id="4" name="图片 3">
            <a:extLst>
              <a:ext uri="{FF2B5EF4-FFF2-40B4-BE49-F238E27FC236}">
                <a16:creationId xmlns:a16="http://schemas.microsoft.com/office/drawing/2014/main" id="{CC62CF92-F900-0E4B-87D9-8A2EDBE046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437" y="647700"/>
            <a:ext cx="7608927" cy="3240087"/>
          </a:xfrm>
          <a:prstGeom prst="rect">
            <a:avLst/>
          </a:prstGeom>
        </p:spPr>
      </p:pic>
      <p:sp>
        <p:nvSpPr>
          <p:cNvPr id="5" name="文本框 4">
            <a:extLst>
              <a:ext uri="{FF2B5EF4-FFF2-40B4-BE49-F238E27FC236}">
                <a16:creationId xmlns:a16="http://schemas.microsoft.com/office/drawing/2014/main" id="{5B206FBD-18F6-C145-9969-4577C53FA702}"/>
              </a:ext>
            </a:extLst>
          </p:cNvPr>
          <p:cNvSpPr txBox="1"/>
          <p:nvPr/>
        </p:nvSpPr>
        <p:spPr>
          <a:xfrm>
            <a:off x="360437" y="3914774"/>
            <a:ext cx="10921295" cy="1938992"/>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dirty="0"/>
              <a:t>DNS</a:t>
            </a:r>
            <a:r>
              <a:rPr kumimoji="1" lang="zh-CN" altLang="en-US" dirty="0"/>
              <a:t> </a:t>
            </a:r>
            <a:r>
              <a:rPr kumimoji="1" lang="en-US" altLang="zh-CN" dirty="0" err="1"/>
              <a:t>Loodup</a:t>
            </a:r>
            <a:r>
              <a:rPr kumimoji="1" lang="zh-CN" altLang="en-US" dirty="0"/>
              <a:t>为</a:t>
            </a:r>
            <a:r>
              <a:rPr kumimoji="1" lang="en-US" altLang="zh-CN" dirty="0"/>
              <a:t>DNS</a:t>
            </a:r>
            <a:r>
              <a:rPr kumimoji="1" lang="zh-CN" altLang="en-US" dirty="0"/>
              <a:t>查询时间，</a:t>
            </a:r>
            <a:r>
              <a:rPr kumimoji="1" lang="en-US" altLang="zh-CN" dirty="0"/>
              <a:t>initial</a:t>
            </a:r>
            <a:r>
              <a:rPr kumimoji="1" lang="zh-CN" altLang="en-US" dirty="0"/>
              <a:t> </a:t>
            </a:r>
            <a:r>
              <a:rPr kumimoji="1" lang="en-US" altLang="zh-CN" dirty="0"/>
              <a:t>connection</a:t>
            </a:r>
            <a:r>
              <a:rPr kumimoji="1" lang="zh-CN" altLang="en-US" dirty="0"/>
              <a:t>为</a:t>
            </a:r>
            <a:r>
              <a:rPr kumimoji="1" lang="en-US" altLang="zh-CN" dirty="0" err="1"/>
              <a:t>tcp</a:t>
            </a:r>
            <a:r>
              <a:rPr kumimoji="1" lang="zh-CN" altLang="en-US" dirty="0"/>
              <a:t>三次握手时间，</a:t>
            </a:r>
            <a:r>
              <a:rPr kumimoji="1" lang="en-US" altLang="zh-CN" dirty="0"/>
              <a:t>SSL</a:t>
            </a:r>
            <a:r>
              <a:rPr kumimoji="1" lang="zh-CN" altLang="en-US" dirty="0"/>
              <a:t>为</a:t>
            </a:r>
            <a:r>
              <a:rPr kumimoji="1" lang="en-US" altLang="zh-CN" dirty="0"/>
              <a:t>https</a:t>
            </a:r>
            <a:r>
              <a:rPr kumimoji="1" lang="zh-CN" altLang="en-US" dirty="0"/>
              <a:t>的握手时间</a:t>
            </a:r>
            <a:endParaRPr kumimoji="1" lang="en-US" altLang="zh-CN" dirty="0"/>
          </a:p>
          <a:p>
            <a:pPr marL="342900" indent="-342900">
              <a:buFont typeface="Arial" panose="020B0604020202020204" pitchFamily="34" charset="0"/>
              <a:buChar char="•"/>
            </a:pPr>
            <a:r>
              <a:rPr kumimoji="1" lang="en-US" altLang="zh-CN" dirty="0"/>
              <a:t>Waiting</a:t>
            </a:r>
            <a:r>
              <a:rPr kumimoji="1" lang="zh-CN" altLang="en-US" dirty="0"/>
              <a:t>为从发出请求到接收到第一个字节的时间</a:t>
            </a:r>
            <a:endParaRPr kumimoji="1" lang="en-US" altLang="zh-CN" dirty="0"/>
          </a:p>
          <a:p>
            <a:pPr marL="342900" indent="-342900">
              <a:buFont typeface="Arial" panose="020B0604020202020204" pitchFamily="34" charset="0"/>
              <a:buChar char="•"/>
            </a:pPr>
            <a:r>
              <a:rPr kumimoji="1" lang="en-US" altLang="zh-CN" dirty="0"/>
              <a:t>Content</a:t>
            </a:r>
            <a:r>
              <a:rPr kumimoji="1" lang="zh-CN" altLang="en-US" dirty="0"/>
              <a:t> </a:t>
            </a:r>
            <a:r>
              <a:rPr kumimoji="1" lang="en-US" altLang="zh-CN" dirty="0"/>
              <a:t>Download</a:t>
            </a:r>
            <a:r>
              <a:rPr kumimoji="1" lang="zh-CN" altLang="en-US" dirty="0"/>
              <a:t>为从接收到第一个字节到接收完成所有字节的时间</a:t>
            </a:r>
            <a:endParaRPr kumimoji="1" lang="en-US" altLang="zh-CN" dirty="0"/>
          </a:p>
          <a:p>
            <a:endParaRPr kumimoji="1" lang="en-US" altLang="zh-CN" dirty="0"/>
          </a:p>
          <a:p>
            <a:pPr marL="342900" indent="-342900">
              <a:buFont typeface="Arial" panose="020B0604020202020204" pitchFamily="34" charset="0"/>
              <a:buChar char="•"/>
            </a:pPr>
            <a:r>
              <a:rPr kumimoji="1" lang="zh-CN" altLang="en-US" dirty="0"/>
              <a:t>我们需要关注的是</a:t>
            </a:r>
            <a:r>
              <a:rPr kumimoji="1" lang="en-US" altLang="zh-CN" dirty="0"/>
              <a:t>Waiting</a:t>
            </a:r>
            <a:r>
              <a:rPr kumimoji="1" lang="zh-CN" altLang="en-US" dirty="0"/>
              <a:t>和</a:t>
            </a:r>
            <a:r>
              <a:rPr kumimoji="1" lang="en-US" altLang="zh-CN" dirty="0"/>
              <a:t>Content</a:t>
            </a:r>
            <a:r>
              <a:rPr kumimoji="1" lang="zh-CN" altLang="en-US" dirty="0"/>
              <a:t> </a:t>
            </a:r>
            <a:r>
              <a:rPr kumimoji="1" lang="en-US" altLang="zh-CN" dirty="0"/>
              <a:t>Download</a:t>
            </a:r>
            <a:r>
              <a:rPr kumimoji="1" lang="zh-CN" altLang="en-US" dirty="0"/>
              <a:t>的时间，从时间线面板可以看出加载主</a:t>
            </a:r>
            <a:r>
              <a:rPr kumimoji="1" lang="en-US" altLang="zh-CN" dirty="0" err="1"/>
              <a:t>js</a:t>
            </a:r>
            <a:r>
              <a:rPr kumimoji="1" lang="zh-CN" altLang="en-US" dirty="0"/>
              <a:t>的</a:t>
            </a:r>
            <a:r>
              <a:rPr kumimoji="1" lang="en-US" altLang="zh-CN" dirty="0"/>
              <a:t>Content</a:t>
            </a:r>
            <a:r>
              <a:rPr kumimoji="1" lang="zh-CN" altLang="en-US" dirty="0"/>
              <a:t> </a:t>
            </a:r>
            <a:r>
              <a:rPr kumimoji="1" lang="en-US" altLang="zh-CN" dirty="0"/>
              <a:t>Download</a:t>
            </a:r>
            <a:r>
              <a:rPr kumimoji="1" lang="zh-CN" altLang="en-US" dirty="0"/>
              <a:t>比较长，我们需要优化的是减少主</a:t>
            </a:r>
            <a:r>
              <a:rPr kumimoji="1" lang="en-US" altLang="zh-CN" dirty="0" err="1"/>
              <a:t>js</a:t>
            </a:r>
            <a:r>
              <a:rPr kumimoji="1" lang="zh-CN" altLang="en-US" dirty="0"/>
              <a:t>的下载时间，即减少</a:t>
            </a:r>
            <a:r>
              <a:rPr kumimoji="1" lang="en-US" altLang="zh-CN" dirty="0" err="1"/>
              <a:t>js</a:t>
            </a:r>
            <a:r>
              <a:rPr kumimoji="1" lang="zh-CN" altLang="en-US" dirty="0"/>
              <a:t>体积</a:t>
            </a:r>
          </a:p>
        </p:txBody>
      </p:sp>
    </p:spTree>
    <p:extLst>
      <p:ext uri="{BB962C8B-B14F-4D97-AF65-F5344CB8AC3E}">
        <p14:creationId xmlns:p14="http://schemas.microsoft.com/office/powerpoint/2010/main" val="139138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4453" y="503783"/>
            <a:ext cx="6120680" cy="647700"/>
          </a:xfrm>
        </p:spPr>
        <p:txBody>
          <a:bodyPr/>
          <a:lstStyle/>
          <a:p>
            <a:r>
              <a:rPr kumimoji="1" lang="zh-CN" altLang="en-US" dirty="0">
                <a:solidFill>
                  <a:srgbClr val="CC3300"/>
                </a:solidFill>
              </a:rPr>
              <a:t>优化</a:t>
            </a:r>
            <a:r>
              <a:rPr kumimoji="1" lang="en-US" altLang="zh-CN" dirty="0" err="1">
                <a:solidFill>
                  <a:srgbClr val="CC3300"/>
                </a:solidFill>
              </a:rPr>
              <a:t>js</a:t>
            </a:r>
            <a:r>
              <a:rPr kumimoji="1" lang="zh-CN" altLang="en-US" dirty="0">
                <a:solidFill>
                  <a:srgbClr val="CC3300"/>
                </a:solidFill>
              </a:rPr>
              <a:t>文件体积</a:t>
            </a:r>
          </a:p>
        </p:txBody>
      </p:sp>
      <p:sp>
        <p:nvSpPr>
          <p:cNvPr id="3" name="文本框 2">
            <a:extLst>
              <a:ext uri="{FF2B5EF4-FFF2-40B4-BE49-F238E27FC236}">
                <a16:creationId xmlns:a16="http://schemas.microsoft.com/office/drawing/2014/main" id="{198441F1-3F7E-6645-BCC6-94F6B05C2729}"/>
              </a:ext>
            </a:extLst>
          </p:cNvPr>
          <p:cNvSpPr txBox="1"/>
          <p:nvPr/>
        </p:nvSpPr>
        <p:spPr>
          <a:xfrm>
            <a:off x="538658" y="1237665"/>
            <a:ext cx="3206155" cy="461665"/>
          </a:xfrm>
          <a:prstGeom prst="rect">
            <a:avLst/>
          </a:prstGeom>
          <a:noFill/>
        </p:spPr>
        <p:txBody>
          <a:bodyPr wrap="square" rtlCol="0">
            <a:spAutoFit/>
          </a:bodyPr>
          <a:lstStyle/>
          <a:p>
            <a:r>
              <a:rPr lang="en" altLang="zh-CN" sz="2400" dirty="0">
                <a:solidFill>
                  <a:srgbClr val="FF0000"/>
                </a:solidFill>
              </a:rPr>
              <a:t>RTT</a:t>
            </a:r>
            <a:r>
              <a:rPr lang="zh-CN" altLang="en" sz="2400" dirty="0">
                <a:solidFill>
                  <a:srgbClr val="FF0000"/>
                </a:solidFill>
              </a:rPr>
              <a:t>（</a:t>
            </a:r>
            <a:r>
              <a:rPr lang="en" altLang="zh-CN" sz="2400" dirty="0">
                <a:solidFill>
                  <a:srgbClr val="FF0000"/>
                </a:solidFill>
              </a:rPr>
              <a:t>Round Trip Time</a:t>
            </a:r>
            <a:r>
              <a:rPr lang="zh-CN" altLang="en" sz="2400" dirty="0">
                <a:solidFill>
                  <a:srgbClr val="FF0000"/>
                </a:solidFill>
              </a:rPr>
              <a:t>）</a:t>
            </a:r>
            <a:endParaRPr kumimoji="1" lang="zh-CN" altLang="en-US" sz="2400" dirty="0">
              <a:solidFill>
                <a:srgbClr val="FF0000"/>
              </a:solidFill>
            </a:endParaRPr>
          </a:p>
        </p:txBody>
      </p:sp>
      <p:sp>
        <p:nvSpPr>
          <p:cNvPr id="4" name="文本框 3">
            <a:extLst>
              <a:ext uri="{FF2B5EF4-FFF2-40B4-BE49-F238E27FC236}">
                <a16:creationId xmlns:a16="http://schemas.microsoft.com/office/drawing/2014/main" id="{A7B88F4C-0836-5C43-A6D4-F46C7564300F}"/>
              </a:ext>
            </a:extLst>
          </p:cNvPr>
          <p:cNvSpPr txBox="1"/>
          <p:nvPr/>
        </p:nvSpPr>
        <p:spPr>
          <a:xfrm>
            <a:off x="504453" y="1723957"/>
            <a:ext cx="10873655" cy="2246769"/>
          </a:xfrm>
          <a:prstGeom prst="rect">
            <a:avLst/>
          </a:prstGeom>
          <a:noFill/>
        </p:spPr>
        <p:txBody>
          <a:bodyPr wrap="square" rtlCol="0">
            <a:spAutoFit/>
          </a:bodyPr>
          <a:lstStyle/>
          <a:p>
            <a:pPr marL="342900" indent="-342900">
              <a:buFont typeface="Arial" panose="020B0604020202020204" pitchFamily="34" charset="0"/>
              <a:buChar char="•"/>
            </a:pPr>
            <a:r>
              <a:rPr lang="zh-CN" altLang="en-US" dirty="0"/>
              <a:t>数据并不是一次传输到服务端或浏览器的，而是需要拆分成一个个数据包来回多次进行传输的。</a:t>
            </a:r>
            <a:r>
              <a:rPr lang="en" altLang="zh-CN" dirty="0"/>
              <a:t>RTT </a:t>
            </a:r>
            <a:r>
              <a:rPr lang="zh-CN" altLang="en-US" dirty="0"/>
              <a:t>就是这里的往返时延。它是网络中一个重要的性能指标，表示从发送端发送数据开始，到发送端收到来自接收端的确认，总共经历的时延。</a:t>
            </a:r>
            <a:endParaRPr lang="en-US" altLang="zh-CN" dirty="0"/>
          </a:p>
          <a:p>
            <a:pPr marL="342900" indent="-342900">
              <a:buFont typeface="Arial" panose="020B0604020202020204" pitchFamily="34" charset="0"/>
              <a:buChar char="•"/>
            </a:pPr>
            <a:r>
              <a:rPr lang="zh-CN" altLang="en-US" dirty="0"/>
              <a:t>通常 </a:t>
            </a:r>
            <a:r>
              <a:rPr lang="en-US" altLang="zh-CN" dirty="0"/>
              <a:t>1 </a:t>
            </a:r>
            <a:r>
              <a:rPr lang="zh-CN" altLang="en-US" dirty="0"/>
              <a:t>个 </a:t>
            </a:r>
            <a:r>
              <a:rPr lang="en" altLang="zh-CN" dirty="0"/>
              <a:t>HTTP </a:t>
            </a:r>
            <a:r>
              <a:rPr lang="zh-CN" altLang="en-US" dirty="0"/>
              <a:t>的数据包在 </a:t>
            </a:r>
            <a:r>
              <a:rPr lang="en-US" altLang="zh-CN" dirty="0"/>
              <a:t>14</a:t>
            </a:r>
            <a:r>
              <a:rPr lang="en" altLang="zh-CN" dirty="0"/>
              <a:t>KB </a:t>
            </a:r>
            <a:r>
              <a:rPr lang="zh-CN" altLang="en-US" dirty="0"/>
              <a:t>左右，我们主</a:t>
            </a:r>
            <a:r>
              <a:rPr lang="en-US" altLang="zh-CN" dirty="0" err="1"/>
              <a:t>js</a:t>
            </a:r>
            <a:r>
              <a:rPr lang="zh-CN" altLang="en-US" dirty="0"/>
              <a:t>的文件大小为</a:t>
            </a:r>
            <a:r>
              <a:rPr lang="en-US" altLang="zh-CN" dirty="0"/>
              <a:t>230kb</a:t>
            </a:r>
            <a:r>
              <a:rPr lang="zh-CN" altLang="en-US" dirty="0"/>
              <a:t>左右，所以我们需要</a:t>
            </a:r>
            <a:r>
              <a:rPr lang="en-US" altLang="zh-CN" dirty="0"/>
              <a:t>230/14</a:t>
            </a:r>
            <a:r>
              <a:rPr lang="zh-CN" altLang="en-US" dirty="0"/>
              <a:t>个</a:t>
            </a:r>
            <a:r>
              <a:rPr lang="en-US" altLang="zh-CN" dirty="0"/>
              <a:t>RTT</a:t>
            </a:r>
            <a:r>
              <a:rPr lang="zh-CN" altLang="en-US" dirty="0"/>
              <a:t>来下载数据</a:t>
            </a:r>
            <a:endParaRPr lang="en-US" altLang="zh-CN" dirty="0"/>
          </a:p>
          <a:p>
            <a:pPr marL="342900" indent="-342900">
              <a:buFont typeface="Arial" panose="020B0604020202020204" pitchFamily="34" charset="0"/>
              <a:buChar char="•"/>
            </a:pPr>
            <a:r>
              <a:rPr kumimoji="1" lang="zh-CN" altLang="en-US" dirty="0"/>
              <a:t>主</a:t>
            </a:r>
            <a:r>
              <a:rPr kumimoji="1" lang="en-US" altLang="zh-CN" dirty="0" err="1"/>
              <a:t>js</a:t>
            </a:r>
            <a:r>
              <a:rPr kumimoji="1" lang="zh-CN" altLang="en-US" dirty="0"/>
              <a:t>文件的</a:t>
            </a:r>
            <a:r>
              <a:rPr lang="en" altLang="zh-CN" dirty="0"/>
              <a:t>Content Download </a:t>
            </a:r>
            <a:r>
              <a:rPr lang="zh-CN" altLang="en-US" dirty="0"/>
              <a:t>时间过久，主要是因为</a:t>
            </a:r>
            <a:r>
              <a:rPr lang="en-US" altLang="zh-CN" dirty="0" err="1"/>
              <a:t>js</a:t>
            </a:r>
            <a:r>
              <a:rPr lang="zh-CN" altLang="en-US" dirty="0"/>
              <a:t>文件体积过大，下载完整个</a:t>
            </a:r>
            <a:r>
              <a:rPr lang="en-US" altLang="zh-CN" dirty="0" err="1"/>
              <a:t>js</a:t>
            </a:r>
            <a:r>
              <a:rPr lang="zh-CN" altLang="en-US" dirty="0"/>
              <a:t>需要较多的</a:t>
            </a:r>
            <a:r>
              <a:rPr lang="en-US" altLang="zh-CN" dirty="0"/>
              <a:t>RTT</a:t>
            </a:r>
            <a:r>
              <a:rPr lang="zh-CN" altLang="en-US" dirty="0"/>
              <a:t>，如果一个</a:t>
            </a:r>
            <a:r>
              <a:rPr lang="en-US" altLang="zh-CN" dirty="0"/>
              <a:t>RTT</a:t>
            </a:r>
            <a:r>
              <a:rPr lang="zh-CN" altLang="en-US" dirty="0"/>
              <a:t>耗时</a:t>
            </a:r>
            <a:r>
              <a:rPr lang="en-US" altLang="zh-CN" dirty="0"/>
              <a:t>20ms</a:t>
            </a:r>
            <a:r>
              <a:rPr lang="zh-CN" altLang="en-US" dirty="0"/>
              <a:t>，那么</a:t>
            </a:r>
            <a:r>
              <a:rPr lang="en-US" altLang="zh-CN" dirty="0" err="1"/>
              <a:t>js</a:t>
            </a:r>
            <a:r>
              <a:rPr lang="zh-CN" altLang="en-US" dirty="0"/>
              <a:t>体积每增加</a:t>
            </a:r>
            <a:r>
              <a:rPr lang="en-US" altLang="zh-CN" dirty="0"/>
              <a:t>14kb</a:t>
            </a:r>
            <a:r>
              <a:rPr lang="zh-CN" altLang="en-US" dirty="0"/>
              <a:t>，请求时间就会增加</a:t>
            </a:r>
            <a:r>
              <a:rPr lang="en-US" altLang="zh-CN" dirty="0"/>
              <a:t>20ms</a:t>
            </a:r>
            <a:r>
              <a:rPr lang="zh-CN" altLang="en-US" dirty="0"/>
              <a:t>。</a:t>
            </a:r>
            <a:endParaRPr lang="en-US" altLang="zh-CN" dirty="0"/>
          </a:p>
        </p:txBody>
      </p:sp>
      <p:sp>
        <p:nvSpPr>
          <p:cNvPr id="6" name="文本框 5">
            <a:extLst>
              <a:ext uri="{FF2B5EF4-FFF2-40B4-BE49-F238E27FC236}">
                <a16:creationId xmlns:a16="http://schemas.microsoft.com/office/drawing/2014/main" id="{BE502FE1-C6FD-B54A-A5CB-6F924C7ACE4E}"/>
              </a:ext>
            </a:extLst>
          </p:cNvPr>
          <p:cNvSpPr txBox="1"/>
          <p:nvPr/>
        </p:nvSpPr>
        <p:spPr>
          <a:xfrm>
            <a:off x="537988" y="4100159"/>
            <a:ext cx="3710211" cy="461665"/>
          </a:xfrm>
          <a:prstGeom prst="rect">
            <a:avLst/>
          </a:prstGeom>
          <a:noFill/>
        </p:spPr>
        <p:txBody>
          <a:bodyPr wrap="square" rtlCol="0">
            <a:spAutoFit/>
          </a:bodyPr>
          <a:lstStyle/>
          <a:p>
            <a:r>
              <a:rPr kumimoji="1" lang="zh-CN" altLang="en-US" sz="2400" dirty="0">
                <a:solidFill>
                  <a:srgbClr val="FF0000"/>
                </a:solidFill>
              </a:rPr>
              <a:t>优化方法：</a:t>
            </a:r>
          </a:p>
        </p:txBody>
      </p:sp>
      <p:sp>
        <p:nvSpPr>
          <p:cNvPr id="7" name="文本框 6">
            <a:extLst>
              <a:ext uri="{FF2B5EF4-FFF2-40B4-BE49-F238E27FC236}">
                <a16:creationId xmlns:a16="http://schemas.microsoft.com/office/drawing/2014/main" id="{493EDC26-183D-224A-B1D0-BD4794015D2F}"/>
              </a:ext>
            </a:extLst>
          </p:cNvPr>
          <p:cNvSpPr txBox="1"/>
          <p:nvPr/>
        </p:nvSpPr>
        <p:spPr>
          <a:xfrm>
            <a:off x="538657" y="4623196"/>
            <a:ext cx="8966795" cy="1631216"/>
          </a:xfrm>
          <a:prstGeom prst="rect">
            <a:avLst/>
          </a:prstGeom>
          <a:noFill/>
        </p:spPr>
        <p:txBody>
          <a:bodyPr wrap="square" rtlCol="0">
            <a:spAutoFit/>
          </a:bodyPr>
          <a:lstStyle/>
          <a:p>
            <a:pPr marL="457200" indent="-457200">
              <a:buFont typeface="+mj-lt"/>
              <a:buAutoNum type="arabicPeriod"/>
            </a:pPr>
            <a:r>
              <a:rPr kumimoji="1" lang="zh-CN" altLang="en-US" dirty="0"/>
              <a:t>压缩</a:t>
            </a:r>
            <a:r>
              <a:rPr kumimoji="1" lang="en-US" altLang="zh-CN" dirty="0" err="1"/>
              <a:t>js</a:t>
            </a:r>
            <a:endParaRPr kumimoji="1" lang="en-US" altLang="zh-CN" dirty="0"/>
          </a:p>
          <a:p>
            <a:pPr marL="457200" indent="-457200">
              <a:buFont typeface="+mj-lt"/>
              <a:buAutoNum type="arabicPeriod"/>
            </a:pPr>
            <a:r>
              <a:rPr kumimoji="1" lang="en-US" altLang="zh-CN" dirty="0"/>
              <a:t>Tree</a:t>
            </a:r>
            <a:r>
              <a:rPr kumimoji="1" lang="zh-CN" altLang="en-US" dirty="0"/>
              <a:t> </a:t>
            </a:r>
            <a:r>
              <a:rPr kumimoji="1" lang="en-US" altLang="zh-CN" dirty="0"/>
              <a:t>shaking</a:t>
            </a:r>
            <a:r>
              <a:rPr kumimoji="1" lang="zh-CN" altLang="en-US" dirty="0"/>
              <a:t>去除未使用的代码</a:t>
            </a:r>
            <a:endParaRPr kumimoji="1" lang="en-US" altLang="zh-CN" dirty="0"/>
          </a:p>
          <a:p>
            <a:pPr marL="457200" indent="-457200">
              <a:buFont typeface="+mj-lt"/>
              <a:buAutoNum type="arabicPeriod"/>
            </a:pPr>
            <a:r>
              <a:rPr kumimoji="1" lang="zh-CN" altLang="en-US" dirty="0">
                <a:solidFill>
                  <a:srgbClr val="C00000"/>
                </a:solidFill>
              </a:rPr>
              <a:t>代码分割，将非首屏代码分割出来，动态加载（京喜个人</a:t>
            </a:r>
            <a:r>
              <a:rPr kumimoji="1" lang="en-US" altLang="zh-CN" dirty="0">
                <a:solidFill>
                  <a:srgbClr val="C00000"/>
                </a:solidFill>
              </a:rPr>
              <a:t>H5</a:t>
            </a:r>
            <a:r>
              <a:rPr kumimoji="1" lang="zh-CN" altLang="en-US" dirty="0">
                <a:solidFill>
                  <a:srgbClr val="C00000"/>
                </a:solidFill>
              </a:rPr>
              <a:t>中心将猜你喜欢的模块改为动态加载，</a:t>
            </a:r>
            <a:r>
              <a:rPr kumimoji="1" lang="en-US" altLang="zh-CN" dirty="0" err="1">
                <a:solidFill>
                  <a:srgbClr val="C00000"/>
                </a:solidFill>
              </a:rPr>
              <a:t>js</a:t>
            </a:r>
            <a:r>
              <a:rPr kumimoji="1" lang="zh-CN" altLang="en-US" dirty="0">
                <a:solidFill>
                  <a:srgbClr val="C00000"/>
                </a:solidFill>
              </a:rPr>
              <a:t>压缩后的体积从</a:t>
            </a:r>
            <a:r>
              <a:rPr kumimoji="1" lang="en-US" altLang="zh-CN" dirty="0">
                <a:solidFill>
                  <a:srgbClr val="C00000"/>
                </a:solidFill>
              </a:rPr>
              <a:t>230kb</a:t>
            </a:r>
            <a:r>
              <a:rPr kumimoji="1" lang="zh-CN" altLang="en-US" dirty="0">
                <a:solidFill>
                  <a:srgbClr val="C00000"/>
                </a:solidFill>
              </a:rPr>
              <a:t>减少到</a:t>
            </a:r>
            <a:r>
              <a:rPr kumimoji="1" lang="en-US" altLang="zh-CN" dirty="0">
                <a:solidFill>
                  <a:srgbClr val="C00000"/>
                </a:solidFill>
              </a:rPr>
              <a:t>209kb</a:t>
            </a:r>
            <a:r>
              <a:rPr kumimoji="1" lang="zh-CN" altLang="en-US" dirty="0">
                <a:solidFill>
                  <a:srgbClr val="C00000"/>
                </a:solidFill>
              </a:rPr>
              <a:t>，减少了</a:t>
            </a:r>
            <a:r>
              <a:rPr kumimoji="1" lang="en-US" altLang="zh-CN" dirty="0">
                <a:solidFill>
                  <a:srgbClr val="C00000"/>
                </a:solidFill>
              </a:rPr>
              <a:t>21kb</a:t>
            </a:r>
            <a:r>
              <a:rPr kumimoji="1" lang="zh-CN" altLang="en-US" dirty="0">
                <a:solidFill>
                  <a:srgbClr val="C00000"/>
                </a:solidFill>
              </a:rPr>
              <a:t>，大约</a:t>
            </a:r>
            <a:r>
              <a:rPr kumimoji="1" lang="en-US" altLang="zh-CN" dirty="0">
                <a:solidFill>
                  <a:srgbClr val="C00000"/>
                </a:solidFill>
              </a:rPr>
              <a:t>10%</a:t>
            </a:r>
            <a:r>
              <a:rPr kumimoji="1" lang="zh-CN" altLang="en-US" dirty="0">
                <a:solidFill>
                  <a:srgbClr val="C00000"/>
                </a:solidFill>
              </a:rPr>
              <a:t>的体积，预计可以减少</a:t>
            </a:r>
            <a:r>
              <a:rPr kumimoji="1" lang="en-US" altLang="zh-CN" dirty="0">
                <a:solidFill>
                  <a:srgbClr val="C00000"/>
                </a:solidFill>
              </a:rPr>
              <a:t>2</a:t>
            </a:r>
            <a:r>
              <a:rPr kumimoji="1" lang="zh-CN" altLang="en-US" dirty="0">
                <a:solidFill>
                  <a:srgbClr val="C00000"/>
                </a:solidFill>
              </a:rPr>
              <a:t>个</a:t>
            </a:r>
            <a:r>
              <a:rPr kumimoji="1" lang="en-US" altLang="zh-CN" dirty="0">
                <a:solidFill>
                  <a:srgbClr val="C00000"/>
                </a:solidFill>
              </a:rPr>
              <a:t>RTT</a:t>
            </a:r>
            <a:r>
              <a:rPr kumimoji="1" lang="zh-CN" altLang="en-US" dirty="0">
                <a:solidFill>
                  <a:srgbClr val="C00000"/>
                </a:solidFill>
              </a:rPr>
              <a:t>的时间）</a:t>
            </a:r>
          </a:p>
        </p:txBody>
      </p:sp>
    </p:spTree>
    <p:extLst>
      <p:ext uri="{BB962C8B-B14F-4D97-AF65-F5344CB8AC3E}">
        <p14:creationId xmlns:p14="http://schemas.microsoft.com/office/powerpoint/2010/main" val="3268778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76461" y="215751"/>
            <a:ext cx="6120680" cy="647700"/>
          </a:xfrm>
        </p:spPr>
        <p:txBody>
          <a:bodyPr/>
          <a:lstStyle/>
          <a:p>
            <a:r>
              <a:rPr kumimoji="1" lang="zh-CN" altLang="en-US" dirty="0">
                <a:solidFill>
                  <a:srgbClr val="CC3300"/>
                </a:solidFill>
              </a:rPr>
              <a:t>主接口时间线面板</a:t>
            </a:r>
          </a:p>
        </p:txBody>
      </p:sp>
      <p:pic>
        <p:nvPicPr>
          <p:cNvPr id="5" name="图片 4">
            <a:extLst>
              <a:ext uri="{FF2B5EF4-FFF2-40B4-BE49-F238E27FC236}">
                <a16:creationId xmlns:a16="http://schemas.microsoft.com/office/drawing/2014/main" id="{58E365AD-8BFC-544C-B5A5-F0466A2F12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842" y="1007839"/>
            <a:ext cx="9433442" cy="3517384"/>
          </a:xfrm>
          <a:prstGeom prst="rect">
            <a:avLst/>
          </a:prstGeom>
        </p:spPr>
      </p:pic>
      <p:sp>
        <p:nvSpPr>
          <p:cNvPr id="6" name="文本框 5">
            <a:extLst>
              <a:ext uri="{FF2B5EF4-FFF2-40B4-BE49-F238E27FC236}">
                <a16:creationId xmlns:a16="http://schemas.microsoft.com/office/drawing/2014/main" id="{72D2F896-70F9-B549-A495-D1237215F4BD}"/>
              </a:ext>
            </a:extLst>
          </p:cNvPr>
          <p:cNvSpPr txBox="1"/>
          <p:nvPr/>
        </p:nvSpPr>
        <p:spPr>
          <a:xfrm>
            <a:off x="576461" y="4752255"/>
            <a:ext cx="9289032" cy="1323439"/>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dirty="0"/>
              <a:t>可以看出主接口的主要耗时在</a:t>
            </a:r>
            <a:r>
              <a:rPr kumimoji="1" lang="en-US" altLang="zh-CN" dirty="0"/>
              <a:t>Waiting</a:t>
            </a:r>
            <a:r>
              <a:rPr kumimoji="1" lang="zh-CN" altLang="en-US" dirty="0"/>
              <a:t>（发出请求到接收到第一个字节的时间）</a:t>
            </a:r>
            <a:endParaRPr kumimoji="1" lang="en-US" altLang="zh-CN" dirty="0"/>
          </a:p>
          <a:p>
            <a:pPr marL="342900" indent="-342900">
              <a:buFont typeface="Arial" panose="020B0604020202020204" pitchFamily="34" charset="0"/>
              <a:buChar char="•"/>
            </a:pPr>
            <a:r>
              <a:rPr kumimoji="1" lang="zh-CN" altLang="en-US" dirty="0"/>
              <a:t>主接口返回的内容大小大约为</a:t>
            </a:r>
            <a:r>
              <a:rPr kumimoji="1" lang="en-US" altLang="zh-CN" dirty="0"/>
              <a:t>4.3kb</a:t>
            </a:r>
            <a:r>
              <a:rPr kumimoji="1" lang="zh-CN" altLang="en-US" dirty="0"/>
              <a:t>，不足</a:t>
            </a:r>
            <a:r>
              <a:rPr kumimoji="1" lang="en-US" altLang="zh-CN" dirty="0"/>
              <a:t>14kb</a:t>
            </a:r>
            <a:r>
              <a:rPr kumimoji="1" lang="zh-CN" altLang="en-US" dirty="0"/>
              <a:t>，所以一次性就接收到所有的数据，不需要再使用额外的</a:t>
            </a:r>
            <a:r>
              <a:rPr kumimoji="1" lang="en-US" altLang="zh-CN" dirty="0"/>
              <a:t>RTT</a:t>
            </a:r>
            <a:r>
              <a:rPr kumimoji="1" lang="zh-CN" altLang="en-US" dirty="0"/>
              <a:t>，其</a:t>
            </a:r>
            <a:r>
              <a:rPr lang="en" altLang="zh-CN" dirty="0"/>
              <a:t>Content Download </a:t>
            </a:r>
            <a:r>
              <a:rPr lang="zh-CN" altLang="en" dirty="0"/>
              <a:t>消耗</a:t>
            </a:r>
            <a:r>
              <a:rPr lang="zh-CN" altLang="en-US" dirty="0"/>
              <a:t>的时间极少。</a:t>
            </a:r>
            <a:endParaRPr lang="en-US" altLang="zh-CN" dirty="0"/>
          </a:p>
          <a:p>
            <a:pPr marL="342900" indent="-342900">
              <a:buFont typeface="Arial" panose="020B0604020202020204" pitchFamily="34" charset="0"/>
              <a:buChar char="•"/>
            </a:pPr>
            <a:r>
              <a:rPr kumimoji="1" lang="zh-CN" altLang="en-US" dirty="0"/>
              <a:t>所以对主接口的优化主要在响应时间（后台）而不是下载时间</a:t>
            </a:r>
          </a:p>
        </p:txBody>
      </p:sp>
    </p:spTree>
    <p:extLst>
      <p:ext uri="{BB962C8B-B14F-4D97-AF65-F5344CB8AC3E}">
        <p14:creationId xmlns:p14="http://schemas.microsoft.com/office/powerpoint/2010/main" val="3120616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57894" y="154809"/>
            <a:ext cx="7056784" cy="647700"/>
          </a:xfrm>
        </p:spPr>
        <p:txBody>
          <a:bodyPr/>
          <a:lstStyle/>
          <a:p>
            <a:r>
              <a:rPr kumimoji="1" lang="zh-CN" altLang="en-US" dirty="0">
                <a:solidFill>
                  <a:srgbClr val="CC3300"/>
                </a:solidFill>
              </a:rPr>
              <a:t>请求前置（串行请求改为并行请求）</a:t>
            </a:r>
          </a:p>
        </p:txBody>
      </p:sp>
      <p:sp>
        <p:nvSpPr>
          <p:cNvPr id="3" name="文本框 2">
            <a:extLst>
              <a:ext uri="{FF2B5EF4-FFF2-40B4-BE49-F238E27FC236}">
                <a16:creationId xmlns:a16="http://schemas.microsoft.com/office/drawing/2014/main" id="{C93DD448-1177-AE41-A292-55D0354C003B}"/>
              </a:ext>
            </a:extLst>
          </p:cNvPr>
          <p:cNvSpPr txBox="1"/>
          <p:nvPr/>
        </p:nvSpPr>
        <p:spPr>
          <a:xfrm>
            <a:off x="457894" y="780038"/>
            <a:ext cx="7992888" cy="400110"/>
          </a:xfrm>
          <a:prstGeom prst="rect">
            <a:avLst/>
          </a:prstGeom>
          <a:noFill/>
        </p:spPr>
        <p:txBody>
          <a:bodyPr wrap="square" rtlCol="0">
            <a:spAutoFit/>
          </a:bodyPr>
          <a:lstStyle/>
          <a:p>
            <a:r>
              <a:rPr kumimoji="1" lang="zh-CN" altLang="en-US" dirty="0"/>
              <a:t>串行加载：先请求到</a:t>
            </a:r>
            <a:r>
              <a:rPr kumimoji="1" lang="en-US" altLang="zh-CN" dirty="0" err="1"/>
              <a:t>js</a:t>
            </a:r>
            <a:r>
              <a:rPr kumimoji="1" lang="zh-CN" altLang="en-US" dirty="0"/>
              <a:t>文件，再在</a:t>
            </a:r>
            <a:r>
              <a:rPr kumimoji="1" lang="en-US" altLang="zh-CN" dirty="0" err="1"/>
              <a:t>js</a:t>
            </a:r>
            <a:r>
              <a:rPr kumimoji="1" lang="zh-CN" altLang="en-US" dirty="0"/>
              <a:t>文件里发起接口请求</a:t>
            </a:r>
          </a:p>
        </p:txBody>
      </p:sp>
      <p:sp>
        <p:nvSpPr>
          <p:cNvPr id="4" name="文本框 3">
            <a:extLst>
              <a:ext uri="{FF2B5EF4-FFF2-40B4-BE49-F238E27FC236}">
                <a16:creationId xmlns:a16="http://schemas.microsoft.com/office/drawing/2014/main" id="{ACFB1BE4-399D-734B-96A1-731A4E6664F8}"/>
              </a:ext>
            </a:extLst>
          </p:cNvPr>
          <p:cNvSpPr txBox="1"/>
          <p:nvPr/>
        </p:nvSpPr>
        <p:spPr>
          <a:xfrm>
            <a:off x="457894" y="2482617"/>
            <a:ext cx="7992888" cy="400110"/>
          </a:xfrm>
          <a:prstGeom prst="rect">
            <a:avLst/>
          </a:prstGeom>
          <a:noFill/>
        </p:spPr>
        <p:txBody>
          <a:bodyPr wrap="square" rtlCol="0">
            <a:spAutoFit/>
          </a:bodyPr>
          <a:lstStyle/>
          <a:p>
            <a:r>
              <a:rPr kumimoji="1" lang="zh-CN" altLang="en-US" dirty="0"/>
              <a:t>并行加载：将接口请求前置到</a:t>
            </a:r>
            <a:r>
              <a:rPr kumimoji="1" lang="en-US" altLang="zh-CN" dirty="0"/>
              <a:t>html</a:t>
            </a:r>
            <a:r>
              <a:rPr kumimoji="1" lang="zh-CN" altLang="en-US" dirty="0"/>
              <a:t>里，和</a:t>
            </a:r>
            <a:r>
              <a:rPr kumimoji="1" lang="en-US" altLang="zh-CN" dirty="0" err="1"/>
              <a:t>js</a:t>
            </a:r>
            <a:r>
              <a:rPr kumimoji="1" lang="zh-CN" altLang="en-US" dirty="0"/>
              <a:t>一起加载</a:t>
            </a:r>
          </a:p>
        </p:txBody>
      </p:sp>
      <p:pic>
        <p:nvPicPr>
          <p:cNvPr id="6" name="图片 5">
            <a:extLst>
              <a:ext uri="{FF2B5EF4-FFF2-40B4-BE49-F238E27FC236}">
                <a16:creationId xmlns:a16="http://schemas.microsoft.com/office/drawing/2014/main" id="{4D2BBAC8-591A-854B-B7D4-B784DB6675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461" y="1264493"/>
            <a:ext cx="9969500" cy="965200"/>
          </a:xfrm>
          <a:prstGeom prst="rect">
            <a:avLst/>
          </a:prstGeom>
        </p:spPr>
      </p:pic>
      <p:pic>
        <p:nvPicPr>
          <p:cNvPr id="8" name="图片 7">
            <a:extLst>
              <a:ext uri="{FF2B5EF4-FFF2-40B4-BE49-F238E27FC236}">
                <a16:creationId xmlns:a16="http://schemas.microsoft.com/office/drawing/2014/main" id="{E4363365-CBFA-744C-BAAE-5B7B397B90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461" y="2882727"/>
            <a:ext cx="9791700" cy="863600"/>
          </a:xfrm>
          <a:prstGeom prst="rect">
            <a:avLst/>
          </a:prstGeom>
        </p:spPr>
      </p:pic>
      <p:sp>
        <p:nvSpPr>
          <p:cNvPr id="9" name="文本框 8">
            <a:extLst>
              <a:ext uri="{FF2B5EF4-FFF2-40B4-BE49-F238E27FC236}">
                <a16:creationId xmlns:a16="http://schemas.microsoft.com/office/drawing/2014/main" id="{F7DB976A-C741-614C-83C4-27B381FD7767}"/>
              </a:ext>
            </a:extLst>
          </p:cNvPr>
          <p:cNvSpPr txBox="1"/>
          <p:nvPr/>
        </p:nvSpPr>
        <p:spPr>
          <a:xfrm>
            <a:off x="493890" y="3960167"/>
            <a:ext cx="9791700" cy="1938992"/>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dirty="0"/>
              <a:t>浏览器最多为一个域名同时建立</a:t>
            </a:r>
            <a:r>
              <a:rPr kumimoji="1" lang="en-US" altLang="zh-CN" dirty="0"/>
              <a:t>6</a:t>
            </a:r>
            <a:r>
              <a:rPr kumimoji="1" lang="zh-CN" altLang="en-US" dirty="0"/>
              <a:t>个</a:t>
            </a:r>
            <a:r>
              <a:rPr kumimoji="1" lang="en-US" altLang="zh-CN" dirty="0"/>
              <a:t>TCP</a:t>
            </a:r>
            <a:r>
              <a:rPr kumimoji="1" lang="zh-CN" altLang="en-US" dirty="0"/>
              <a:t>连接，所以有多个请求的时候，浏览器会同时发出请求，减少等待的时间</a:t>
            </a:r>
            <a:endParaRPr kumimoji="1" lang="en-US" altLang="zh-CN" dirty="0"/>
          </a:p>
          <a:p>
            <a:pPr marL="342900" indent="-342900">
              <a:buFont typeface="Arial" panose="020B0604020202020204" pitchFamily="34" charset="0"/>
              <a:buChar char="•"/>
            </a:pPr>
            <a:r>
              <a:rPr kumimoji="1" lang="zh-CN" altLang="en-US" dirty="0"/>
              <a:t>使用串行加载的时候，请求主接口的时候，浏览器基本是无事可做的，需要等待主接口请求数据回来才能继续后续的流程，使用前置并行加载可以节约该等待时间。</a:t>
            </a:r>
            <a:endParaRPr kumimoji="1" lang="en-US" altLang="zh-CN" dirty="0"/>
          </a:p>
          <a:p>
            <a:pPr marL="342900" indent="-342900">
              <a:buFont typeface="Arial" panose="020B0604020202020204" pitchFamily="34" charset="0"/>
              <a:buChar char="•"/>
            </a:pPr>
            <a:r>
              <a:rPr kumimoji="1" lang="zh-CN" altLang="en-US" dirty="0"/>
              <a:t>使用并行加载的方法是在</a:t>
            </a:r>
            <a:r>
              <a:rPr kumimoji="1" lang="en-US" altLang="zh-CN" dirty="0"/>
              <a:t>html</a:t>
            </a:r>
            <a:r>
              <a:rPr kumimoji="1" lang="zh-CN" altLang="en-US" dirty="0"/>
              <a:t>里面构造</a:t>
            </a:r>
            <a:r>
              <a:rPr kumimoji="1" lang="en-US" altLang="zh-CN" dirty="0" err="1"/>
              <a:t>jsonp</a:t>
            </a:r>
            <a:r>
              <a:rPr kumimoji="1" lang="zh-CN" altLang="en-US" dirty="0"/>
              <a:t>请求，但是该方法容易与</a:t>
            </a:r>
            <a:r>
              <a:rPr kumimoji="1" lang="en-US" altLang="zh-CN" dirty="0"/>
              <a:t>request</a:t>
            </a:r>
            <a:r>
              <a:rPr kumimoji="1" lang="zh-CN" altLang="en-US" dirty="0"/>
              <a:t>组件内的逻辑不同步，比如域名适配，请求统一带特定参数等逻辑，存在比较大的风险</a:t>
            </a:r>
          </a:p>
        </p:txBody>
      </p:sp>
    </p:spTree>
    <p:extLst>
      <p:ext uri="{BB962C8B-B14F-4D97-AF65-F5344CB8AC3E}">
        <p14:creationId xmlns:p14="http://schemas.microsoft.com/office/powerpoint/2010/main" val="24673195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012114231"/>
  <p:tag name="MH_LIBRARY" val="GRAPHIC"/>
  <p:tag name="MH_ORDER" val="矩形 6"/>
</p:tagLst>
</file>

<file path=ppt/tags/tag2.xml><?xml version="1.0" encoding="utf-8"?>
<p:tagLst xmlns:a="http://schemas.openxmlformats.org/drawingml/2006/main" xmlns:r="http://schemas.openxmlformats.org/officeDocument/2006/relationships" xmlns:p="http://schemas.openxmlformats.org/presentationml/2006/main">
  <p:tag name="MH" val="20151012114231"/>
  <p:tag name="MH_LIBRARY" val="GRAPHIC"/>
  <p:tag name="MH_ORDER" val="Rectangle 2"/>
</p:tagLst>
</file>

<file path=ppt/tags/tag3.xml><?xml version="1.0" encoding="utf-8"?>
<p:tagLst xmlns:a="http://schemas.openxmlformats.org/drawingml/2006/main" xmlns:r="http://schemas.openxmlformats.org/officeDocument/2006/relationships" xmlns:p="http://schemas.openxmlformats.org/presentationml/2006/main">
  <p:tag name="MH" val="20151012114231"/>
  <p:tag name="MH_LIBRARY" val="GRAPHIC"/>
  <p:tag name="MH_ORDER" val="Rectangle 3"/>
</p:tagLst>
</file>

<file path=ppt/tags/tag4.xml><?xml version="1.0" encoding="utf-8"?>
<p:tagLst xmlns:a="http://schemas.openxmlformats.org/drawingml/2006/main" xmlns:r="http://schemas.openxmlformats.org/officeDocument/2006/relationships" xmlns:p="http://schemas.openxmlformats.org/presentationml/2006/main">
  <p:tag name="MH" val="20151012114231"/>
  <p:tag name="MH_LIBRARY" val="GRAPHIC"/>
  <p:tag name="MH_ORDER" val="矩形 6"/>
</p:tagLst>
</file>

<file path=ppt/tags/tag5.xml><?xml version="1.0" encoding="utf-8"?>
<p:tagLst xmlns:a="http://schemas.openxmlformats.org/drawingml/2006/main" xmlns:r="http://schemas.openxmlformats.org/officeDocument/2006/relationships" xmlns:p="http://schemas.openxmlformats.org/presentationml/2006/main">
  <p:tag name="MH" val="20151012114231"/>
  <p:tag name="MH_LIBRARY" val="GRAPHIC"/>
  <p:tag name="MH_ORDER" val="Rectangle 7"/>
</p:tagLst>
</file>

<file path=ppt/tags/tag6.xml><?xml version="1.0" encoding="utf-8"?>
<p:tagLst xmlns:a="http://schemas.openxmlformats.org/drawingml/2006/main" xmlns:r="http://schemas.openxmlformats.org/officeDocument/2006/relationships" xmlns:p="http://schemas.openxmlformats.org/presentationml/2006/main">
  <p:tag name="MH" val="20151012114231"/>
  <p:tag name="MH_LIBRARY" val="GRAPHIC"/>
  <p:tag name="MH_ORDER" val="Rectangle 9"/>
</p:tagLst>
</file>

<file path=ppt/tags/tag7.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8011</TotalTime>
  <Words>1644</Words>
  <Application>Microsoft Macintosh PowerPoint</Application>
  <PresentationFormat>自定义</PresentationFormat>
  <Paragraphs>89</Paragraphs>
  <Slides>17</Slides>
  <Notes>16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.AppleSystemUIFont</vt:lpstr>
      <vt:lpstr>黑体</vt: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Microsoft Office 用户</cp:lastModifiedBy>
  <cp:revision>2328</cp:revision>
  <dcterms:created xsi:type="dcterms:W3CDTF">2017-08-23T13:00:00Z</dcterms:created>
  <dcterms:modified xsi:type="dcterms:W3CDTF">2020-06-04T08:01:58Z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y fmtid="{D5CDD505-2E9C-101B-9397-08002B2CF9AE}" pid="3" name="KSORubyTemplateID">
    <vt:lpwstr>2</vt:lpwstr>
  </property>
</Properties>
</file>