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8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7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7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8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8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0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71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E8DF7-301B-4DED-953F-576D8D6E3A5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55F06-723A-4E49-9CFA-EB95570DD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0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ship.com/ui/html/vdotest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ship.com/ui/html/vdotest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ship.com/ui/html/vdotest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yleship.com/ui/html/vdotest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8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youtube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http://styleship.com/ui/html/vdotest.html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379911"/>
            <a:ext cx="489619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매개변수</a:t>
            </a:r>
            <a:endParaRPr lang="en-US" altLang="ko-KR" sz="1400" dirty="0" smtClean="0"/>
          </a:p>
          <a:p>
            <a:r>
              <a:rPr lang="en-US" altLang="ko-KR" sz="1400" dirty="0" smtClean="0"/>
              <a:t>Ex) ? controls=0 (0: off, 1: on)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autoplay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자동재생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 (</a:t>
            </a:r>
            <a:r>
              <a:rPr lang="ko-KR" altLang="en-US" sz="1400" dirty="0" smtClean="0"/>
              <a:t>모바일 자동재생</a:t>
            </a:r>
            <a:r>
              <a:rPr lang="en-US" altLang="ko-KR" sz="1400" dirty="0" smtClean="0"/>
              <a:t>X)</a:t>
            </a:r>
          </a:p>
          <a:p>
            <a:r>
              <a:rPr lang="en-US" altLang="ko-KR" sz="1400" dirty="0" smtClean="0"/>
              <a:t>– </a:t>
            </a:r>
            <a:r>
              <a:rPr lang="ko-KR" altLang="en-US" sz="1400" dirty="0" smtClean="0"/>
              <a:t>크롬만 </a:t>
            </a:r>
            <a:r>
              <a:rPr lang="en-US" altLang="ko-KR" sz="1400" dirty="0" smtClean="0"/>
              <a:t>iframe </a:t>
            </a:r>
            <a:r>
              <a:rPr lang="ko-KR" altLang="en-US" sz="1400" dirty="0" smtClean="0"/>
              <a:t>속성값 입력 안하면 자동재생 안됨 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allow=＂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“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controls : </a:t>
            </a:r>
            <a:r>
              <a:rPr lang="ko-KR" altLang="en-US" sz="1400" dirty="0" smtClean="0"/>
              <a:t>플레이어 컨트롤 표시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1)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loop : </a:t>
            </a:r>
            <a:r>
              <a:rPr lang="ko-KR" altLang="en-US" sz="1400" dirty="0" smtClean="0"/>
              <a:t>반복재생 또는 순서대로 영상 재생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</a:t>
            </a:r>
          </a:p>
          <a:p>
            <a:r>
              <a:rPr lang="en-US" altLang="ko-KR" sz="1400" dirty="0" smtClean="0"/>
              <a:t>-playlist </a:t>
            </a:r>
            <a:r>
              <a:rPr lang="ko-KR" altLang="en-US" sz="1400" dirty="0" smtClean="0"/>
              <a:t>랑 같이 사용해야 함</a:t>
            </a:r>
            <a:r>
              <a:rPr lang="en-US" altLang="ko-KR" sz="1400" dirty="0" smtClean="0"/>
              <a:t>(&amp;playlist=</a:t>
            </a:r>
            <a:r>
              <a:rPr lang="ko-KR" altLang="en-US" sz="1400" dirty="0" smtClean="0"/>
              <a:t>영상 </a:t>
            </a:r>
            <a:r>
              <a:rPr lang="en-US" altLang="ko-KR" sz="1400" dirty="0" smtClean="0"/>
              <a:t>ID)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playsinline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ios</a:t>
            </a:r>
            <a:r>
              <a:rPr lang="ko-KR" altLang="en-US" sz="1400" dirty="0" smtClean="0"/>
              <a:t>의 경우 전체 화면으로 재생하므로</a:t>
            </a:r>
            <a:endParaRPr lang="en-US" altLang="ko-KR" sz="1400" dirty="0" smtClean="0"/>
          </a:p>
          <a:p>
            <a:r>
              <a:rPr lang="ko-KR" altLang="en-US" sz="1400" dirty="0" smtClean="0"/>
              <a:t>인라인으로 시작할 경우 필요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mute : </a:t>
            </a:r>
            <a:r>
              <a:rPr lang="ko-KR" altLang="en-US" sz="1400" dirty="0" err="1" smtClean="0"/>
              <a:t>음소거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연령제한 걸려있으면 </a:t>
            </a:r>
            <a:r>
              <a:rPr lang="ko-KR" altLang="en-US" sz="1400" dirty="0" err="1" smtClean="0"/>
              <a:t>안될수도</a:t>
            </a:r>
            <a:r>
              <a:rPr lang="ko-KR" altLang="en-US" sz="1400" dirty="0" smtClean="0"/>
              <a:t> 있음</a:t>
            </a:r>
            <a:r>
              <a:rPr lang="en-US" altLang="ko-KR" sz="1400" smtClean="0"/>
              <a:t>.</a:t>
            </a:r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18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8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video tag</a:t>
            </a:r>
          </a:p>
          <a:p>
            <a:r>
              <a:rPr lang="en-US" altLang="ko-KR" dirty="0" smtClean="0">
                <a:hlinkClick r:id="rId2"/>
              </a:rPr>
              <a:t>http://styleship.com/ui/html/vdotest.html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3" y="1363285"/>
            <a:ext cx="607660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속성</a:t>
            </a:r>
            <a:endParaRPr lang="en-US" altLang="ko-KR" sz="1400" dirty="0" smtClean="0"/>
          </a:p>
          <a:p>
            <a:r>
              <a:rPr lang="en-US" altLang="ko-KR" sz="1400" dirty="0" smtClean="0"/>
              <a:t>Ex) &lt;video controls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&gt;&lt;/video&gt;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autoplay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자동재생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크롬 자동재생정책으로 </a:t>
            </a:r>
            <a:r>
              <a:rPr lang="en-US" altLang="ko-KR" sz="1400" dirty="0" smtClean="0"/>
              <a:t>muted </a:t>
            </a:r>
            <a:r>
              <a:rPr lang="ko-KR" altLang="en-US" sz="1400" dirty="0" smtClean="0"/>
              <a:t>속성 넣지 않으면 자동재생 안됨 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모바일에서 </a:t>
            </a:r>
            <a:r>
              <a:rPr lang="en-US" altLang="ko-KR" sz="1400" dirty="0" err="1" smtClean="0"/>
              <a:t>playsinline</a:t>
            </a:r>
            <a:r>
              <a:rPr lang="en-US" altLang="ko-KR" sz="1400" dirty="0" smtClean="0"/>
              <a:t>, muted </a:t>
            </a:r>
            <a:r>
              <a:rPr lang="ko-KR" altLang="en-US" sz="1400" dirty="0" smtClean="0"/>
              <a:t>같이 넣으면 자동재생 가능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controls : </a:t>
            </a:r>
            <a:r>
              <a:rPr lang="ko-KR" altLang="en-US" sz="1400" dirty="0" smtClean="0"/>
              <a:t>플레이어 컨트롤 표시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smtClean="0"/>
              <a:t>muted : </a:t>
            </a:r>
            <a:r>
              <a:rPr lang="ko-KR" altLang="en-US" sz="1400" dirty="0" err="1" smtClean="0"/>
              <a:t>음소거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loop : </a:t>
            </a:r>
            <a:r>
              <a:rPr lang="ko-KR" altLang="en-US" sz="1400" dirty="0" smtClean="0"/>
              <a:t>반복재생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playsinline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youtube</a:t>
            </a:r>
            <a:r>
              <a:rPr lang="ko-KR" altLang="en-US" sz="1400" dirty="0" smtClean="0"/>
              <a:t>와 같은 효과</a:t>
            </a:r>
            <a:endParaRPr lang="en-US" altLang="ko-KR" sz="1400" dirty="0" smtClean="0"/>
          </a:p>
          <a:p>
            <a:endParaRPr lang="en-US" altLang="ko-KR" sz="1400" u="sng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8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vimeo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http://styleship.com/ui/html/vdotest.html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379911"/>
            <a:ext cx="59352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매개변수</a:t>
            </a:r>
            <a:endParaRPr lang="en-US" altLang="ko-KR" sz="1400" dirty="0" smtClean="0"/>
          </a:p>
          <a:p>
            <a:r>
              <a:rPr lang="en-US" altLang="ko-KR" sz="1400" dirty="0" smtClean="0"/>
              <a:t>Ex) ? </a:t>
            </a:r>
            <a:r>
              <a:rPr lang="en-US" altLang="ko-KR" sz="1400" dirty="0" err="1" smtClean="0"/>
              <a:t>autoplay</a:t>
            </a:r>
            <a:r>
              <a:rPr lang="en-US" altLang="ko-KR" sz="1400" dirty="0" smtClean="0"/>
              <a:t>=0 (0: off, 1: on)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autoplay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자동재생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크롬만 </a:t>
            </a:r>
            <a:r>
              <a:rPr lang="en-US" altLang="ko-KR" sz="1400" dirty="0" smtClean="0"/>
              <a:t>iframe </a:t>
            </a:r>
            <a:r>
              <a:rPr lang="ko-KR" altLang="en-US" sz="1400" dirty="0" smtClean="0"/>
              <a:t>속성값 입력 안하면 자동재생 안됨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allow</a:t>
            </a:r>
            <a:r>
              <a:rPr lang="en-US" altLang="ko-KR" sz="1400" dirty="0"/>
              <a:t>=＂</a:t>
            </a:r>
            <a:r>
              <a:rPr lang="en-US" altLang="ko-KR" sz="1400" dirty="0" err="1"/>
              <a:t>autoplay</a:t>
            </a:r>
            <a:r>
              <a:rPr lang="en-US" altLang="ko-KR" sz="1400" dirty="0" smtClean="0"/>
              <a:t>“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모바일에서 </a:t>
            </a:r>
            <a:r>
              <a:rPr lang="en-US" altLang="ko-KR" sz="1400" dirty="0" smtClean="0"/>
              <a:t>muted </a:t>
            </a:r>
            <a:r>
              <a:rPr lang="ko-KR" altLang="en-US" sz="1400" dirty="0" smtClean="0"/>
              <a:t>넣으면 자동재생 가능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err="1" smtClean="0"/>
              <a:t>playsinline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재생시</a:t>
            </a:r>
            <a:r>
              <a:rPr lang="ko-KR" altLang="en-US" sz="1400" dirty="0" smtClean="0"/>
              <a:t> 자동으로 전체화면모드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1)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muted : </a:t>
            </a:r>
            <a:r>
              <a:rPr lang="ko-KR" altLang="en-US" sz="1400" dirty="0" err="1" smtClean="0"/>
              <a:t>음소거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기본값 </a:t>
            </a:r>
            <a:r>
              <a:rPr lang="en-US" altLang="ko-KR" sz="1400" dirty="0" smtClean="0"/>
              <a:t>0)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background : plus </a:t>
            </a:r>
            <a:r>
              <a:rPr lang="ko-KR" altLang="en-US" sz="1400" dirty="0" smtClean="0"/>
              <a:t>이상 회원은 영상을 배경으로 쓸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마우스 오버 </a:t>
            </a:r>
            <a:r>
              <a:rPr lang="ko-KR" altLang="en-US" sz="1400" dirty="0" err="1" smtClean="0"/>
              <a:t>했을때</a:t>
            </a:r>
            <a:r>
              <a:rPr lang="ko-KR" altLang="en-US" sz="1400" dirty="0" smtClean="0"/>
              <a:t> 아무 반응 없음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6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480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brightcove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hlinkClick r:id="rId2"/>
              </a:rPr>
              <a:t>http://styleship.com/ui/html/vdotest.html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" y="1379911"/>
            <a:ext cx="4896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매개변수</a:t>
            </a:r>
            <a:endParaRPr lang="en-US" altLang="ko-KR" sz="1400" dirty="0" smtClean="0"/>
          </a:p>
          <a:p>
            <a:r>
              <a:rPr lang="en-US" altLang="ko-KR" sz="1400" dirty="0" smtClean="0"/>
              <a:t>Ex) ?</a:t>
            </a:r>
            <a:r>
              <a:rPr lang="en-US" altLang="ko-KR" sz="1400" dirty="0" err="1" smtClean="0"/>
              <a:t>rel</a:t>
            </a:r>
            <a:r>
              <a:rPr lang="en-US" altLang="ko-KR" sz="1400" dirty="0" smtClean="0"/>
              <a:t>=0 (0: off, 1: on)</a:t>
            </a:r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endParaRPr lang="en-US" altLang="ko-KR" sz="1400" dirty="0"/>
          </a:p>
          <a:p>
            <a:r>
              <a:rPr lang="en-US" altLang="ko-KR" sz="1400" dirty="0" smtClean="0"/>
              <a:t>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29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63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PC-PUB-SONGKJ</dc:creator>
  <cp:lastModifiedBy>PC-PUB-SONGKJ</cp:lastModifiedBy>
  <cp:revision>24</cp:revision>
  <dcterms:created xsi:type="dcterms:W3CDTF">2019-11-28T02:06:26Z</dcterms:created>
  <dcterms:modified xsi:type="dcterms:W3CDTF">2021-08-27T03:00:41Z</dcterms:modified>
</cp:coreProperties>
</file>