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sunkara" userId="4e6cc5db26ab7fd0" providerId="LiveId" clId="{571D78B3-28CD-418C-9D2A-694F0D80D1F1}"/>
    <pc:docChg chg="custSel addSld modSld">
      <pc:chgData name="venkatesh sunkara" userId="4e6cc5db26ab7fd0" providerId="LiveId" clId="{571D78B3-28CD-418C-9D2A-694F0D80D1F1}" dt="2024-08-12T17:44:40.142" v="556" actId="14100"/>
      <pc:docMkLst>
        <pc:docMk/>
      </pc:docMkLst>
      <pc:sldChg chg="modSp mod modTransition">
        <pc:chgData name="venkatesh sunkara" userId="4e6cc5db26ab7fd0" providerId="LiveId" clId="{571D78B3-28CD-418C-9D2A-694F0D80D1F1}" dt="2024-08-12T17:31:37.024" v="537" actId="20577"/>
        <pc:sldMkLst>
          <pc:docMk/>
          <pc:sldMk cId="939556653" sldId="256"/>
        </pc:sldMkLst>
        <pc:spChg chg="mod">
          <ac:chgData name="venkatesh sunkara" userId="4e6cc5db26ab7fd0" providerId="LiveId" clId="{571D78B3-28CD-418C-9D2A-694F0D80D1F1}" dt="2024-08-12T17:22:47.716" v="175" actId="14100"/>
          <ac:spMkLst>
            <pc:docMk/>
            <pc:sldMk cId="939556653" sldId="256"/>
            <ac:spMk id="2" creationId="{B2363A8C-377C-135D-5252-7837687AC0FC}"/>
          </ac:spMkLst>
        </pc:spChg>
        <pc:spChg chg="mod">
          <ac:chgData name="venkatesh sunkara" userId="4e6cc5db26ab7fd0" providerId="LiveId" clId="{571D78B3-28CD-418C-9D2A-694F0D80D1F1}" dt="2024-08-12T17:31:37.024" v="537" actId="20577"/>
          <ac:spMkLst>
            <pc:docMk/>
            <pc:sldMk cId="939556653" sldId="256"/>
            <ac:spMk id="3" creationId="{0B0EF11E-AA73-B1B6-9CD8-E3B10BD4A501}"/>
          </ac:spMkLst>
        </pc:spChg>
      </pc:sldChg>
      <pc:sldChg chg="modTransition">
        <pc:chgData name="venkatesh sunkara" userId="4e6cc5db26ab7fd0" providerId="LiveId" clId="{571D78B3-28CD-418C-9D2A-694F0D80D1F1}" dt="2024-08-12T17:16:33.599" v="104"/>
        <pc:sldMkLst>
          <pc:docMk/>
          <pc:sldMk cId="1128797186" sldId="264"/>
        </pc:sldMkLst>
      </pc:sldChg>
      <pc:sldChg chg="addSp delSp modSp mod">
        <pc:chgData name="venkatesh sunkara" userId="4e6cc5db26ab7fd0" providerId="LiveId" clId="{571D78B3-28CD-418C-9D2A-694F0D80D1F1}" dt="2024-08-12T17:28:18.167" v="387" actId="1076"/>
        <pc:sldMkLst>
          <pc:docMk/>
          <pc:sldMk cId="66892058" sldId="265"/>
        </pc:sldMkLst>
        <pc:spChg chg="del">
          <ac:chgData name="venkatesh sunkara" userId="4e6cc5db26ab7fd0" providerId="LiveId" clId="{571D78B3-28CD-418C-9D2A-694F0D80D1F1}" dt="2024-08-12T16:55:55.936" v="1"/>
          <ac:spMkLst>
            <pc:docMk/>
            <pc:sldMk cId="66892058" sldId="265"/>
            <ac:spMk id="4" creationId="{6149FDCC-E5E3-7DD2-4EB0-345EB5619902}"/>
          </ac:spMkLst>
        </pc:spChg>
        <pc:spChg chg="add del mod">
          <ac:chgData name="venkatesh sunkara" userId="4e6cc5db26ab7fd0" providerId="LiveId" clId="{571D78B3-28CD-418C-9D2A-694F0D80D1F1}" dt="2024-08-12T16:56:15.893" v="3"/>
          <ac:spMkLst>
            <pc:docMk/>
            <pc:sldMk cId="66892058" sldId="265"/>
            <ac:spMk id="6" creationId="{46EBAF0F-6B6E-9BDC-8CF5-F61EC27B0ED9}"/>
          </ac:spMkLst>
        </pc:spChg>
        <pc:picChg chg="add del mod">
          <ac:chgData name="venkatesh sunkara" userId="4e6cc5db26ab7fd0" providerId="LiveId" clId="{571D78B3-28CD-418C-9D2A-694F0D80D1F1}" dt="2024-08-12T16:55:58.341" v="2" actId="21"/>
          <ac:picMkLst>
            <pc:docMk/>
            <pc:sldMk cId="66892058" sldId="265"/>
            <ac:picMk id="5" creationId="{7B646CF5-0DF2-3422-ED2F-DE9B18ADEEB8}"/>
          </ac:picMkLst>
        </pc:picChg>
        <pc:picChg chg="add mod">
          <ac:chgData name="venkatesh sunkara" userId="4e6cc5db26ab7fd0" providerId="LiveId" clId="{571D78B3-28CD-418C-9D2A-694F0D80D1F1}" dt="2024-08-12T17:28:18.167" v="387" actId="1076"/>
          <ac:picMkLst>
            <pc:docMk/>
            <pc:sldMk cId="66892058" sldId="265"/>
            <ac:picMk id="8" creationId="{B1C47C30-2ED8-EEAC-F9E5-6CF3B9C009BB}"/>
          </ac:picMkLst>
        </pc:picChg>
        <pc:picChg chg="del">
          <ac:chgData name="venkatesh sunkara" userId="4e6cc5db26ab7fd0" providerId="LiveId" clId="{571D78B3-28CD-418C-9D2A-694F0D80D1F1}" dt="2024-08-12T16:55:53.146" v="0" actId="21"/>
          <ac:picMkLst>
            <pc:docMk/>
            <pc:sldMk cId="66892058" sldId="265"/>
            <ac:picMk id="2052" creationId="{7B646CF5-0DF2-3422-ED2F-DE9B18ADEEB8}"/>
          </ac:picMkLst>
        </pc:picChg>
        <pc:picChg chg="add mod">
          <ac:chgData name="venkatesh sunkara" userId="4e6cc5db26ab7fd0" providerId="LiveId" clId="{571D78B3-28CD-418C-9D2A-694F0D80D1F1}" dt="2024-08-12T17:28:14.625" v="386" actId="1076"/>
          <ac:picMkLst>
            <pc:docMk/>
            <pc:sldMk cId="66892058" sldId="265"/>
            <ac:picMk id="2054" creationId="{54A4E46B-0FD8-EC1D-CEF4-0C7B584A782D}"/>
          </ac:picMkLst>
        </pc:picChg>
      </pc:sldChg>
      <pc:sldChg chg="modSp mod">
        <pc:chgData name="venkatesh sunkara" userId="4e6cc5db26ab7fd0" providerId="LiveId" clId="{571D78B3-28CD-418C-9D2A-694F0D80D1F1}" dt="2024-08-12T17:44:40.142" v="556" actId="14100"/>
        <pc:sldMkLst>
          <pc:docMk/>
          <pc:sldMk cId="1953229356" sldId="267"/>
        </pc:sldMkLst>
        <pc:spChg chg="mod">
          <ac:chgData name="venkatesh sunkara" userId="4e6cc5db26ab7fd0" providerId="LiveId" clId="{571D78B3-28CD-418C-9D2A-694F0D80D1F1}" dt="2024-08-12T17:44:40.142" v="556" actId="14100"/>
          <ac:spMkLst>
            <pc:docMk/>
            <pc:sldMk cId="1953229356" sldId="267"/>
            <ac:spMk id="7" creationId="{25247414-8E2B-1A50-D254-6F3C97B5F8B8}"/>
          </ac:spMkLst>
        </pc:spChg>
      </pc:sldChg>
      <pc:sldChg chg="addSp delSp modSp mod">
        <pc:chgData name="venkatesh sunkara" userId="4e6cc5db26ab7fd0" providerId="LiveId" clId="{571D78B3-28CD-418C-9D2A-694F0D80D1F1}" dt="2024-08-12T17:42:37.059" v="550" actId="14100"/>
        <pc:sldMkLst>
          <pc:docMk/>
          <pc:sldMk cId="1283118165" sldId="268"/>
        </pc:sldMkLst>
        <pc:picChg chg="mod">
          <ac:chgData name="venkatesh sunkara" userId="4e6cc5db26ab7fd0" providerId="LiveId" clId="{571D78B3-28CD-418C-9D2A-694F0D80D1F1}" dt="2024-08-12T17:35:32.209" v="541" actId="14100"/>
          <ac:picMkLst>
            <pc:docMk/>
            <pc:sldMk cId="1283118165" sldId="268"/>
            <ac:picMk id="5" creationId="{4E271E16-9357-A12D-7C7F-B6531291F152}"/>
          </ac:picMkLst>
        </pc:picChg>
        <pc:picChg chg="del mod">
          <ac:chgData name="venkatesh sunkara" userId="4e6cc5db26ab7fd0" providerId="LiveId" clId="{571D78B3-28CD-418C-9D2A-694F0D80D1F1}" dt="2024-08-12T17:42:03.368" v="542" actId="21"/>
          <ac:picMkLst>
            <pc:docMk/>
            <pc:sldMk cId="1283118165" sldId="268"/>
            <ac:picMk id="10" creationId="{AAE32007-B513-20B3-58B1-3483C8D13A6E}"/>
          </ac:picMkLst>
        </pc:picChg>
        <pc:picChg chg="add del mod">
          <ac:chgData name="venkatesh sunkara" userId="4e6cc5db26ab7fd0" providerId="LiveId" clId="{571D78B3-28CD-418C-9D2A-694F0D80D1F1}" dt="2024-08-12T17:42:10.140" v="544" actId="21"/>
          <ac:picMkLst>
            <pc:docMk/>
            <pc:sldMk cId="1283118165" sldId="268"/>
            <ac:picMk id="11" creationId="{AAE32007-B513-20B3-58B1-3483C8D13A6E}"/>
          </ac:picMkLst>
        </pc:picChg>
        <pc:picChg chg="add mod">
          <ac:chgData name="venkatesh sunkara" userId="4e6cc5db26ab7fd0" providerId="LiveId" clId="{571D78B3-28CD-418C-9D2A-694F0D80D1F1}" dt="2024-08-12T17:42:37.059" v="550" actId="14100"/>
          <ac:picMkLst>
            <pc:docMk/>
            <pc:sldMk cId="1283118165" sldId="268"/>
            <ac:picMk id="13" creationId="{908CE4F9-CA35-5E5A-E52E-40E104EAE4DF}"/>
          </ac:picMkLst>
        </pc:picChg>
      </pc:sldChg>
      <pc:sldChg chg="modTransition">
        <pc:chgData name="venkatesh sunkara" userId="4e6cc5db26ab7fd0" providerId="LiveId" clId="{571D78B3-28CD-418C-9D2A-694F0D80D1F1}" dt="2024-08-12T17:12:30.645" v="94"/>
        <pc:sldMkLst>
          <pc:docMk/>
          <pc:sldMk cId="2315184854" sldId="269"/>
        </pc:sldMkLst>
      </pc:sldChg>
      <pc:sldChg chg="modSp new mod">
        <pc:chgData name="venkatesh sunkara" userId="4e6cc5db26ab7fd0" providerId="LiveId" clId="{571D78B3-28CD-418C-9D2A-694F0D80D1F1}" dt="2024-08-12T17:10:52.554" v="89" actId="20577"/>
        <pc:sldMkLst>
          <pc:docMk/>
          <pc:sldMk cId="3767782130" sldId="270"/>
        </pc:sldMkLst>
        <pc:spChg chg="mod">
          <ac:chgData name="venkatesh sunkara" userId="4e6cc5db26ab7fd0" providerId="LiveId" clId="{571D78B3-28CD-418C-9D2A-694F0D80D1F1}" dt="2024-08-12T17:10:52.554" v="89" actId="20577"/>
          <ac:spMkLst>
            <pc:docMk/>
            <pc:sldMk cId="3767782130" sldId="270"/>
            <ac:spMk id="2" creationId="{E76ED821-2F84-1562-FB1D-8E08C26D500E}"/>
          </ac:spMkLst>
        </pc:spChg>
        <pc:spChg chg="mod">
          <ac:chgData name="venkatesh sunkara" userId="4e6cc5db26ab7fd0" providerId="LiveId" clId="{571D78B3-28CD-418C-9D2A-694F0D80D1F1}" dt="2024-08-12T17:10:36.192" v="71" actId="5793"/>
          <ac:spMkLst>
            <pc:docMk/>
            <pc:sldMk cId="3767782130" sldId="270"/>
            <ac:spMk id="3" creationId="{B6C9169E-F99D-9EB3-7E2D-8DFBE4642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2C5F-BC76-4CA1-84CE-2D54C126280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1E37-5591-44C7-89D1-EA8BA3C8A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4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71E37-5591-44C7-89D1-EA8BA3C8A76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5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A8C-377C-135D-5252-7837687A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85506"/>
            <a:ext cx="8825658" cy="1163781"/>
          </a:xfrm>
        </p:spPr>
        <p:txBody>
          <a:bodyPr/>
          <a:lstStyle/>
          <a:p>
            <a:r>
              <a:rPr lang="en-IN" sz="4400" b="1" dirty="0"/>
              <a:t>INTERNET OF THINGS-INTERNSHIP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EF11E-AA73-B1B6-9CD8-E3B10BD4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32910"/>
            <a:ext cx="8825658" cy="2601884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Google Sans"/>
              </a:rPr>
              <a:t>“</a:t>
            </a:r>
            <a:r>
              <a:rPr lang="en-US" b="1" i="0" dirty="0">
                <a:solidFill>
                  <a:srgbClr val="FFFF00"/>
                </a:solidFill>
                <a:effectLst/>
                <a:latin typeface="Google Sans"/>
              </a:rPr>
              <a:t>It's the beginning of machines taking over the world ”</a:t>
            </a:r>
          </a:p>
          <a:p>
            <a:endParaRPr lang="en-US" b="1" dirty="0">
              <a:solidFill>
                <a:srgbClr val="FFFF00"/>
              </a:solidFill>
              <a:latin typeface="Google Sans"/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  <a:latin typeface="Arial Narrow" panose="020B0606020202030204" pitchFamily="34" charset="0"/>
              </a:rPr>
              <a:t>NAME :  SUNKARA VENKATESH</a:t>
            </a:r>
          </a:p>
          <a:p>
            <a:pPr algn="ctr"/>
            <a:r>
              <a:rPr lang="en-IN" b="1" dirty="0">
                <a:solidFill>
                  <a:srgbClr val="00B0F0"/>
                </a:solidFill>
                <a:latin typeface="Arial Narrow" panose="020B0606020202030204" pitchFamily="34" charset="0"/>
              </a:rPr>
              <a:t>College Name</a:t>
            </a:r>
            <a:r>
              <a:rPr lang="en-US" b="1" dirty="0">
                <a:solidFill>
                  <a:srgbClr val="00B0F0"/>
                </a:solidFill>
                <a:latin typeface="Arial Narrow" panose="020B0606020202030204" pitchFamily="34" charset="0"/>
              </a:rPr>
              <a:t>:  </a:t>
            </a:r>
            <a:r>
              <a:rPr lang="en-US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Gitam</a:t>
            </a:r>
            <a:r>
              <a:rPr lang="en-US" b="1" dirty="0">
                <a:solidFill>
                  <a:srgbClr val="00B0F0"/>
                </a:solidFill>
                <a:latin typeface="Arial Narrow" panose="020B0606020202030204" pitchFamily="34" charset="0"/>
              </a:rPr>
              <a:t> university - BENGALURU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Arial Narrow" panose="020B0606020202030204" pitchFamily="34" charset="0"/>
              </a:rPr>
              <a:t>BRANCH :   ELECTRONICS AND COMMUNICATION ENGINEERING</a:t>
            </a:r>
            <a:endParaRPr lang="en-IN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Emertxe - Leaders in Embedded Systems, Linux &amp; IoT Training Institute |  Bangalore">
            <a:extLst>
              <a:ext uri="{FF2B5EF4-FFF2-40B4-BE49-F238E27FC236}">
                <a16:creationId xmlns:a16="http://schemas.microsoft.com/office/drawing/2014/main" id="{AEEBC7EB-EAEA-F0E6-89B4-0FD55673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91556">
                        <a14:foregroundMark x1="20444" y1="49778" x2="45333" y2="50222"/>
                        <a14:foregroundMark x1="45333" y1="50222" x2="86667" y2="46222"/>
                        <a14:foregroundMark x1="25333" y1="54222" x2="65778" y2="54667"/>
                        <a14:foregroundMark x1="65778" y1="54667" x2="87111" y2="52444"/>
                        <a14:foregroundMark x1="13778" y1="48000" x2="10222" y2="56000"/>
                        <a14:foregroundMark x1="14222" y1="47111" x2="16889" y2="51111"/>
                        <a14:foregroundMark x1="16000" y1="52889" x2="20889" y2="55556"/>
                        <a14:foregroundMark x1="32000" y1="47556" x2="85333" y2="46667"/>
                        <a14:foregroundMark x1="85333" y1="46667" x2="87556" y2="47111"/>
                        <a14:foregroundMark x1="87556" y1="52444" x2="88444" y2="54667"/>
                        <a14:foregroundMark x1="11111" y1="46222" x2="12889" y2="51556"/>
                        <a14:foregroundMark x1="89778" y1="52444" x2="89778" y2="48889"/>
                        <a14:foregroundMark x1="91111" y1="55556" x2="90667" y2="50667"/>
                        <a14:foregroundMark x1="13778" y1="48889" x2="21333" y2="48000"/>
                        <a14:foregroundMark x1="16889" y1="44000" x2="17333" y2="47111"/>
                        <a14:foregroundMark x1="61333" y1="45778" x2="72000" y2="45778"/>
                        <a14:foregroundMark x1="54222" y1="44444" x2="56444" y2="45333"/>
                        <a14:foregroundMark x1="47111" y1="44444" x2="53778" y2="44444"/>
                        <a14:foregroundMark x1="38222" y1="44444" x2="45778" y2="44889"/>
                        <a14:foregroundMark x1="30667" y1="44444" x2="37778" y2="48444"/>
                        <a14:foregroundMark x1="20444" y1="44000" x2="30667" y2="44000"/>
                        <a14:foregroundMark x1="14222" y1="44000" x2="23556" y2="44000"/>
                        <a14:foregroundMark x1="89333" y1="44444" x2="89333" y2="48000"/>
                        <a14:foregroundMark x1="82222" y1="56444" x2="91556" y2="56444"/>
                        <a14:foregroundMark x1="72444" y1="56444" x2="82222" y2="56444"/>
                        <a14:foregroundMark x1="61333" y1="56000" x2="72000" y2="55111"/>
                        <a14:foregroundMark x1="52000" y1="56444" x2="60444" y2="56444"/>
                        <a14:foregroundMark x1="41778" y1="56444" x2="51111" y2="56444"/>
                        <a14:foregroundMark x1="28000" y1="56444" x2="39556" y2="56444"/>
                        <a14:foregroundMark x1="17778" y1="56889" x2="30222" y2="56889"/>
                        <a14:foregroundMark x1="56444" y1="44000" x2="80444" y2="42222"/>
                        <a14:foregroundMark x1="80444" y1="42222" x2="87556" y2="42222"/>
                        <a14:foregroundMark x1="12889" y1="43111" x2="65778" y2="41778"/>
                        <a14:foregroundMark x1="90667" y1="39556" x2="91556" y2="57778"/>
                        <a14:foregroundMark x1="8889" y1="44444" x2="10667" y2="58667"/>
                        <a14:foregroundMark x1="11556" y1="57333" x2="21333" y2="57333"/>
                        <a14:foregroundMark x1="9333" y1="44889" x2="16444" y2="44889"/>
                        <a14:foregroundMark x1="12444" y1="43111" x2="12889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44" y="648394"/>
            <a:ext cx="2143125" cy="1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5665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FE35-4E10-FDF3-6842-2DEE2F11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IOT END TO END FLOW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4A4E46B-0FD8-EC1D-CEF4-0C7B584A7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2790344"/>
            <a:ext cx="6683433" cy="298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47C30-2ED8-EEAC-F9E5-6CF3B9C0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2865159"/>
            <a:ext cx="4618120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D821-2F84-1562-FB1D-8E08C26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169E-F99D-9EB3-7E2D-8DFBE464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Security</a:t>
            </a: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Scalability</a:t>
            </a: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Reliability</a:t>
            </a: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Connectivity </a:t>
            </a:r>
            <a:endParaRPr lang="en-IN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management</a:t>
            </a: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Cross platform capability</a:t>
            </a:r>
            <a:endParaRPr lang="en-IN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>
              <a:buAutoNum type="arabicPeriod"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Integration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8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A4EA-2E95-A361-C8EB-DACDF76C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1A34-A309-180D-8992-BE891450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IOT based Home Automation Solution  </a:t>
            </a:r>
          </a:p>
          <a:p>
            <a:pPr marL="0" indent="0">
              <a:buNone/>
            </a:pPr>
            <a:r>
              <a:rPr lang="en-IN" dirty="0"/>
              <a:t>Tools used in project:</a:t>
            </a:r>
          </a:p>
          <a:p>
            <a:pPr marL="0" indent="0">
              <a:buNone/>
            </a:pPr>
            <a:r>
              <a:rPr lang="en-IN" dirty="0"/>
              <a:t>1.Aurdino IDE</a:t>
            </a:r>
          </a:p>
          <a:p>
            <a:pPr marL="0" indent="0">
              <a:buNone/>
            </a:pPr>
            <a:r>
              <a:rPr lang="en-IN" dirty="0"/>
              <a:t>2.Picsimlab</a:t>
            </a:r>
          </a:p>
          <a:p>
            <a:pPr marL="0" indent="0">
              <a:buNone/>
            </a:pPr>
            <a:r>
              <a:rPr lang="en-IN" dirty="0"/>
              <a:t>3.Blynk IOT App</a:t>
            </a:r>
          </a:p>
          <a:p>
            <a:pPr marL="0" indent="0">
              <a:buNone/>
            </a:pPr>
            <a:r>
              <a:rPr lang="en-IN" dirty="0"/>
              <a:t>4. Virtual serial port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41714-082E-B440-6EFE-64BBFAD3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35" y="2696360"/>
            <a:ext cx="1601585" cy="1662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EC2DA-1CA1-1C3C-CE02-51DB9C71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08" y="2812895"/>
            <a:ext cx="1814062" cy="1546010"/>
          </a:xfrm>
          <a:prstGeom prst="rect">
            <a:avLst/>
          </a:prstGeom>
        </p:spPr>
      </p:pic>
      <p:pic>
        <p:nvPicPr>
          <p:cNvPr id="3076" name="Picture 4" descr="blynkkk (Blynk IoT platform) · GitHub">
            <a:extLst>
              <a:ext uri="{FF2B5EF4-FFF2-40B4-BE49-F238E27FC236}">
                <a16:creationId xmlns:a16="http://schemas.microsoft.com/office/drawing/2014/main" id="{037A5D2A-F03A-2016-FDA9-A1215799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37" y="4451765"/>
            <a:ext cx="3208714" cy="25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Virtual Serial Ports driver, Rs-232 null modem emulator">
            <a:extLst>
              <a:ext uri="{FF2B5EF4-FFF2-40B4-BE49-F238E27FC236}">
                <a16:creationId xmlns:a16="http://schemas.microsoft.com/office/drawing/2014/main" id="{4D35A722-125E-11EF-748C-69247B70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8" y="2705736"/>
            <a:ext cx="1887706" cy="17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4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83A3-A13C-53A6-C968-B50DD73D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AND DESIGN FOR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247414-8E2B-1A50-D254-6F3C97B5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3200"/>
            <a:ext cx="4591563" cy="3890356"/>
          </a:xfrm>
        </p:spPr>
        <p:txBody>
          <a:bodyPr/>
          <a:lstStyle/>
          <a:p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Garden lights control</a:t>
            </a:r>
          </a:p>
          <a:p>
            <a:r>
              <a:rPr lang="en-IN" sz="1800" b="1" dirty="0">
                <a:effectLst/>
                <a:latin typeface="Arial" panose="020B0604020202020204" pitchFamily="34" charset="0"/>
              </a:rPr>
              <a:t>Temperature Control System</a:t>
            </a: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water tank inlet and outlet valve control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87282-D500-CDDE-2924-40529AA6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17" y="2028305"/>
            <a:ext cx="6445483" cy="48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47-6CB4-7234-B415-D7D30214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SIMULATION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71E16-9357-A12D-7C7F-B6531291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8182"/>
            <a:ext cx="4056611" cy="477981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8CE4F9-CA35-5E5A-E52E-40E104EA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11" y="2078182"/>
            <a:ext cx="8135389" cy="47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70B3-6EF0-429B-6DDA-9B9BFCE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318E-FF80-93C2-22B9-EC35E44B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IOT  application and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Pic-</a:t>
            </a:r>
            <a:r>
              <a:rPr lang="en-IN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Simlab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simulator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simulated home automation, where LED, temperature system, Serial tank resembles  Light, Heater, Cooler and Water tank in real time.</a:t>
            </a:r>
          </a:p>
          <a:p>
            <a:pPr indent="457200" algn="just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CLCD acts like a dash board used for displaying the events, Widgets from Blynk IOT app like button widgets are used to control heater, cooler and inlet valve, outlet valve.</a:t>
            </a:r>
          </a:p>
          <a:p>
            <a:pPr indent="457200" algn="just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Gauge widgets to display the temperature.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848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150-8A9A-C299-A84D-7DF28FD9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9CDC-4962-9338-3F68-F5F1CF27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4189"/>
            <a:ext cx="8825659" cy="410648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Topics in c programming language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1.structure of c programming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2.Data types in C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3.Operators in C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4.Decision Making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5.Loops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6.Functions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7.Pointers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8. Arrays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9.Macros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10.File handling in C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0481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0B4-A328-50C4-46BE-3DF494A9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c programming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45FA41-C5D9-1490-3C13-99E9F346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21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Int main();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a , int </a:t>
            </a:r>
            <a:r>
              <a:rPr lang="en-IN" dirty="0" err="1"/>
              <a:t>b,sum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(“%d %d ”,&amp;</a:t>
            </a:r>
            <a:r>
              <a:rPr lang="en-IN" dirty="0" err="1"/>
              <a:t>a,&amp;b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(“enter the values of a:”);</a:t>
            </a:r>
          </a:p>
          <a:p>
            <a:pPr marL="0" indent="0">
              <a:buNone/>
            </a:pPr>
            <a:r>
              <a:rPr lang="en-IN" dirty="0"/>
              <a:t> sum = 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(“The sum is %d”,</a:t>
            </a:r>
            <a:r>
              <a:rPr lang="en-IN" dirty="0" err="1"/>
              <a:t>a,b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4F45F1-0A07-1A66-0F52-B1EEBD93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24" y="2468391"/>
            <a:ext cx="5052498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0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E0F2-466D-4DB1-629E-9F3A4FB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6E53-89A3-2499-AE4F-704CC21A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types in c refer to an extensive system used for declaring variables or functions of different types. The type of a variable determines how much space it occupies in storage and how the bit pattern stored is interpreted.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98678-0FAF-263D-5392-E7150F28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2" y="3503337"/>
            <a:ext cx="11097491" cy="31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6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1F7B-20E5-2F3A-993E-ED325A5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E582-1C31-ACDD-91DC-0B3B6B85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03253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functions. C language is rich in built-in operators and provides the following types of operators − </a:t>
            </a:r>
          </a:p>
          <a:p>
            <a:r>
              <a:rPr lang="en-US" dirty="0"/>
              <a:t>Arithmetic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 Logical Operators </a:t>
            </a:r>
          </a:p>
          <a:p>
            <a:r>
              <a:rPr lang="en-US" dirty="0"/>
              <a:t> Bitwise Operators </a:t>
            </a:r>
          </a:p>
          <a:p>
            <a:r>
              <a:rPr lang="en-US" dirty="0"/>
              <a:t>Assignment Operators </a:t>
            </a:r>
          </a:p>
          <a:p>
            <a:r>
              <a:rPr lang="en-US" dirty="0"/>
              <a:t>Conditional Operators(ternary operator) </a:t>
            </a:r>
          </a:p>
          <a:p>
            <a:r>
              <a:rPr lang="en-US" dirty="0" err="1"/>
              <a:t>Misc</a:t>
            </a:r>
            <a:r>
              <a:rPr lang="en-US" dirty="0"/>
              <a:t> Operators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EF1D-F7A8-D6BD-0997-C775E9DF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E1B4-9334-A46E-0127-1B7A78DD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loop statement allows us to execute a statement or group of statements multiple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2E964-4EDB-6A9F-5FFF-7DB3584A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30" y="3156645"/>
            <a:ext cx="2423370" cy="260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01605-919E-9845-816B-5AC0466A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97" y="3231786"/>
            <a:ext cx="5313787" cy="33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3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97F9-F005-2BBB-93A2-DA17E9B8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BEE7-44B4-6AB8-6BE2-0A737028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5505"/>
            <a:ext cx="6883453" cy="353429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__Source_Sans_Pro_fa6df0"/>
              </a:rPr>
              <a:t>Macro in C programming is known as the piece of code defined with the help of the #define directive.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__Source_Sans_Pro_fa6df0"/>
              </a:rPr>
              <a:t>Macros in C are very useful at multiple places to replace the piece of code with a single value of the macro.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AFBFC"/>
                </a:highlight>
                <a:latin typeface="__Source_Sans_Pro_fa6df0"/>
              </a:rPr>
              <a:t>Syntax: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#define</a:t>
            </a:r>
            <a:r>
              <a:rPr lang="en-IN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name constants</a:t>
            </a:r>
          </a:p>
          <a:p>
            <a:pPr marL="0" indent="0">
              <a:buNone/>
            </a:pPr>
            <a:r>
              <a:rPr lang="en-IN" dirty="0">
                <a:solidFill>
                  <a:srgbClr val="273239"/>
                </a:solidFill>
                <a:highlight>
                  <a:srgbClr val="FFFFFF"/>
                </a:highlight>
                <a:latin typeface="Nunito" panose="020F0502020204030204" pitchFamily="2" charset="0"/>
              </a:rPr>
              <a:t>EX: #define LED 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A954-F003-8B8D-25C4-7684612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95BC-4D51-CCFD-D824-2DF4847D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Embedded C is a set of language extensions for the C programming language designed to program microcontrollers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Embedded C is hardware dependent language</a:t>
            </a: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Applications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Robots, Vehicle tracking systems, smart monitoring systems are some of the applications.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8D090-4A8F-E66B-37EA-D95E7941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25" y="4547060"/>
            <a:ext cx="8362603" cy="22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41FE-DEF6-3D0A-EDD7-A1B1E4AB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E8A-8803-702A-7862-CB40D20A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757352"/>
            <a:ext cx="4941046" cy="2262447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What is IOT?</a:t>
            </a:r>
          </a:p>
          <a:p>
            <a:pPr marL="0" indent="0">
              <a:buNone/>
            </a:pPr>
            <a:r>
              <a:rPr lang="en-IN" dirty="0"/>
              <a:t>   The network of physical object that contain embedded technology to communicate and interact with their internal states or the external environment.</a:t>
            </a:r>
          </a:p>
        </p:txBody>
      </p:sp>
      <p:pic>
        <p:nvPicPr>
          <p:cNvPr id="1026" name="Picture 2" descr="The definition of the Internet of Things | Download Scientific Diagram">
            <a:extLst>
              <a:ext uri="{FF2B5EF4-FFF2-40B4-BE49-F238E27FC236}">
                <a16:creationId xmlns:a16="http://schemas.microsoft.com/office/drawing/2014/main" id="{3B59C01D-7D05-1F6F-734B-7112BA69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87" y="2369128"/>
            <a:ext cx="5495261" cy="44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161</TotalTime>
  <Words>549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__Source_Sans_Pro_fa6df0</vt:lpstr>
      <vt:lpstr>Arial</vt:lpstr>
      <vt:lpstr>Arial Narrow</vt:lpstr>
      <vt:lpstr>Calibri</vt:lpstr>
      <vt:lpstr>Century Gothic</vt:lpstr>
      <vt:lpstr>Google Sans</vt:lpstr>
      <vt:lpstr>Nunito</vt:lpstr>
      <vt:lpstr>Wingdings 3</vt:lpstr>
      <vt:lpstr>Ion Boardroom</vt:lpstr>
      <vt:lpstr>INTERNET OF THINGS-INTERNSHIP</vt:lpstr>
      <vt:lpstr>Introduction to C</vt:lpstr>
      <vt:lpstr>Structure of c programming</vt:lpstr>
      <vt:lpstr>DATA TYPES IN C</vt:lpstr>
      <vt:lpstr>OPERATORS IN C</vt:lpstr>
      <vt:lpstr>LOOPS</vt:lpstr>
      <vt:lpstr>MACROS</vt:lpstr>
      <vt:lpstr>EMBEDDED C</vt:lpstr>
      <vt:lpstr>INTERNET OF THINGS</vt:lpstr>
      <vt:lpstr>IOT END TO END FLOW</vt:lpstr>
      <vt:lpstr>CHALLENGES IN IOT</vt:lpstr>
      <vt:lpstr>PROJECT</vt:lpstr>
      <vt:lpstr>REQUIREMENTS AND DESIGN FOR PROJECT</vt:lpstr>
      <vt:lpstr>PROJECT SIMULATION IMAGES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sunkara</dc:creator>
  <cp:lastModifiedBy>venkatesh sunkara</cp:lastModifiedBy>
  <cp:revision>1</cp:revision>
  <dcterms:created xsi:type="dcterms:W3CDTF">2024-08-12T15:00:53Z</dcterms:created>
  <dcterms:modified xsi:type="dcterms:W3CDTF">2024-08-12T17:44:50Z</dcterms:modified>
</cp:coreProperties>
</file>