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178A-CE17-DD40-C63B-51E4CF85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23DCE-364B-CFFB-F3C4-D5F5AB4EF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35A6-5539-6EF6-F8D9-75C0204A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7486-07CF-3980-C5A2-EFEC6C06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AC02A-A2B4-825F-72CE-9F1F699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5F27-BF17-7CC1-5431-E7570BE2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0D12A-45F1-A4A5-93D6-2A079F05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FA28-3F98-0A45-ECCC-6FB8AC65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C596-7028-563D-17AD-CCD23302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E1BF-6B00-981B-9865-E8986E8D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9C526-9C8D-7CC2-0895-E23D91615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E0308-6711-197C-6B17-0E8AB888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7FB7-A5B1-9BC5-DE96-730735E7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B0D4-6737-E69C-411E-80CA297C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5324-10F5-2B7B-03F8-229BF407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1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9E39-1048-1BED-5AC2-95F962D5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907C-8111-4543-DF22-D7B8FCF0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6B0F-A9E0-78BA-D91D-5546E3D5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A8FF-2DD1-9528-8989-57F620CA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2A1E-EDE2-B615-C1CC-B19C3FF1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2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BFA0-5ED7-9201-0C97-671266DB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2D7F-5333-4CCE-EAAE-2F3FD291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1F33-EBCD-06AD-4B9A-59315832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A0C59-68CE-DACE-71B7-6F3E2DD8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EBFB-2154-8872-D3E4-0437F83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E2C4-A1C6-645F-C5A0-19714EA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B61F-95DB-BD01-F4CC-085A8ABA7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9D3D3-57A2-8637-54C2-5BA2F16AB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88E9E-36DD-B419-38FB-E52E561F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22ED-715C-0946-6F04-B3C190F3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7094D-D4E8-6880-00B6-9CE259A1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0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8F1D-C698-836D-3921-E773CA8F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F44E8-4EAC-911F-19BE-D18C8DEC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070A7-14F0-C117-8C2C-483D6397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43237-C038-E33B-7E16-4AF3B9918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8EE2B-68B1-F846-C638-DDD89734C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C799C-C9AD-5C0F-AF87-74C24930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81B8F-7152-7244-6125-E5E4473D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23C48-9F9F-8429-8722-CC74239C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18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7D1D-3533-FE7F-E0C9-AAAEECE9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A6B29-0B41-8D6A-85E2-5756CD7D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974C0-006C-9599-C6E9-B21C88F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70FB1-CC85-4524-DB79-87647A3B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10000-414D-AA51-D4D2-E2E4A427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A6C3-B3D7-09B4-583C-5765C2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EC56-F26F-A4A4-AA07-881D644A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3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07EB-1265-1E5F-9CE4-DD6B1B51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E55D-9921-C0D0-9BC4-43936EB2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80AAB-37D8-BF57-786F-8AF1501FE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A6EB5-5C5E-F02C-FEE3-E5DB87A2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BE86B-CDB8-258B-3D77-8DBE4B7E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86684-C85A-F302-438A-3C28165D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3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73CB-0313-BEA5-E67B-901777B2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15C35-E305-68FF-CA7C-3E0995D2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CB3B-694C-7E53-8DD1-5C52FED5D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3AEF6-891D-312C-C3F7-28FE7BD4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A4421-2975-6E38-FE01-8ACA011C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3D607-508C-4CCC-F599-297F6AC4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81753-A197-A6CB-5A38-6D33DD7E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26A3-499E-8045-C200-F75681AD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C51D-B360-A21A-9AC3-57021A4E4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6482-19B8-4A44-8F32-65B23EB5B933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6260-5543-8954-7039-13888A13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4472-9348-39DC-FFE4-A878994CE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6962-85D3-4A74-A931-02610909D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5306-517C-2D8D-8831-0A74E2478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920"/>
            <a:ext cx="9144000" cy="4998720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* NOTICE	*</a:t>
            </a:r>
            <a:br>
              <a:rPr lang="en-US" sz="9600" dirty="0"/>
            </a:br>
            <a:r>
              <a:rPr lang="en-US" sz="9600" dirty="0"/>
              <a:t>Pongal Holidays from14-01-23 to 16-01-23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5384E-7B8A-C202-3559-FA3FAC113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720" y="5974080"/>
            <a:ext cx="9052560" cy="14763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21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* NOTICE * Pongal Holidays from14-01-23 to 16-01-23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NOTICE * Pongal Holidays from14-01-23 to 16-01-23</dc:title>
  <dc:creator>saketh sunkari</dc:creator>
  <cp:lastModifiedBy>saketh sunkari</cp:lastModifiedBy>
  <cp:revision>2</cp:revision>
  <dcterms:created xsi:type="dcterms:W3CDTF">2023-01-13T05:33:20Z</dcterms:created>
  <dcterms:modified xsi:type="dcterms:W3CDTF">2023-01-13T05:39:02Z</dcterms:modified>
</cp:coreProperties>
</file>