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4" r:id="rId1"/>
  </p:sldMasterIdLst>
  <p:sldIdLst>
    <p:sldId id="256" r:id="rId2"/>
    <p:sldId id="278" r:id="rId3"/>
    <p:sldId id="279" r:id="rId4"/>
    <p:sldId id="280" r:id="rId5"/>
    <p:sldId id="281" r:id="rId6"/>
    <p:sldId id="286" r:id="rId7"/>
    <p:sldId id="282" r:id="rId8"/>
    <p:sldId id="283" r:id="rId9"/>
    <p:sldId id="287" r:id="rId10"/>
    <p:sldId id="284" r:id="rId11"/>
    <p:sldId id="28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2" d="100"/>
          <a:sy n="82" d="100"/>
        </p:scale>
        <p:origin x="2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4A1098-0780-4D17-AB69-4B23D359207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59995E4-0F00-4FC8-8401-0A6BC8214873}">
      <dgm:prSet custT="1"/>
      <dgm:spPr/>
      <dgm:t>
        <a:bodyPr/>
        <a:lstStyle/>
        <a:p>
          <a:r>
            <a:rPr lang="en-US" sz="1600" b="0" i="0" baseline="0" dirty="0">
              <a:latin typeface="Times New Roman" panose="02020603050405020304" pitchFamily="18" charset="0"/>
              <a:cs typeface="Times New Roman" panose="02020603050405020304" pitchFamily="18" charset="0"/>
            </a:rPr>
            <a:t>Sowjanya Sunkavalli  : </a:t>
          </a:r>
          <a:r>
            <a:rPr lang="en-US" sz="1600" dirty="0">
              <a:latin typeface="Times New Roman" panose="02020603050405020304" pitchFamily="18" charset="0"/>
              <a:cs typeface="Times New Roman" panose="02020603050405020304" pitchFamily="18" charset="0"/>
            </a:rPr>
            <a:t>Worked on Naïve Bayes and Gradient boosting algorithm</a:t>
          </a:r>
          <a:r>
            <a:rPr lang="en-US" sz="1600" b="0" i="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dgm:t>
    </dgm:pt>
    <dgm:pt modelId="{9C075F94-A0D4-403F-AFCF-FE4E564F6410}" type="parTrans" cxnId="{B91C98CF-04B3-4DD6-BC02-154A04C00983}">
      <dgm:prSet/>
      <dgm:spPr/>
      <dgm:t>
        <a:bodyPr/>
        <a:lstStyle/>
        <a:p>
          <a:endParaRPr lang="en-US"/>
        </a:p>
      </dgm:t>
    </dgm:pt>
    <dgm:pt modelId="{FE4CBA9B-2BEC-4482-AC8D-E1BBD018289D}" type="sibTrans" cxnId="{B91C98CF-04B3-4DD6-BC02-154A04C00983}">
      <dgm:prSet/>
      <dgm:spPr/>
      <dgm:t>
        <a:bodyPr/>
        <a:lstStyle/>
        <a:p>
          <a:endParaRPr lang="en-US"/>
        </a:p>
      </dgm:t>
    </dgm:pt>
    <dgm:pt modelId="{FBC55618-2597-4CE7-A7B3-1BE9B9694B41}">
      <dgm:prSet custT="1"/>
      <dgm:spPr/>
      <dgm:t>
        <a:bodyPr/>
        <a:lstStyle/>
        <a:p>
          <a:r>
            <a:rPr lang="en-US" sz="1600" b="0" i="0" baseline="0" dirty="0">
              <a:latin typeface="Times New Roman" panose="02020603050405020304" pitchFamily="18" charset="0"/>
              <a:cs typeface="Times New Roman" panose="02020603050405020304" pitchFamily="18" charset="0"/>
            </a:rPr>
            <a:t>Sathya Sai Satish K  : </a:t>
          </a:r>
          <a:r>
            <a:rPr lang="en-US" sz="1600" dirty="0">
              <a:latin typeface="Times New Roman" panose="02020603050405020304" pitchFamily="18" charset="0"/>
              <a:cs typeface="Times New Roman" panose="02020603050405020304" pitchFamily="18" charset="0"/>
            </a:rPr>
            <a:t>Worked on SVM and Random Forest algorithm</a:t>
          </a:r>
          <a:r>
            <a:rPr lang="en-US" sz="1600" b="0" i="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dgm:t>
    </dgm:pt>
    <dgm:pt modelId="{467E3C43-7E99-4721-A880-7CED54AE444B}" type="parTrans" cxnId="{70C81FDE-6003-4ED8-BE71-B78689543313}">
      <dgm:prSet/>
      <dgm:spPr/>
      <dgm:t>
        <a:bodyPr/>
        <a:lstStyle/>
        <a:p>
          <a:endParaRPr lang="en-US"/>
        </a:p>
      </dgm:t>
    </dgm:pt>
    <dgm:pt modelId="{E3144461-E7CE-4E96-8BDC-ED96AC561540}" type="sibTrans" cxnId="{70C81FDE-6003-4ED8-BE71-B78689543313}">
      <dgm:prSet/>
      <dgm:spPr/>
      <dgm:t>
        <a:bodyPr/>
        <a:lstStyle/>
        <a:p>
          <a:endParaRPr lang="en-US"/>
        </a:p>
      </dgm:t>
    </dgm:pt>
    <dgm:pt modelId="{DACA64BF-F64E-4EB8-8F76-2A94607EFC31}">
      <dgm:prSet custT="1"/>
      <dgm:spPr/>
      <dgm:t>
        <a:bodyPr/>
        <a:lstStyle/>
        <a:p>
          <a:r>
            <a:rPr lang="en-US" sz="1600" b="0" i="0" baseline="0" dirty="0" err="1">
              <a:latin typeface="Times New Roman" panose="02020603050405020304" pitchFamily="18" charset="0"/>
              <a:cs typeface="Times New Roman" panose="02020603050405020304" pitchFamily="18" charset="0"/>
            </a:rPr>
            <a:t>Samskruthi</a:t>
          </a:r>
          <a:r>
            <a:rPr lang="en-US" sz="1600" b="0" i="0" baseline="0" dirty="0">
              <a:latin typeface="Times New Roman" panose="02020603050405020304" pitchFamily="18" charset="0"/>
              <a:cs typeface="Times New Roman" panose="02020603050405020304" pitchFamily="18" charset="0"/>
            </a:rPr>
            <a:t> </a:t>
          </a:r>
          <a:r>
            <a:rPr lang="en-US" sz="1600" b="0" i="0" baseline="0" dirty="0" err="1">
              <a:latin typeface="Times New Roman" panose="02020603050405020304" pitchFamily="18" charset="0"/>
              <a:cs typeface="Times New Roman" panose="02020603050405020304" pitchFamily="18" charset="0"/>
            </a:rPr>
            <a:t>Velamakanni</a:t>
          </a:r>
          <a:r>
            <a:rPr lang="en-US" sz="1600" b="0" i="0" baseline="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Worked on Decision tree and Bagging algorithm</a:t>
          </a:r>
          <a:r>
            <a:rPr lang="en-US" sz="1600" b="0" i="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dgm:t>
    </dgm:pt>
    <dgm:pt modelId="{97D0592E-BEFF-430D-A1EA-CD38D332D96C}" type="parTrans" cxnId="{4C41EE6F-9104-4924-8159-83D9DE5EADBD}">
      <dgm:prSet/>
      <dgm:spPr/>
      <dgm:t>
        <a:bodyPr/>
        <a:lstStyle/>
        <a:p>
          <a:endParaRPr lang="en-US"/>
        </a:p>
      </dgm:t>
    </dgm:pt>
    <dgm:pt modelId="{7E8D6514-010D-40DF-BBB3-5E7F2A19E459}" type="sibTrans" cxnId="{4C41EE6F-9104-4924-8159-83D9DE5EADBD}">
      <dgm:prSet/>
      <dgm:spPr/>
      <dgm:t>
        <a:bodyPr/>
        <a:lstStyle/>
        <a:p>
          <a:endParaRPr lang="en-US"/>
        </a:p>
      </dgm:t>
    </dgm:pt>
    <dgm:pt modelId="{3EFB4D10-5CB0-49BF-A8A5-2FA5E113AA39}">
      <dgm:prSet custT="1"/>
      <dgm:spPr/>
      <dgm:t>
        <a:bodyPr/>
        <a:lstStyle/>
        <a:p>
          <a:r>
            <a:rPr lang="en-US" sz="1600" b="0" i="0" baseline="0" dirty="0">
              <a:latin typeface="Times New Roman" panose="02020603050405020304" pitchFamily="18" charset="0"/>
              <a:cs typeface="Times New Roman" panose="02020603050405020304" pitchFamily="18" charset="0"/>
            </a:rPr>
            <a:t>Praveen </a:t>
          </a:r>
          <a:r>
            <a:rPr lang="en-US" sz="1600" b="0" i="0" baseline="0" dirty="0" err="1">
              <a:latin typeface="Times New Roman" panose="02020603050405020304" pitchFamily="18" charset="0"/>
              <a:cs typeface="Times New Roman" panose="02020603050405020304" pitchFamily="18" charset="0"/>
            </a:rPr>
            <a:t>Gyarala</a:t>
          </a:r>
          <a:r>
            <a:rPr lang="en-US" sz="1600" b="0" i="0" baseline="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Worked on KNN classifier and AdaBoost algorithm</a:t>
          </a:r>
          <a:r>
            <a:rPr lang="en-US" sz="1600" b="0" i="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dgm:t>
    </dgm:pt>
    <dgm:pt modelId="{9D543924-79AF-4024-A112-DD8723ABD33C}" type="parTrans" cxnId="{2AEBEAA5-F144-4735-96F6-4C477889E545}">
      <dgm:prSet/>
      <dgm:spPr/>
      <dgm:t>
        <a:bodyPr/>
        <a:lstStyle/>
        <a:p>
          <a:endParaRPr lang="en-US"/>
        </a:p>
      </dgm:t>
    </dgm:pt>
    <dgm:pt modelId="{FAE7862C-ED1F-4D0A-A59B-D64A3DE80422}" type="sibTrans" cxnId="{2AEBEAA5-F144-4735-96F6-4C477889E545}">
      <dgm:prSet/>
      <dgm:spPr/>
      <dgm:t>
        <a:bodyPr/>
        <a:lstStyle/>
        <a:p>
          <a:endParaRPr lang="en-US"/>
        </a:p>
      </dgm:t>
    </dgm:pt>
    <dgm:pt modelId="{60913814-A7F5-4839-91A8-81BD4AC62F75}">
      <dgm:prSet custT="1"/>
      <dgm:spPr/>
      <dgm:t>
        <a:bodyPr/>
        <a:lstStyle/>
        <a:p>
          <a:r>
            <a:rPr lang="en-US" sz="1600" dirty="0">
              <a:latin typeface="Times New Roman" panose="02020603050405020304" pitchFamily="18" charset="0"/>
              <a:cs typeface="Times New Roman" panose="02020603050405020304" pitchFamily="18" charset="0"/>
            </a:rPr>
            <a:t>Each person contributed 25% in the project.</a:t>
          </a:r>
        </a:p>
      </dgm:t>
    </dgm:pt>
    <dgm:pt modelId="{FB7F1314-C24E-4764-B31F-07A0C1EBBA32}" type="parTrans" cxnId="{5C81E21F-22B6-43A4-AF45-46710E11F9E1}">
      <dgm:prSet/>
      <dgm:spPr/>
      <dgm:t>
        <a:bodyPr/>
        <a:lstStyle/>
        <a:p>
          <a:endParaRPr lang="en-US"/>
        </a:p>
      </dgm:t>
    </dgm:pt>
    <dgm:pt modelId="{A14DE34C-D2C6-48C1-BB7F-D0FE94F17212}" type="sibTrans" cxnId="{5C81E21F-22B6-43A4-AF45-46710E11F9E1}">
      <dgm:prSet/>
      <dgm:spPr/>
      <dgm:t>
        <a:bodyPr/>
        <a:lstStyle/>
        <a:p>
          <a:endParaRPr lang="en-US"/>
        </a:p>
      </dgm:t>
    </dgm:pt>
    <dgm:pt modelId="{05D93CB4-1CD3-4043-9FC9-37B0174ADA37}" type="pres">
      <dgm:prSet presAssocID="{A04A1098-0780-4D17-AB69-4B23D3592070}" presName="linear" presStyleCnt="0">
        <dgm:presLayoutVars>
          <dgm:animLvl val="lvl"/>
          <dgm:resizeHandles val="exact"/>
        </dgm:presLayoutVars>
      </dgm:prSet>
      <dgm:spPr/>
    </dgm:pt>
    <dgm:pt modelId="{9921B686-4663-418E-9395-799736D7175D}" type="pres">
      <dgm:prSet presAssocID="{359995E4-0F00-4FC8-8401-0A6BC8214873}" presName="parentText" presStyleLbl="node1" presStyleIdx="0" presStyleCnt="5">
        <dgm:presLayoutVars>
          <dgm:chMax val="0"/>
          <dgm:bulletEnabled val="1"/>
        </dgm:presLayoutVars>
      </dgm:prSet>
      <dgm:spPr/>
    </dgm:pt>
    <dgm:pt modelId="{945BAD1B-DBED-4BBB-B929-172797FD6412}" type="pres">
      <dgm:prSet presAssocID="{FE4CBA9B-2BEC-4482-AC8D-E1BBD018289D}" presName="spacer" presStyleCnt="0"/>
      <dgm:spPr/>
    </dgm:pt>
    <dgm:pt modelId="{22D285F2-DDC6-4CB7-8A44-FDD5F3F4F540}" type="pres">
      <dgm:prSet presAssocID="{FBC55618-2597-4CE7-A7B3-1BE9B9694B41}" presName="parentText" presStyleLbl="node1" presStyleIdx="1" presStyleCnt="5">
        <dgm:presLayoutVars>
          <dgm:chMax val="0"/>
          <dgm:bulletEnabled val="1"/>
        </dgm:presLayoutVars>
      </dgm:prSet>
      <dgm:spPr/>
    </dgm:pt>
    <dgm:pt modelId="{AC5337D7-8B8B-472A-9CEF-5EDCB6D2E2C4}" type="pres">
      <dgm:prSet presAssocID="{E3144461-E7CE-4E96-8BDC-ED96AC561540}" presName="spacer" presStyleCnt="0"/>
      <dgm:spPr/>
    </dgm:pt>
    <dgm:pt modelId="{025344E6-82E9-4818-A49F-973E7617AA46}" type="pres">
      <dgm:prSet presAssocID="{DACA64BF-F64E-4EB8-8F76-2A94607EFC31}" presName="parentText" presStyleLbl="node1" presStyleIdx="2" presStyleCnt="5">
        <dgm:presLayoutVars>
          <dgm:chMax val="0"/>
          <dgm:bulletEnabled val="1"/>
        </dgm:presLayoutVars>
      </dgm:prSet>
      <dgm:spPr/>
    </dgm:pt>
    <dgm:pt modelId="{3C9B29E8-03A3-4EE8-A054-C675984C5624}" type="pres">
      <dgm:prSet presAssocID="{7E8D6514-010D-40DF-BBB3-5E7F2A19E459}" presName="spacer" presStyleCnt="0"/>
      <dgm:spPr/>
    </dgm:pt>
    <dgm:pt modelId="{61CC0CDF-71C0-4823-9B2F-1A84C92CCE1A}" type="pres">
      <dgm:prSet presAssocID="{3EFB4D10-5CB0-49BF-A8A5-2FA5E113AA39}" presName="parentText" presStyleLbl="node1" presStyleIdx="3" presStyleCnt="5">
        <dgm:presLayoutVars>
          <dgm:chMax val="0"/>
          <dgm:bulletEnabled val="1"/>
        </dgm:presLayoutVars>
      </dgm:prSet>
      <dgm:spPr/>
    </dgm:pt>
    <dgm:pt modelId="{3768F7F9-3B5E-4EFB-9629-EA96FDB584B2}" type="pres">
      <dgm:prSet presAssocID="{FAE7862C-ED1F-4D0A-A59B-D64A3DE80422}" presName="spacer" presStyleCnt="0"/>
      <dgm:spPr/>
    </dgm:pt>
    <dgm:pt modelId="{38153C0F-C1DE-4378-999C-241DECA4A7A1}" type="pres">
      <dgm:prSet presAssocID="{60913814-A7F5-4839-91A8-81BD4AC62F75}" presName="parentText" presStyleLbl="node1" presStyleIdx="4" presStyleCnt="5">
        <dgm:presLayoutVars>
          <dgm:chMax val="0"/>
          <dgm:bulletEnabled val="1"/>
        </dgm:presLayoutVars>
      </dgm:prSet>
      <dgm:spPr/>
    </dgm:pt>
  </dgm:ptLst>
  <dgm:cxnLst>
    <dgm:cxn modelId="{90FAB410-2F06-4890-B628-B194D5F72B11}" type="presOf" srcId="{60913814-A7F5-4839-91A8-81BD4AC62F75}" destId="{38153C0F-C1DE-4378-999C-241DECA4A7A1}" srcOrd="0" destOrd="0" presId="urn:microsoft.com/office/officeart/2005/8/layout/vList2"/>
    <dgm:cxn modelId="{2C8E5315-9BC7-4826-8E70-4CAF2975A7FA}" type="presOf" srcId="{DACA64BF-F64E-4EB8-8F76-2A94607EFC31}" destId="{025344E6-82E9-4818-A49F-973E7617AA46}" srcOrd="0" destOrd="0" presId="urn:microsoft.com/office/officeart/2005/8/layout/vList2"/>
    <dgm:cxn modelId="{5C81E21F-22B6-43A4-AF45-46710E11F9E1}" srcId="{A04A1098-0780-4D17-AB69-4B23D3592070}" destId="{60913814-A7F5-4839-91A8-81BD4AC62F75}" srcOrd="4" destOrd="0" parTransId="{FB7F1314-C24E-4764-B31F-07A0C1EBBA32}" sibTransId="{A14DE34C-D2C6-48C1-BB7F-D0FE94F17212}"/>
    <dgm:cxn modelId="{AFC36830-2CEE-4E9C-8723-ECA4508A4E46}" type="presOf" srcId="{3EFB4D10-5CB0-49BF-A8A5-2FA5E113AA39}" destId="{61CC0CDF-71C0-4823-9B2F-1A84C92CCE1A}" srcOrd="0" destOrd="0" presId="urn:microsoft.com/office/officeart/2005/8/layout/vList2"/>
    <dgm:cxn modelId="{4C41EE6F-9104-4924-8159-83D9DE5EADBD}" srcId="{A04A1098-0780-4D17-AB69-4B23D3592070}" destId="{DACA64BF-F64E-4EB8-8F76-2A94607EFC31}" srcOrd="2" destOrd="0" parTransId="{97D0592E-BEFF-430D-A1EA-CD38D332D96C}" sibTransId="{7E8D6514-010D-40DF-BBB3-5E7F2A19E459}"/>
    <dgm:cxn modelId="{DF57DD55-6962-46B7-8442-0E5EB4EC4407}" type="presOf" srcId="{FBC55618-2597-4CE7-A7B3-1BE9B9694B41}" destId="{22D285F2-DDC6-4CB7-8A44-FDD5F3F4F540}" srcOrd="0" destOrd="0" presId="urn:microsoft.com/office/officeart/2005/8/layout/vList2"/>
    <dgm:cxn modelId="{E938629B-A998-4E52-81A8-7977F8E0C0FC}" type="presOf" srcId="{A04A1098-0780-4D17-AB69-4B23D3592070}" destId="{05D93CB4-1CD3-4043-9FC9-37B0174ADA37}" srcOrd="0" destOrd="0" presId="urn:microsoft.com/office/officeart/2005/8/layout/vList2"/>
    <dgm:cxn modelId="{2AEBEAA5-F144-4735-96F6-4C477889E545}" srcId="{A04A1098-0780-4D17-AB69-4B23D3592070}" destId="{3EFB4D10-5CB0-49BF-A8A5-2FA5E113AA39}" srcOrd="3" destOrd="0" parTransId="{9D543924-79AF-4024-A112-DD8723ABD33C}" sibTransId="{FAE7862C-ED1F-4D0A-A59B-D64A3DE80422}"/>
    <dgm:cxn modelId="{B91C98CF-04B3-4DD6-BC02-154A04C00983}" srcId="{A04A1098-0780-4D17-AB69-4B23D3592070}" destId="{359995E4-0F00-4FC8-8401-0A6BC8214873}" srcOrd="0" destOrd="0" parTransId="{9C075F94-A0D4-403F-AFCF-FE4E564F6410}" sibTransId="{FE4CBA9B-2BEC-4482-AC8D-E1BBD018289D}"/>
    <dgm:cxn modelId="{70C81FDE-6003-4ED8-BE71-B78689543313}" srcId="{A04A1098-0780-4D17-AB69-4B23D3592070}" destId="{FBC55618-2597-4CE7-A7B3-1BE9B9694B41}" srcOrd="1" destOrd="0" parTransId="{467E3C43-7E99-4721-A880-7CED54AE444B}" sibTransId="{E3144461-E7CE-4E96-8BDC-ED96AC561540}"/>
    <dgm:cxn modelId="{8A2678E0-B910-40A5-84BF-B4A11E63CD21}" type="presOf" srcId="{359995E4-0F00-4FC8-8401-0A6BC8214873}" destId="{9921B686-4663-418E-9395-799736D7175D}" srcOrd="0" destOrd="0" presId="urn:microsoft.com/office/officeart/2005/8/layout/vList2"/>
    <dgm:cxn modelId="{7A23C468-6D92-4252-B791-1FF1C0DBF4CD}" type="presParOf" srcId="{05D93CB4-1CD3-4043-9FC9-37B0174ADA37}" destId="{9921B686-4663-418E-9395-799736D7175D}" srcOrd="0" destOrd="0" presId="urn:microsoft.com/office/officeart/2005/8/layout/vList2"/>
    <dgm:cxn modelId="{B37098BB-205F-4380-A7AD-F0EE09DC7E18}" type="presParOf" srcId="{05D93CB4-1CD3-4043-9FC9-37B0174ADA37}" destId="{945BAD1B-DBED-4BBB-B929-172797FD6412}" srcOrd="1" destOrd="0" presId="urn:microsoft.com/office/officeart/2005/8/layout/vList2"/>
    <dgm:cxn modelId="{6DE190F9-7D0C-4875-9AEB-6F9100F71E1D}" type="presParOf" srcId="{05D93CB4-1CD3-4043-9FC9-37B0174ADA37}" destId="{22D285F2-DDC6-4CB7-8A44-FDD5F3F4F540}" srcOrd="2" destOrd="0" presId="urn:microsoft.com/office/officeart/2005/8/layout/vList2"/>
    <dgm:cxn modelId="{974B602C-881E-435A-90D0-EC205BC67692}" type="presParOf" srcId="{05D93CB4-1CD3-4043-9FC9-37B0174ADA37}" destId="{AC5337D7-8B8B-472A-9CEF-5EDCB6D2E2C4}" srcOrd="3" destOrd="0" presId="urn:microsoft.com/office/officeart/2005/8/layout/vList2"/>
    <dgm:cxn modelId="{49111337-2F17-4106-8F4F-9E502CC2AB6E}" type="presParOf" srcId="{05D93CB4-1CD3-4043-9FC9-37B0174ADA37}" destId="{025344E6-82E9-4818-A49F-973E7617AA46}" srcOrd="4" destOrd="0" presId="urn:microsoft.com/office/officeart/2005/8/layout/vList2"/>
    <dgm:cxn modelId="{B1CEAEB3-FC26-41E2-B389-DC77E42369C3}" type="presParOf" srcId="{05D93CB4-1CD3-4043-9FC9-37B0174ADA37}" destId="{3C9B29E8-03A3-4EE8-A054-C675984C5624}" srcOrd="5" destOrd="0" presId="urn:microsoft.com/office/officeart/2005/8/layout/vList2"/>
    <dgm:cxn modelId="{D266D09E-0DB3-46B4-80A8-704CB008FF23}" type="presParOf" srcId="{05D93CB4-1CD3-4043-9FC9-37B0174ADA37}" destId="{61CC0CDF-71C0-4823-9B2F-1A84C92CCE1A}" srcOrd="6" destOrd="0" presId="urn:microsoft.com/office/officeart/2005/8/layout/vList2"/>
    <dgm:cxn modelId="{55741598-330A-47D0-94ED-BEABFEAA62C8}" type="presParOf" srcId="{05D93CB4-1CD3-4043-9FC9-37B0174ADA37}" destId="{3768F7F9-3B5E-4EFB-9629-EA96FDB584B2}" srcOrd="7" destOrd="0" presId="urn:microsoft.com/office/officeart/2005/8/layout/vList2"/>
    <dgm:cxn modelId="{DE0D1470-10D8-40F5-9FC8-97B17253C3AF}" type="presParOf" srcId="{05D93CB4-1CD3-4043-9FC9-37B0174ADA37}" destId="{38153C0F-C1DE-4378-999C-241DECA4A7A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E35C2-F1F3-4EDF-AD55-E957BC7E652E}" type="doc">
      <dgm:prSet loTypeId="urn:microsoft.com/office/officeart/2005/8/layout/hierarchy1" loCatId="hierarchy" qsTypeId="urn:microsoft.com/office/officeart/2005/8/quickstyle/simple4" qsCatId="simple" csTypeId="urn:microsoft.com/office/officeart/2005/8/colors/accent6_2" csCatId="accent6" phldr="1"/>
      <dgm:spPr/>
      <dgm:t>
        <a:bodyPr/>
        <a:lstStyle/>
        <a:p>
          <a:endParaRPr lang="en-US"/>
        </a:p>
      </dgm:t>
    </dgm:pt>
    <dgm:pt modelId="{8748DC03-C89F-48AA-8CF0-9BD18399E651}">
      <dgm:prSet/>
      <dgm:spPr/>
      <dgm:t>
        <a:bodyPr/>
        <a:lstStyle/>
        <a:p>
          <a:pPr algn="just"/>
          <a:r>
            <a:rPr lang="en-US" dirty="0">
              <a:latin typeface="Times New Roman" panose="02020603050405020304" pitchFamily="18" charset="0"/>
              <a:cs typeface="Times New Roman" panose="02020603050405020304" pitchFamily="18" charset="0"/>
            </a:rPr>
            <a:t>With the rapid development of internet users, email spam has grown to be a significant issue today. They are being used for fraud, phishing, and unlawful and immoral behavior. Infecting your system and ours both occurs when spam emails are used to distribute harmful links. </a:t>
          </a:r>
        </a:p>
      </dgm:t>
    </dgm:pt>
    <dgm:pt modelId="{B5FE4E95-E50A-4ED2-A44F-7F480C72477E}" type="parTrans" cxnId="{DFF8868C-E194-4C8F-903D-338BB8EF5168}">
      <dgm:prSet/>
      <dgm:spPr/>
      <dgm:t>
        <a:bodyPr/>
        <a:lstStyle/>
        <a:p>
          <a:endParaRPr lang="en-US"/>
        </a:p>
      </dgm:t>
    </dgm:pt>
    <dgm:pt modelId="{0D53F91D-9170-4F9C-AD1A-957B891EB4B5}" type="sibTrans" cxnId="{DFF8868C-E194-4C8F-903D-338BB8EF5168}">
      <dgm:prSet/>
      <dgm:spPr/>
      <dgm:t>
        <a:bodyPr/>
        <a:lstStyle/>
        <a:p>
          <a:endParaRPr lang="en-US"/>
        </a:p>
      </dgm:t>
    </dgm:pt>
    <dgm:pt modelId="{450C551F-A997-4821-ADEF-CAD7E39856AF}">
      <dgm:prSet/>
      <dgm:spPr/>
      <dgm:t>
        <a:bodyPr/>
        <a:lstStyle/>
        <a:p>
          <a:pPr algn="just"/>
          <a:r>
            <a:rPr lang="en-US" dirty="0">
              <a:latin typeface="Times New Roman" panose="02020603050405020304" pitchFamily="18" charset="0"/>
              <a:cs typeface="Times New Roman" panose="02020603050405020304" pitchFamily="18" charset="0"/>
            </a:rPr>
            <a:t>For the spammers, it is very simple to set up a phony profile and email address. They target those people who are unaware of these scams by making themselves appear to be real persons in their spam emails. Spam emails must be found and categorized, which is a need.</a:t>
          </a:r>
        </a:p>
      </dgm:t>
    </dgm:pt>
    <dgm:pt modelId="{C4E0AA9E-25F9-4C96-B801-16F25030E06A}" type="parTrans" cxnId="{3A9F4BD3-3031-4D2F-8F1F-FCB8A4D4C882}">
      <dgm:prSet/>
      <dgm:spPr/>
      <dgm:t>
        <a:bodyPr/>
        <a:lstStyle/>
        <a:p>
          <a:endParaRPr lang="en-US"/>
        </a:p>
      </dgm:t>
    </dgm:pt>
    <dgm:pt modelId="{4596DAE3-D250-49AC-98F7-597AB5F0DFD1}" type="sibTrans" cxnId="{3A9F4BD3-3031-4D2F-8F1F-FCB8A4D4C882}">
      <dgm:prSet/>
      <dgm:spPr/>
      <dgm:t>
        <a:bodyPr/>
        <a:lstStyle/>
        <a:p>
          <a:endParaRPr lang="en-US"/>
        </a:p>
      </dgm:t>
    </dgm:pt>
    <dgm:pt modelId="{89C429FA-7166-4ACB-AD6A-2DA54826C184}" type="pres">
      <dgm:prSet presAssocID="{4F0E35C2-F1F3-4EDF-AD55-E957BC7E652E}" presName="hierChild1" presStyleCnt="0">
        <dgm:presLayoutVars>
          <dgm:chPref val="1"/>
          <dgm:dir/>
          <dgm:animOne val="branch"/>
          <dgm:animLvl val="lvl"/>
          <dgm:resizeHandles/>
        </dgm:presLayoutVars>
      </dgm:prSet>
      <dgm:spPr/>
    </dgm:pt>
    <dgm:pt modelId="{B1541278-6D43-4931-9F7C-76DFC4E49997}" type="pres">
      <dgm:prSet presAssocID="{8748DC03-C89F-48AA-8CF0-9BD18399E651}" presName="hierRoot1" presStyleCnt="0"/>
      <dgm:spPr/>
    </dgm:pt>
    <dgm:pt modelId="{575BCFD5-1107-44A9-AF6F-95C6869A6C89}" type="pres">
      <dgm:prSet presAssocID="{8748DC03-C89F-48AA-8CF0-9BD18399E651}" presName="composite" presStyleCnt="0"/>
      <dgm:spPr/>
    </dgm:pt>
    <dgm:pt modelId="{05AA20AB-30C3-427B-8125-623AEBD061CF}" type="pres">
      <dgm:prSet presAssocID="{8748DC03-C89F-48AA-8CF0-9BD18399E651}" presName="background" presStyleLbl="node0" presStyleIdx="0" presStyleCnt="2"/>
      <dgm:spPr/>
    </dgm:pt>
    <dgm:pt modelId="{E00E1A9E-1368-4688-8601-E260003C4C8A}" type="pres">
      <dgm:prSet presAssocID="{8748DC03-C89F-48AA-8CF0-9BD18399E651}" presName="text" presStyleLbl="fgAcc0" presStyleIdx="0" presStyleCnt="2">
        <dgm:presLayoutVars>
          <dgm:chPref val="3"/>
        </dgm:presLayoutVars>
      </dgm:prSet>
      <dgm:spPr/>
    </dgm:pt>
    <dgm:pt modelId="{4E106881-701E-4825-A8E0-E22965574F83}" type="pres">
      <dgm:prSet presAssocID="{8748DC03-C89F-48AA-8CF0-9BD18399E651}" presName="hierChild2" presStyleCnt="0"/>
      <dgm:spPr/>
    </dgm:pt>
    <dgm:pt modelId="{2344863F-5322-411C-9A50-7D72CFF4788B}" type="pres">
      <dgm:prSet presAssocID="{450C551F-A997-4821-ADEF-CAD7E39856AF}" presName="hierRoot1" presStyleCnt="0"/>
      <dgm:spPr/>
    </dgm:pt>
    <dgm:pt modelId="{9E62C98D-CE8F-4216-89EA-E5F75D641D22}" type="pres">
      <dgm:prSet presAssocID="{450C551F-A997-4821-ADEF-CAD7E39856AF}" presName="composite" presStyleCnt="0"/>
      <dgm:spPr/>
    </dgm:pt>
    <dgm:pt modelId="{AAA15694-5A76-491C-A041-FFAF46A8BA19}" type="pres">
      <dgm:prSet presAssocID="{450C551F-A997-4821-ADEF-CAD7E39856AF}" presName="background" presStyleLbl="node0" presStyleIdx="1" presStyleCnt="2"/>
      <dgm:spPr/>
    </dgm:pt>
    <dgm:pt modelId="{A351BE9A-56FB-4053-8805-1218F5713C0F}" type="pres">
      <dgm:prSet presAssocID="{450C551F-A997-4821-ADEF-CAD7E39856AF}" presName="text" presStyleLbl="fgAcc0" presStyleIdx="1" presStyleCnt="2">
        <dgm:presLayoutVars>
          <dgm:chPref val="3"/>
        </dgm:presLayoutVars>
      </dgm:prSet>
      <dgm:spPr/>
    </dgm:pt>
    <dgm:pt modelId="{2F33152B-9525-4805-8A9C-4F467AC6A967}" type="pres">
      <dgm:prSet presAssocID="{450C551F-A997-4821-ADEF-CAD7E39856AF}" presName="hierChild2" presStyleCnt="0"/>
      <dgm:spPr/>
    </dgm:pt>
  </dgm:ptLst>
  <dgm:cxnLst>
    <dgm:cxn modelId="{A6727F04-895B-4E6E-837F-6EEC049B0874}" type="presOf" srcId="{8748DC03-C89F-48AA-8CF0-9BD18399E651}" destId="{E00E1A9E-1368-4688-8601-E260003C4C8A}" srcOrd="0" destOrd="0" presId="urn:microsoft.com/office/officeart/2005/8/layout/hierarchy1"/>
    <dgm:cxn modelId="{DFF8868C-E194-4C8F-903D-338BB8EF5168}" srcId="{4F0E35C2-F1F3-4EDF-AD55-E957BC7E652E}" destId="{8748DC03-C89F-48AA-8CF0-9BD18399E651}" srcOrd="0" destOrd="0" parTransId="{B5FE4E95-E50A-4ED2-A44F-7F480C72477E}" sibTransId="{0D53F91D-9170-4F9C-AD1A-957B891EB4B5}"/>
    <dgm:cxn modelId="{A9203C8F-7597-4F44-815A-6CBA4934C571}" type="presOf" srcId="{450C551F-A997-4821-ADEF-CAD7E39856AF}" destId="{A351BE9A-56FB-4053-8805-1218F5713C0F}" srcOrd="0" destOrd="0" presId="urn:microsoft.com/office/officeart/2005/8/layout/hierarchy1"/>
    <dgm:cxn modelId="{3A9F4BD3-3031-4D2F-8F1F-FCB8A4D4C882}" srcId="{4F0E35C2-F1F3-4EDF-AD55-E957BC7E652E}" destId="{450C551F-A997-4821-ADEF-CAD7E39856AF}" srcOrd="1" destOrd="0" parTransId="{C4E0AA9E-25F9-4C96-B801-16F25030E06A}" sibTransId="{4596DAE3-D250-49AC-98F7-597AB5F0DFD1}"/>
    <dgm:cxn modelId="{ADBD3BDB-8542-4B55-BC2B-5338A02659D5}" type="presOf" srcId="{4F0E35C2-F1F3-4EDF-AD55-E957BC7E652E}" destId="{89C429FA-7166-4ACB-AD6A-2DA54826C184}" srcOrd="0" destOrd="0" presId="urn:microsoft.com/office/officeart/2005/8/layout/hierarchy1"/>
    <dgm:cxn modelId="{A5E9C964-09CB-4020-8A1D-BD9861786912}" type="presParOf" srcId="{89C429FA-7166-4ACB-AD6A-2DA54826C184}" destId="{B1541278-6D43-4931-9F7C-76DFC4E49997}" srcOrd="0" destOrd="0" presId="urn:microsoft.com/office/officeart/2005/8/layout/hierarchy1"/>
    <dgm:cxn modelId="{60363E3A-424A-4796-A7B8-97DC03C6790C}" type="presParOf" srcId="{B1541278-6D43-4931-9F7C-76DFC4E49997}" destId="{575BCFD5-1107-44A9-AF6F-95C6869A6C89}" srcOrd="0" destOrd="0" presId="urn:microsoft.com/office/officeart/2005/8/layout/hierarchy1"/>
    <dgm:cxn modelId="{AC0608B6-82C2-4210-84E4-80D7D2EAB0D7}" type="presParOf" srcId="{575BCFD5-1107-44A9-AF6F-95C6869A6C89}" destId="{05AA20AB-30C3-427B-8125-623AEBD061CF}" srcOrd="0" destOrd="0" presId="urn:microsoft.com/office/officeart/2005/8/layout/hierarchy1"/>
    <dgm:cxn modelId="{836BBFD6-EAF1-4C65-8BAD-83A82F259644}" type="presParOf" srcId="{575BCFD5-1107-44A9-AF6F-95C6869A6C89}" destId="{E00E1A9E-1368-4688-8601-E260003C4C8A}" srcOrd="1" destOrd="0" presId="urn:microsoft.com/office/officeart/2005/8/layout/hierarchy1"/>
    <dgm:cxn modelId="{9F7FF734-D48E-453F-86B9-05708705DB88}" type="presParOf" srcId="{B1541278-6D43-4931-9F7C-76DFC4E49997}" destId="{4E106881-701E-4825-A8E0-E22965574F83}" srcOrd="1" destOrd="0" presId="urn:microsoft.com/office/officeart/2005/8/layout/hierarchy1"/>
    <dgm:cxn modelId="{B5C59B75-5B44-4B86-826B-2A6064BA3E75}" type="presParOf" srcId="{89C429FA-7166-4ACB-AD6A-2DA54826C184}" destId="{2344863F-5322-411C-9A50-7D72CFF4788B}" srcOrd="1" destOrd="0" presId="urn:microsoft.com/office/officeart/2005/8/layout/hierarchy1"/>
    <dgm:cxn modelId="{58DD747C-9709-404D-BB1A-D7E154FB923E}" type="presParOf" srcId="{2344863F-5322-411C-9A50-7D72CFF4788B}" destId="{9E62C98D-CE8F-4216-89EA-E5F75D641D22}" srcOrd="0" destOrd="0" presId="urn:microsoft.com/office/officeart/2005/8/layout/hierarchy1"/>
    <dgm:cxn modelId="{99702B45-11AA-4C99-9FC3-9E9CBF568F38}" type="presParOf" srcId="{9E62C98D-CE8F-4216-89EA-E5F75D641D22}" destId="{AAA15694-5A76-491C-A041-FFAF46A8BA19}" srcOrd="0" destOrd="0" presId="urn:microsoft.com/office/officeart/2005/8/layout/hierarchy1"/>
    <dgm:cxn modelId="{A5D9C021-DB4A-4974-B4E8-5F2C5F8A8A03}" type="presParOf" srcId="{9E62C98D-CE8F-4216-89EA-E5F75D641D22}" destId="{A351BE9A-56FB-4053-8805-1218F5713C0F}" srcOrd="1" destOrd="0" presId="urn:microsoft.com/office/officeart/2005/8/layout/hierarchy1"/>
    <dgm:cxn modelId="{85B5F5FE-B6BF-42BE-9E05-7C0CB5B8AA86}" type="presParOf" srcId="{2344863F-5322-411C-9A50-7D72CFF4788B}" destId="{2F33152B-9525-4805-8A9C-4F467AC6A96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390C4E-AA1F-415A-847A-C2040AB07DCF}"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15084668-A3AD-48B2-B3A4-8D86FE28BD3D}">
      <dgm:prSet/>
      <dgm:spPr/>
      <dgm:t>
        <a:bodyPr/>
        <a:lstStyle/>
        <a:p>
          <a:pPr algn="just"/>
          <a:r>
            <a:rPr lang="en-US" dirty="0">
              <a:latin typeface="Times New Roman" panose="02020603050405020304" pitchFamily="18" charset="0"/>
              <a:cs typeface="Times New Roman" panose="02020603050405020304" pitchFamily="18" charset="0"/>
            </a:rPr>
            <a:t>As a medium of communication, email has grown in importance. Around 196 billion emails are sent daily around the world, and there are projected to be 4.1 billion email accounts there in 2014. The main danger facing email users is spam.</a:t>
          </a:r>
        </a:p>
      </dgm:t>
    </dgm:pt>
    <dgm:pt modelId="{7107B28B-D79D-43E0-B124-BD0AAE10607F}" type="parTrans" cxnId="{9654AAFE-90E8-45EC-913F-4F8067A3C1AC}">
      <dgm:prSet/>
      <dgm:spPr/>
      <dgm:t>
        <a:bodyPr/>
        <a:lstStyle/>
        <a:p>
          <a:endParaRPr lang="en-US"/>
        </a:p>
      </dgm:t>
    </dgm:pt>
    <dgm:pt modelId="{24B7AB9C-E832-423E-8C4A-9EC5A99433ED}" type="sibTrans" cxnId="{9654AAFE-90E8-45EC-913F-4F8067A3C1AC}">
      <dgm:prSet/>
      <dgm:spPr/>
      <dgm:t>
        <a:bodyPr/>
        <a:lstStyle/>
        <a:p>
          <a:endParaRPr lang="en-US"/>
        </a:p>
      </dgm:t>
    </dgm:pt>
    <dgm:pt modelId="{30EF5399-6502-4F63-8F90-896799CDED35}">
      <dgm:prSet/>
      <dgm:spPr/>
      <dgm:t>
        <a:bodyPr/>
        <a:lstStyle/>
        <a:p>
          <a:pPr algn="just"/>
          <a:r>
            <a:rPr lang="en-US" dirty="0">
              <a:latin typeface="Times New Roman" panose="02020603050405020304" pitchFamily="18" charset="0"/>
              <a:cs typeface="Times New Roman" panose="02020603050405020304" pitchFamily="18" charset="0"/>
            </a:rPr>
            <a:t>Email spam is typically of a commercial character. Whether they are commercial or not, a lot of them are not only annoying because they steal your attention, but they can also be dangerous because they may contain links to phishing websites, malicious websites, or websites that host malware.</a:t>
          </a:r>
        </a:p>
      </dgm:t>
    </dgm:pt>
    <dgm:pt modelId="{19431A1B-D664-4174-AE8A-6CFE2270B084}" type="parTrans" cxnId="{AA51C0E2-A6B9-490C-A361-E7DBB457DBEC}">
      <dgm:prSet/>
      <dgm:spPr/>
      <dgm:t>
        <a:bodyPr/>
        <a:lstStyle/>
        <a:p>
          <a:endParaRPr lang="en-US"/>
        </a:p>
      </dgm:t>
    </dgm:pt>
    <dgm:pt modelId="{16EFF7BF-0FBD-48C9-BFB5-62415BA7EADE}" type="sibTrans" cxnId="{AA51C0E2-A6B9-490C-A361-E7DBB457DBEC}">
      <dgm:prSet/>
      <dgm:spPr/>
      <dgm:t>
        <a:bodyPr/>
        <a:lstStyle/>
        <a:p>
          <a:endParaRPr lang="en-US"/>
        </a:p>
      </dgm:t>
    </dgm:pt>
    <dgm:pt modelId="{9874198D-B5EB-441C-BC87-ABDEF8CB641F}">
      <dgm:prSet/>
      <dgm:spPr/>
      <dgm:t>
        <a:bodyPr/>
        <a:lstStyle/>
        <a:p>
          <a:pPr algn="just"/>
          <a:r>
            <a:rPr lang="en-US" dirty="0">
              <a:latin typeface="Times New Roman" panose="02020603050405020304" pitchFamily="18" charset="0"/>
              <a:cs typeface="Times New Roman" panose="02020603050405020304" pitchFamily="18" charset="0"/>
            </a:rPr>
            <a:t>The project's primary goals are to detect spam emails and to optimize data storage.</a:t>
          </a:r>
        </a:p>
      </dgm:t>
    </dgm:pt>
    <dgm:pt modelId="{3234C0D6-5A8D-4E47-96A5-186D9721A676}" type="parTrans" cxnId="{B431EEF5-DDB2-4BE7-AB46-20CF9B8E8B67}">
      <dgm:prSet/>
      <dgm:spPr/>
      <dgm:t>
        <a:bodyPr/>
        <a:lstStyle/>
        <a:p>
          <a:endParaRPr lang="en-US"/>
        </a:p>
      </dgm:t>
    </dgm:pt>
    <dgm:pt modelId="{1108AFD8-7FDE-4FFE-B4E0-B0E71EAB156B}" type="sibTrans" cxnId="{B431EEF5-DDB2-4BE7-AB46-20CF9B8E8B67}">
      <dgm:prSet/>
      <dgm:spPr/>
      <dgm:t>
        <a:bodyPr/>
        <a:lstStyle/>
        <a:p>
          <a:endParaRPr lang="en-US"/>
        </a:p>
      </dgm:t>
    </dgm:pt>
    <dgm:pt modelId="{69DE656E-031E-4E2E-BFCA-388C4E2811AF}" type="pres">
      <dgm:prSet presAssocID="{07390C4E-AA1F-415A-847A-C2040AB07DCF}" presName="vert0" presStyleCnt="0">
        <dgm:presLayoutVars>
          <dgm:dir/>
          <dgm:animOne val="branch"/>
          <dgm:animLvl val="lvl"/>
        </dgm:presLayoutVars>
      </dgm:prSet>
      <dgm:spPr/>
    </dgm:pt>
    <dgm:pt modelId="{7DB8A8ED-1E8C-4C63-994A-6FDC51CA16A4}" type="pres">
      <dgm:prSet presAssocID="{15084668-A3AD-48B2-B3A4-8D86FE28BD3D}" presName="thickLine" presStyleLbl="alignNode1" presStyleIdx="0" presStyleCnt="3"/>
      <dgm:spPr/>
    </dgm:pt>
    <dgm:pt modelId="{25C49659-B581-40EA-98EF-D245FC5F8A98}" type="pres">
      <dgm:prSet presAssocID="{15084668-A3AD-48B2-B3A4-8D86FE28BD3D}" presName="horz1" presStyleCnt="0"/>
      <dgm:spPr/>
    </dgm:pt>
    <dgm:pt modelId="{7559A533-6D17-4D23-83BB-43E899E570EE}" type="pres">
      <dgm:prSet presAssocID="{15084668-A3AD-48B2-B3A4-8D86FE28BD3D}" presName="tx1" presStyleLbl="revTx" presStyleIdx="0" presStyleCnt="3"/>
      <dgm:spPr/>
    </dgm:pt>
    <dgm:pt modelId="{375B30E8-FE76-498D-9B44-0D8A78C919EE}" type="pres">
      <dgm:prSet presAssocID="{15084668-A3AD-48B2-B3A4-8D86FE28BD3D}" presName="vert1" presStyleCnt="0"/>
      <dgm:spPr/>
    </dgm:pt>
    <dgm:pt modelId="{E6A532DC-4E1A-4D0E-AB33-247946DD351E}" type="pres">
      <dgm:prSet presAssocID="{30EF5399-6502-4F63-8F90-896799CDED35}" presName="thickLine" presStyleLbl="alignNode1" presStyleIdx="1" presStyleCnt="3"/>
      <dgm:spPr/>
    </dgm:pt>
    <dgm:pt modelId="{4DE582FA-405C-4F3A-A0BE-018020EE9490}" type="pres">
      <dgm:prSet presAssocID="{30EF5399-6502-4F63-8F90-896799CDED35}" presName="horz1" presStyleCnt="0"/>
      <dgm:spPr/>
    </dgm:pt>
    <dgm:pt modelId="{1C6C2533-C1C9-4684-9CEF-C380A2E765DE}" type="pres">
      <dgm:prSet presAssocID="{30EF5399-6502-4F63-8F90-896799CDED35}" presName="tx1" presStyleLbl="revTx" presStyleIdx="1" presStyleCnt="3"/>
      <dgm:spPr/>
    </dgm:pt>
    <dgm:pt modelId="{273D5E4E-0D72-43F1-94E7-E74EF7D725E5}" type="pres">
      <dgm:prSet presAssocID="{30EF5399-6502-4F63-8F90-896799CDED35}" presName="vert1" presStyleCnt="0"/>
      <dgm:spPr/>
    </dgm:pt>
    <dgm:pt modelId="{02B49DB9-F80D-4695-9C1A-B9E2045EF831}" type="pres">
      <dgm:prSet presAssocID="{9874198D-B5EB-441C-BC87-ABDEF8CB641F}" presName="thickLine" presStyleLbl="alignNode1" presStyleIdx="2" presStyleCnt="3"/>
      <dgm:spPr/>
    </dgm:pt>
    <dgm:pt modelId="{CF9A4474-7733-4200-8519-A77006BD85CD}" type="pres">
      <dgm:prSet presAssocID="{9874198D-B5EB-441C-BC87-ABDEF8CB641F}" presName="horz1" presStyleCnt="0"/>
      <dgm:spPr/>
    </dgm:pt>
    <dgm:pt modelId="{FD677F2D-5B16-4F93-9BCB-57A4444B51FE}" type="pres">
      <dgm:prSet presAssocID="{9874198D-B5EB-441C-BC87-ABDEF8CB641F}" presName="tx1" presStyleLbl="revTx" presStyleIdx="2" presStyleCnt="3"/>
      <dgm:spPr/>
    </dgm:pt>
    <dgm:pt modelId="{213CACBD-93CF-4B17-84B4-DDE19D2AB79D}" type="pres">
      <dgm:prSet presAssocID="{9874198D-B5EB-441C-BC87-ABDEF8CB641F}" presName="vert1" presStyleCnt="0"/>
      <dgm:spPr/>
    </dgm:pt>
  </dgm:ptLst>
  <dgm:cxnLst>
    <dgm:cxn modelId="{7416D40B-DCAE-4501-ADFD-95D3374A351B}" type="presOf" srcId="{07390C4E-AA1F-415A-847A-C2040AB07DCF}" destId="{69DE656E-031E-4E2E-BFCA-388C4E2811AF}" srcOrd="0" destOrd="0" presId="urn:microsoft.com/office/officeart/2008/layout/LinedList"/>
    <dgm:cxn modelId="{C068AC95-6F3F-4514-B680-56ABF54C5ABF}" type="presOf" srcId="{30EF5399-6502-4F63-8F90-896799CDED35}" destId="{1C6C2533-C1C9-4684-9CEF-C380A2E765DE}" srcOrd="0" destOrd="0" presId="urn:microsoft.com/office/officeart/2008/layout/LinedList"/>
    <dgm:cxn modelId="{1F5811BA-BB0F-4BD1-A32E-5D0A52A78C58}" type="presOf" srcId="{9874198D-B5EB-441C-BC87-ABDEF8CB641F}" destId="{FD677F2D-5B16-4F93-9BCB-57A4444B51FE}" srcOrd="0" destOrd="0" presId="urn:microsoft.com/office/officeart/2008/layout/LinedList"/>
    <dgm:cxn modelId="{2097C6C2-5ACB-43EE-B43A-337647E264DE}" type="presOf" srcId="{15084668-A3AD-48B2-B3A4-8D86FE28BD3D}" destId="{7559A533-6D17-4D23-83BB-43E899E570EE}" srcOrd="0" destOrd="0" presId="urn:microsoft.com/office/officeart/2008/layout/LinedList"/>
    <dgm:cxn modelId="{AA51C0E2-A6B9-490C-A361-E7DBB457DBEC}" srcId="{07390C4E-AA1F-415A-847A-C2040AB07DCF}" destId="{30EF5399-6502-4F63-8F90-896799CDED35}" srcOrd="1" destOrd="0" parTransId="{19431A1B-D664-4174-AE8A-6CFE2270B084}" sibTransId="{16EFF7BF-0FBD-48C9-BFB5-62415BA7EADE}"/>
    <dgm:cxn modelId="{B431EEF5-DDB2-4BE7-AB46-20CF9B8E8B67}" srcId="{07390C4E-AA1F-415A-847A-C2040AB07DCF}" destId="{9874198D-B5EB-441C-BC87-ABDEF8CB641F}" srcOrd="2" destOrd="0" parTransId="{3234C0D6-5A8D-4E47-96A5-186D9721A676}" sibTransId="{1108AFD8-7FDE-4FFE-B4E0-B0E71EAB156B}"/>
    <dgm:cxn modelId="{9654AAFE-90E8-45EC-913F-4F8067A3C1AC}" srcId="{07390C4E-AA1F-415A-847A-C2040AB07DCF}" destId="{15084668-A3AD-48B2-B3A4-8D86FE28BD3D}" srcOrd="0" destOrd="0" parTransId="{7107B28B-D79D-43E0-B124-BD0AAE10607F}" sibTransId="{24B7AB9C-E832-423E-8C4A-9EC5A99433ED}"/>
    <dgm:cxn modelId="{6ED2C655-29A4-44E7-9C85-0743C3F557C7}" type="presParOf" srcId="{69DE656E-031E-4E2E-BFCA-388C4E2811AF}" destId="{7DB8A8ED-1E8C-4C63-994A-6FDC51CA16A4}" srcOrd="0" destOrd="0" presId="urn:microsoft.com/office/officeart/2008/layout/LinedList"/>
    <dgm:cxn modelId="{50EBE956-6B4D-4022-A342-7175B73447E4}" type="presParOf" srcId="{69DE656E-031E-4E2E-BFCA-388C4E2811AF}" destId="{25C49659-B581-40EA-98EF-D245FC5F8A98}" srcOrd="1" destOrd="0" presId="urn:microsoft.com/office/officeart/2008/layout/LinedList"/>
    <dgm:cxn modelId="{3F010B2C-8E5A-4237-9F08-F3B2526974B2}" type="presParOf" srcId="{25C49659-B581-40EA-98EF-D245FC5F8A98}" destId="{7559A533-6D17-4D23-83BB-43E899E570EE}" srcOrd="0" destOrd="0" presId="urn:microsoft.com/office/officeart/2008/layout/LinedList"/>
    <dgm:cxn modelId="{3A63AE2E-E889-40A5-979A-18CEB201DCDA}" type="presParOf" srcId="{25C49659-B581-40EA-98EF-D245FC5F8A98}" destId="{375B30E8-FE76-498D-9B44-0D8A78C919EE}" srcOrd="1" destOrd="0" presId="urn:microsoft.com/office/officeart/2008/layout/LinedList"/>
    <dgm:cxn modelId="{E8AAF43F-0194-4144-AD99-80CEA4BA27B4}" type="presParOf" srcId="{69DE656E-031E-4E2E-BFCA-388C4E2811AF}" destId="{E6A532DC-4E1A-4D0E-AB33-247946DD351E}" srcOrd="2" destOrd="0" presId="urn:microsoft.com/office/officeart/2008/layout/LinedList"/>
    <dgm:cxn modelId="{AE234F5C-F945-42E9-8252-A50F349F67E7}" type="presParOf" srcId="{69DE656E-031E-4E2E-BFCA-388C4E2811AF}" destId="{4DE582FA-405C-4F3A-A0BE-018020EE9490}" srcOrd="3" destOrd="0" presId="urn:microsoft.com/office/officeart/2008/layout/LinedList"/>
    <dgm:cxn modelId="{F54BC3DB-B3F7-4EDA-AAD0-0D6991C4842D}" type="presParOf" srcId="{4DE582FA-405C-4F3A-A0BE-018020EE9490}" destId="{1C6C2533-C1C9-4684-9CEF-C380A2E765DE}" srcOrd="0" destOrd="0" presId="urn:microsoft.com/office/officeart/2008/layout/LinedList"/>
    <dgm:cxn modelId="{505FAE80-3AF2-40CF-926E-04716547242C}" type="presParOf" srcId="{4DE582FA-405C-4F3A-A0BE-018020EE9490}" destId="{273D5E4E-0D72-43F1-94E7-E74EF7D725E5}" srcOrd="1" destOrd="0" presId="urn:microsoft.com/office/officeart/2008/layout/LinedList"/>
    <dgm:cxn modelId="{46F1C9B5-C9EE-492C-B0D1-B8401E3A7EE0}" type="presParOf" srcId="{69DE656E-031E-4E2E-BFCA-388C4E2811AF}" destId="{02B49DB9-F80D-4695-9C1A-B9E2045EF831}" srcOrd="4" destOrd="0" presId="urn:microsoft.com/office/officeart/2008/layout/LinedList"/>
    <dgm:cxn modelId="{E10A9DBE-9743-413E-9F18-C76F23D51D84}" type="presParOf" srcId="{69DE656E-031E-4E2E-BFCA-388C4E2811AF}" destId="{CF9A4474-7733-4200-8519-A77006BD85CD}" srcOrd="5" destOrd="0" presId="urn:microsoft.com/office/officeart/2008/layout/LinedList"/>
    <dgm:cxn modelId="{0D73EFD3-BFE9-47D7-A343-6A0410BCC5F6}" type="presParOf" srcId="{CF9A4474-7733-4200-8519-A77006BD85CD}" destId="{FD677F2D-5B16-4F93-9BCB-57A4444B51FE}" srcOrd="0" destOrd="0" presId="urn:microsoft.com/office/officeart/2008/layout/LinedList"/>
    <dgm:cxn modelId="{04485A73-A96D-4673-8C51-4464A2999D65}" type="presParOf" srcId="{CF9A4474-7733-4200-8519-A77006BD85CD}" destId="{213CACBD-93CF-4B17-84B4-DDE19D2AB79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56985E-FAD0-408A-B9C5-E47B25AF7D1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488B8F1-99C4-4E26-B6D6-7D1A587643E5}">
      <dgm:prSet/>
      <dgm:spPr/>
      <dgm:t>
        <a:bodyPr/>
        <a:lstStyle/>
        <a:p>
          <a:r>
            <a:rPr lang="en-US" dirty="0">
              <a:latin typeface="Times New Roman" panose="02020603050405020304" pitchFamily="18" charset="0"/>
              <a:cs typeface="Times New Roman" panose="02020603050405020304" pitchFamily="18" charset="0"/>
            </a:rPr>
            <a:t>The Classifiers which we used are:</a:t>
          </a:r>
        </a:p>
      </dgm:t>
    </dgm:pt>
    <dgm:pt modelId="{CEC4C446-16D8-4CDA-B1A7-767F91140FC0}" type="parTrans" cxnId="{2E73EBA6-EF87-45CD-BD66-2F9BBB550822}">
      <dgm:prSet/>
      <dgm:spPr/>
      <dgm:t>
        <a:bodyPr/>
        <a:lstStyle/>
        <a:p>
          <a:endParaRPr lang="en-US"/>
        </a:p>
      </dgm:t>
    </dgm:pt>
    <dgm:pt modelId="{B116B24C-AC36-496F-9204-E1AFBCE71F48}" type="sibTrans" cxnId="{2E73EBA6-EF87-45CD-BD66-2F9BBB550822}">
      <dgm:prSet/>
      <dgm:spPr/>
      <dgm:t>
        <a:bodyPr/>
        <a:lstStyle/>
        <a:p>
          <a:endParaRPr lang="en-US"/>
        </a:p>
      </dgm:t>
    </dgm:pt>
    <dgm:pt modelId="{40ED41FB-DA0C-45B8-BA93-E6D5FA0F05AA}">
      <dgm:prSet/>
      <dgm:spPr/>
      <dgm:t>
        <a:bodyPr/>
        <a:lstStyle/>
        <a:p>
          <a:r>
            <a:rPr lang="en-US" dirty="0">
              <a:latin typeface="Times New Roman" panose="02020603050405020304" pitchFamily="18" charset="0"/>
              <a:cs typeface="Times New Roman" panose="02020603050405020304" pitchFamily="18" charset="0"/>
            </a:rPr>
            <a:t>Naïve-Bayes</a:t>
          </a:r>
        </a:p>
      </dgm:t>
    </dgm:pt>
    <dgm:pt modelId="{55F6B8A5-EA09-4D22-8701-6B220B2A2938}" type="parTrans" cxnId="{37CA7A87-2342-4B50-80AF-29258D05F3D8}">
      <dgm:prSet/>
      <dgm:spPr/>
      <dgm:t>
        <a:bodyPr/>
        <a:lstStyle/>
        <a:p>
          <a:endParaRPr lang="en-US"/>
        </a:p>
      </dgm:t>
    </dgm:pt>
    <dgm:pt modelId="{FF31921D-0B8D-4C79-8B40-E6DDB703A21F}" type="sibTrans" cxnId="{37CA7A87-2342-4B50-80AF-29258D05F3D8}">
      <dgm:prSet/>
      <dgm:spPr/>
      <dgm:t>
        <a:bodyPr/>
        <a:lstStyle/>
        <a:p>
          <a:endParaRPr lang="en-US"/>
        </a:p>
      </dgm:t>
    </dgm:pt>
    <dgm:pt modelId="{AA36F29C-55EA-47D4-B57D-8F043F83E13A}">
      <dgm:prSet/>
      <dgm:spPr/>
      <dgm:t>
        <a:bodyPr/>
        <a:lstStyle/>
        <a:p>
          <a:r>
            <a:rPr lang="en-US" dirty="0">
              <a:latin typeface="Times New Roman" panose="02020603050405020304" pitchFamily="18" charset="0"/>
              <a:cs typeface="Times New Roman" panose="02020603050405020304" pitchFamily="18" charset="0"/>
            </a:rPr>
            <a:t>SVM</a:t>
          </a:r>
        </a:p>
      </dgm:t>
    </dgm:pt>
    <dgm:pt modelId="{9C5BD4D9-4793-413C-83B6-DF581568A7E6}" type="parTrans" cxnId="{21891026-582C-4820-8265-7657D3105945}">
      <dgm:prSet/>
      <dgm:spPr/>
      <dgm:t>
        <a:bodyPr/>
        <a:lstStyle/>
        <a:p>
          <a:endParaRPr lang="en-US"/>
        </a:p>
      </dgm:t>
    </dgm:pt>
    <dgm:pt modelId="{812420A8-2151-4018-B887-8442AAAC5ED6}" type="sibTrans" cxnId="{21891026-582C-4820-8265-7657D3105945}">
      <dgm:prSet/>
      <dgm:spPr/>
      <dgm:t>
        <a:bodyPr/>
        <a:lstStyle/>
        <a:p>
          <a:endParaRPr lang="en-US"/>
        </a:p>
      </dgm:t>
    </dgm:pt>
    <dgm:pt modelId="{96FBA2A9-42B4-4E08-A398-C9B9585DA025}">
      <dgm:prSet/>
      <dgm:spPr/>
      <dgm:t>
        <a:bodyPr/>
        <a:lstStyle/>
        <a:p>
          <a:r>
            <a:rPr lang="en-US" dirty="0">
              <a:latin typeface="Times New Roman" panose="02020603050405020304" pitchFamily="18" charset="0"/>
              <a:cs typeface="Times New Roman" panose="02020603050405020304" pitchFamily="18" charset="0"/>
            </a:rPr>
            <a:t>Decision Tree</a:t>
          </a:r>
        </a:p>
      </dgm:t>
    </dgm:pt>
    <dgm:pt modelId="{1FA4E392-3D3C-4325-AA49-535AFAE10523}" type="parTrans" cxnId="{689964C4-42AE-4643-BC10-EA0295145887}">
      <dgm:prSet/>
      <dgm:spPr/>
      <dgm:t>
        <a:bodyPr/>
        <a:lstStyle/>
        <a:p>
          <a:endParaRPr lang="en-US"/>
        </a:p>
      </dgm:t>
    </dgm:pt>
    <dgm:pt modelId="{485F6A73-0BA3-468B-B3BD-8EA1D473E286}" type="sibTrans" cxnId="{689964C4-42AE-4643-BC10-EA0295145887}">
      <dgm:prSet/>
      <dgm:spPr/>
      <dgm:t>
        <a:bodyPr/>
        <a:lstStyle/>
        <a:p>
          <a:endParaRPr lang="en-US"/>
        </a:p>
      </dgm:t>
    </dgm:pt>
    <dgm:pt modelId="{507D4EBC-9792-4BE5-94D5-282459DB0CA9}">
      <dgm:prSet/>
      <dgm:spPr/>
      <dgm:t>
        <a:bodyPr/>
        <a:lstStyle/>
        <a:p>
          <a:r>
            <a:rPr lang="en-US" dirty="0">
              <a:latin typeface="Times New Roman" panose="02020603050405020304" pitchFamily="18" charset="0"/>
              <a:cs typeface="Times New Roman" panose="02020603050405020304" pitchFamily="18" charset="0"/>
            </a:rPr>
            <a:t>KNN Classifier</a:t>
          </a:r>
        </a:p>
      </dgm:t>
    </dgm:pt>
    <dgm:pt modelId="{872C7305-793B-48CD-A180-508213721331}" type="parTrans" cxnId="{D2374C3A-877E-437C-B82D-5B19DA5B810D}">
      <dgm:prSet/>
      <dgm:spPr/>
      <dgm:t>
        <a:bodyPr/>
        <a:lstStyle/>
        <a:p>
          <a:endParaRPr lang="en-US"/>
        </a:p>
      </dgm:t>
    </dgm:pt>
    <dgm:pt modelId="{309341FE-A0E7-4D09-9EE9-875962865DAC}" type="sibTrans" cxnId="{D2374C3A-877E-437C-B82D-5B19DA5B810D}">
      <dgm:prSet/>
      <dgm:spPr/>
      <dgm:t>
        <a:bodyPr/>
        <a:lstStyle/>
        <a:p>
          <a:endParaRPr lang="en-US"/>
        </a:p>
      </dgm:t>
    </dgm:pt>
    <dgm:pt modelId="{A000DA6D-CA4C-4F6C-A6B9-306B3F78B98F}">
      <dgm:prSet/>
      <dgm:spPr/>
      <dgm:t>
        <a:bodyPr/>
        <a:lstStyle/>
        <a:p>
          <a:r>
            <a:rPr lang="en-US" dirty="0">
              <a:latin typeface="Times New Roman" panose="02020603050405020304" pitchFamily="18" charset="0"/>
              <a:cs typeface="Times New Roman" panose="02020603050405020304" pitchFamily="18" charset="0"/>
            </a:rPr>
            <a:t>Gradient Boosting</a:t>
          </a:r>
        </a:p>
      </dgm:t>
    </dgm:pt>
    <dgm:pt modelId="{2387C7DA-CDDB-445E-B497-FA1C301ECD9A}" type="parTrans" cxnId="{A9DE06E9-A8F6-4B3C-BA36-5184862A37BB}">
      <dgm:prSet/>
      <dgm:spPr/>
      <dgm:t>
        <a:bodyPr/>
        <a:lstStyle/>
        <a:p>
          <a:endParaRPr lang="en-US"/>
        </a:p>
      </dgm:t>
    </dgm:pt>
    <dgm:pt modelId="{926A30FF-B5B7-435A-A0F8-F40C24F0F17B}" type="sibTrans" cxnId="{A9DE06E9-A8F6-4B3C-BA36-5184862A37BB}">
      <dgm:prSet/>
      <dgm:spPr/>
      <dgm:t>
        <a:bodyPr/>
        <a:lstStyle/>
        <a:p>
          <a:endParaRPr lang="en-US"/>
        </a:p>
      </dgm:t>
    </dgm:pt>
    <dgm:pt modelId="{E1B2CEC6-4D30-4D4C-B11D-39CE70D131A1}">
      <dgm:prSet/>
      <dgm:spPr/>
      <dgm:t>
        <a:bodyPr/>
        <a:lstStyle/>
        <a:p>
          <a:r>
            <a:rPr lang="en-US" dirty="0">
              <a:latin typeface="Times New Roman" panose="02020603050405020304" pitchFamily="18" charset="0"/>
              <a:cs typeface="Times New Roman" panose="02020603050405020304" pitchFamily="18" charset="0"/>
            </a:rPr>
            <a:t>AdaBoost</a:t>
          </a:r>
        </a:p>
      </dgm:t>
    </dgm:pt>
    <dgm:pt modelId="{F1D65A14-2895-4ECC-B838-72955F238062}" type="parTrans" cxnId="{4B2AA486-E603-44C5-BC3F-BA34D396D71D}">
      <dgm:prSet/>
      <dgm:spPr/>
      <dgm:t>
        <a:bodyPr/>
        <a:lstStyle/>
        <a:p>
          <a:endParaRPr lang="en-US"/>
        </a:p>
      </dgm:t>
    </dgm:pt>
    <dgm:pt modelId="{98651487-8AD3-46B4-8684-8425FF63F5AA}" type="sibTrans" cxnId="{4B2AA486-E603-44C5-BC3F-BA34D396D71D}">
      <dgm:prSet/>
      <dgm:spPr/>
      <dgm:t>
        <a:bodyPr/>
        <a:lstStyle/>
        <a:p>
          <a:endParaRPr lang="en-US"/>
        </a:p>
      </dgm:t>
    </dgm:pt>
    <dgm:pt modelId="{0D020ED2-DA25-4F57-B7F6-607DFED95A63}">
      <dgm:prSet/>
      <dgm:spPr/>
      <dgm:t>
        <a:bodyPr/>
        <a:lstStyle/>
        <a:p>
          <a:r>
            <a:rPr lang="en-US">
              <a:latin typeface="Times New Roman" panose="02020603050405020304" pitchFamily="18" charset="0"/>
              <a:cs typeface="Times New Roman" panose="02020603050405020304" pitchFamily="18" charset="0"/>
            </a:rPr>
            <a:t>Bagging</a:t>
          </a:r>
        </a:p>
      </dgm:t>
    </dgm:pt>
    <dgm:pt modelId="{DE95F028-F0FB-482D-BF96-6CDAB9F3E73D}" type="parTrans" cxnId="{6C45B235-A3FD-47A1-8B4A-EC1A4F4B6803}">
      <dgm:prSet/>
      <dgm:spPr/>
      <dgm:t>
        <a:bodyPr/>
        <a:lstStyle/>
        <a:p>
          <a:endParaRPr lang="en-US"/>
        </a:p>
      </dgm:t>
    </dgm:pt>
    <dgm:pt modelId="{7A4B48AE-77A7-4289-B691-EC35814FFACB}" type="sibTrans" cxnId="{6C45B235-A3FD-47A1-8B4A-EC1A4F4B6803}">
      <dgm:prSet/>
      <dgm:spPr/>
      <dgm:t>
        <a:bodyPr/>
        <a:lstStyle/>
        <a:p>
          <a:endParaRPr lang="en-US"/>
        </a:p>
      </dgm:t>
    </dgm:pt>
    <dgm:pt modelId="{E4808904-DF5E-4C79-A005-3542A904FE11}">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2DF4025E-6A9E-4628-A663-1951CBCF4884}" type="parTrans" cxnId="{DCB02C06-C6DF-4AC1-9B13-18E7D2C80B48}">
      <dgm:prSet/>
      <dgm:spPr/>
      <dgm:t>
        <a:bodyPr/>
        <a:lstStyle/>
        <a:p>
          <a:endParaRPr lang="en-US"/>
        </a:p>
      </dgm:t>
    </dgm:pt>
    <dgm:pt modelId="{02371FA1-271D-4C47-9FB0-CFD082A36033}" type="sibTrans" cxnId="{DCB02C06-C6DF-4AC1-9B13-18E7D2C80B48}">
      <dgm:prSet/>
      <dgm:spPr/>
      <dgm:t>
        <a:bodyPr/>
        <a:lstStyle/>
        <a:p>
          <a:endParaRPr lang="en-US"/>
        </a:p>
      </dgm:t>
    </dgm:pt>
    <dgm:pt modelId="{36C012CA-085A-41D6-B053-E303F3EC47BF}">
      <dgm:prSet/>
      <dgm:spPr/>
      <dgm:t>
        <a:bodyPr/>
        <a:lstStyle/>
        <a:p>
          <a:r>
            <a:rPr lang="en-US" dirty="0">
              <a:latin typeface="Times New Roman" panose="02020603050405020304" pitchFamily="18" charset="0"/>
              <a:cs typeface="Times New Roman" panose="02020603050405020304" pitchFamily="18" charset="0"/>
            </a:rPr>
            <a:t>As per our research, highest accuracy was found in </a:t>
          </a:r>
          <a:r>
            <a:rPr lang="en-US" b="1" dirty="0">
              <a:latin typeface="Times New Roman" panose="02020603050405020304" pitchFamily="18" charset="0"/>
              <a:cs typeface="Times New Roman" panose="02020603050405020304" pitchFamily="18" charset="0"/>
            </a:rPr>
            <a:t>Gradient Boosting</a:t>
          </a:r>
          <a:r>
            <a:rPr lang="en-US" dirty="0">
              <a:latin typeface="Times New Roman" panose="02020603050405020304" pitchFamily="18" charset="0"/>
              <a:cs typeface="Times New Roman" panose="02020603050405020304" pitchFamily="18" charset="0"/>
            </a:rPr>
            <a:t> Classifier.</a:t>
          </a:r>
        </a:p>
      </dgm:t>
    </dgm:pt>
    <dgm:pt modelId="{60B630D4-561B-4564-9B25-DC3AA70EA0AF}" type="parTrans" cxnId="{775F6EC6-5EB2-47C9-87E8-79D9495E2AF8}">
      <dgm:prSet/>
      <dgm:spPr/>
      <dgm:t>
        <a:bodyPr/>
        <a:lstStyle/>
        <a:p>
          <a:endParaRPr lang="en-US"/>
        </a:p>
      </dgm:t>
    </dgm:pt>
    <dgm:pt modelId="{3F4CABE3-EC8E-4083-9D95-F6E6301970E0}" type="sibTrans" cxnId="{775F6EC6-5EB2-47C9-87E8-79D9495E2AF8}">
      <dgm:prSet/>
      <dgm:spPr/>
      <dgm:t>
        <a:bodyPr/>
        <a:lstStyle/>
        <a:p>
          <a:endParaRPr lang="en-US"/>
        </a:p>
      </dgm:t>
    </dgm:pt>
    <dgm:pt modelId="{B8B50187-BA99-4203-A2C8-11010896F40B}" type="pres">
      <dgm:prSet presAssocID="{CE56985E-FAD0-408A-B9C5-E47B25AF7D1B}" presName="linear" presStyleCnt="0">
        <dgm:presLayoutVars>
          <dgm:animLvl val="lvl"/>
          <dgm:resizeHandles val="exact"/>
        </dgm:presLayoutVars>
      </dgm:prSet>
      <dgm:spPr/>
    </dgm:pt>
    <dgm:pt modelId="{B1CDD52C-9FCC-4BCB-B333-1A3AC3FF72A4}" type="pres">
      <dgm:prSet presAssocID="{F488B8F1-99C4-4E26-B6D6-7D1A587643E5}" presName="parentText" presStyleLbl="node1" presStyleIdx="0" presStyleCnt="2">
        <dgm:presLayoutVars>
          <dgm:chMax val="0"/>
          <dgm:bulletEnabled val="1"/>
        </dgm:presLayoutVars>
      </dgm:prSet>
      <dgm:spPr/>
    </dgm:pt>
    <dgm:pt modelId="{3039E482-3FD6-45AF-8526-FF058B1833F8}" type="pres">
      <dgm:prSet presAssocID="{F488B8F1-99C4-4E26-B6D6-7D1A587643E5}" presName="childText" presStyleLbl="revTx" presStyleIdx="0" presStyleCnt="1">
        <dgm:presLayoutVars>
          <dgm:bulletEnabled val="1"/>
        </dgm:presLayoutVars>
      </dgm:prSet>
      <dgm:spPr/>
    </dgm:pt>
    <dgm:pt modelId="{346B366E-BF36-453C-BA41-AC70D1FA147A}" type="pres">
      <dgm:prSet presAssocID="{36C012CA-085A-41D6-B053-E303F3EC47BF}" presName="parentText" presStyleLbl="node1" presStyleIdx="1" presStyleCnt="2">
        <dgm:presLayoutVars>
          <dgm:chMax val="0"/>
          <dgm:bulletEnabled val="1"/>
        </dgm:presLayoutVars>
      </dgm:prSet>
      <dgm:spPr/>
    </dgm:pt>
  </dgm:ptLst>
  <dgm:cxnLst>
    <dgm:cxn modelId="{DCB02C06-C6DF-4AC1-9B13-18E7D2C80B48}" srcId="{F488B8F1-99C4-4E26-B6D6-7D1A587643E5}" destId="{E4808904-DF5E-4C79-A005-3542A904FE11}" srcOrd="7" destOrd="0" parTransId="{2DF4025E-6A9E-4628-A663-1951CBCF4884}" sibTransId="{02371FA1-271D-4C47-9FB0-CFD082A36033}"/>
    <dgm:cxn modelId="{13163B23-D560-49ED-BB9D-AC71D0E32551}" type="presOf" srcId="{507D4EBC-9792-4BE5-94D5-282459DB0CA9}" destId="{3039E482-3FD6-45AF-8526-FF058B1833F8}" srcOrd="0" destOrd="3" presId="urn:microsoft.com/office/officeart/2005/8/layout/vList2"/>
    <dgm:cxn modelId="{21891026-582C-4820-8265-7657D3105945}" srcId="{F488B8F1-99C4-4E26-B6D6-7D1A587643E5}" destId="{AA36F29C-55EA-47D4-B57D-8F043F83E13A}" srcOrd="1" destOrd="0" parTransId="{9C5BD4D9-4793-413C-83B6-DF581568A7E6}" sibTransId="{812420A8-2151-4018-B887-8442AAAC5ED6}"/>
    <dgm:cxn modelId="{C83F0C33-50F0-4DEF-BF7F-B407173A4E1D}" type="presOf" srcId="{A000DA6D-CA4C-4F6C-A6B9-306B3F78B98F}" destId="{3039E482-3FD6-45AF-8526-FF058B1833F8}" srcOrd="0" destOrd="4" presId="urn:microsoft.com/office/officeart/2005/8/layout/vList2"/>
    <dgm:cxn modelId="{6C45B235-A3FD-47A1-8B4A-EC1A4F4B6803}" srcId="{F488B8F1-99C4-4E26-B6D6-7D1A587643E5}" destId="{0D020ED2-DA25-4F57-B7F6-607DFED95A63}" srcOrd="6" destOrd="0" parTransId="{DE95F028-F0FB-482D-BF96-6CDAB9F3E73D}" sibTransId="{7A4B48AE-77A7-4289-B691-EC35814FFACB}"/>
    <dgm:cxn modelId="{D2374C3A-877E-437C-B82D-5B19DA5B810D}" srcId="{F488B8F1-99C4-4E26-B6D6-7D1A587643E5}" destId="{507D4EBC-9792-4BE5-94D5-282459DB0CA9}" srcOrd="3" destOrd="0" parTransId="{872C7305-793B-48CD-A180-508213721331}" sibTransId="{309341FE-A0E7-4D09-9EE9-875962865DAC}"/>
    <dgm:cxn modelId="{F1D1405E-2B7F-482E-9DE4-01E3B7E86897}" type="presOf" srcId="{E1B2CEC6-4D30-4D4C-B11D-39CE70D131A1}" destId="{3039E482-3FD6-45AF-8526-FF058B1833F8}" srcOrd="0" destOrd="5" presId="urn:microsoft.com/office/officeart/2005/8/layout/vList2"/>
    <dgm:cxn modelId="{67009B42-F67B-4188-A843-F0DBDB39ADB0}" type="presOf" srcId="{0D020ED2-DA25-4F57-B7F6-607DFED95A63}" destId="{3039E482-3FD6-45AF-8526-FF058B1833F8}" srcOrd="0" destOrd="6" presId="urn:microsoft.com/office/officeart/2005/8/layout/vList2"/>
    <dgm:cxn modelId="{2021114A-2C3F-4DAE-A027-6CF7DB6D55D3}" type="presOf" srcId="{40ED41FB-DA0C-45B8-BA93-E6D5FA0F05AA}" destId="{3039E482-3FD6-45AF-8526-FF058B1833F8}" srcOrd="0" destOrd="0" presId="urn:microsoft.com/office/officeart/2005/8/layout/vList2"/>
    <dgm:cxn modelId="{5CEB474F-CB4D-4406-926A-FF93A6F5BFB2}" type="presOf" srcId="{E4808904-DF5E-4C79-A005-3542A904FE11}" destId="{3039E482-3FD6-45AF-8526-FF058B1833F8}" srcOrd="0" destOrd="7" presId="urn:microsoft.com/office/officeart/2005/8/layout/vList2"/>
    <dgm:cxn modelId="{13254E72-4D0B-4BD0-9F3E-642FA9348494}" type="presOf" srcId="{96FBA2A9-42B4-4E08-A398-C9B9585DA025}" destId="{3039E482-3FD6-45AF-8526-FF058B1833F8}" srcOrd="0" destOrd="2" presId="urn:microsoft.com/office/officeart/2005/8/layout/vList2"/>
    <dgm:cxn modelId="{3F1A3657-1BC8-4DBD-A23A-A2D13184D381}" type="presOf" srcId="{36C012CA-085A-41D6-B053-E303F3EC47BF}" destId="{346B366E-BF36-453C-BA41-AC70D1FA147A}" srcOrd="0" destOrd="0" presId="urn:microsoft.com/office/officeart/2005/8/layout/vList2"/>
    <dgm:cxn modelId="{7EBC9583-12EA-4BE0-BC60-8745381BB44C}" type="presOf" srcId="{CE56985E-FAD0-408A-B9C5-E47B25AF7D1B}" destId="{B8B50187-BA99-4203-A2C8-11010896F40B}" srcOrd="0" destOrd="0" presId="urn:microsoft.com/office/officeart/2005/8/layout/vList2"/>
    <dgm:cxn modelId="{4B2AA486-E603-44C5-BC3F-BA34D396D71D}" srcId="{F488B8F1-99C4-4E26-B6D6-7D1A587643E5}" destId="{E1B2CEC6-4D30-4D4C-B11D-39CE70D131A1}" srcOrd="5" destOrd="0" parTransId="{F1D65A14-2895-4ECC-B838-72955F238062}" sibTransId="{98651487-8AD3-46B4-8684-8425FF63F5AA}"/>
    <dgm:cxn modelId="{37CA7A87-2342-4B50-80AF-29258D05F3D8}" srcId="{F488B8F1-99C4-4E26-B6D6-7D1A587643E5}" destId="{40ED41FB-DA0C-45B8-BA93-E6D5FA0F05AA}" srcOrd="0" destOrd="0" parTransId="{55F6B8A5-EA09-4D22-8701-6B220B2A2938}" sibTransId="{FF31921D-0B8D-4C79-8B40-E6DDB703A21F}"/>
    <dgm:cxn modelId="{2E73EBA6-EF87-45CD-BD66-2F9BBB550822}" srcId="{CE56985E-FAD0-408A-B9C5-E47B25AF7D1B}" destId="{F488B8F1-99C4-4E26-B6D6-7D1A587643E5}" srcOrd="0" destOrd="0" parTransId="{CEC4C446-16D8-4CDA-B1A7-767F91140FC0}" sibTransId="{B116B24C-AC36-496F-9204-E1AFBCE71F48}"/>
    <dgm:cxn modelId="{CF771FAD-9E34-4E41-87B6-4DE78A574C3D}" type="presOf" srcId="{AA36F29C-55EA-47D4-B57D-8F043F83E13A}" destId="{3039E482-3FD6-45AF-8526-FF058B1833F8}" srcOrd="0" destOrd="1" presId="urn:microsoft.com/office/officeart/2005/8/layout/vList2"/>
    <dgm:cxn modelId="{689964C4-42AE-4643-BC10-EA0295145887}" srcId="{F488B8F1-99C4-4E26-B6D6-7D1A587643E5}" destId="{96FBA2A9-42B4-4E08-A398-C9B9585DA025}" srcOrd="2" destOrd="0" parTransId="{1FA4E392-3D3C-4325-AA49-535AFAE10523}" sibTransId="{485F6A73-0BA3-468B-B3BD-8EA1D473E286}"/>
    <dgm:cxn modelId="{775F6EC6-5EB2-47C9-87E8-79D9495E2AF8}" srcId="{CE56985E-FAD0-408A-B9C5-E47B25AF7D1B}" destId="{36C012CA-085A-41D6-B053-E303F3EC47BF}" srcOrd="1" destOrd="0" parTransId="{60B630D4-561B-4564-9B25-DC3AA70EA0AF}" sibTransId="{3F4CABE3-EC8E-4083-9D95-F6E6301970E0}"/>
    <dgm:cxn modelId="{A9DE06E9-A8F6-4B3C-BA36-5184862A37BB}" srcId="{F488B8F1-99C4-4E26-B6D6-7D1A587643E5}" destId="{A000DA6D-CA4C-4F6C-A6B9-306B3F78B98F}" srcOrd="4" destOrd="0" parTransId="{2387C7DA-CDDB-445E-B497-FA1C301ECD9A}" sibTransId="{926A30FF-B5B7-435A-A0F8-F40C24F0F17B}"/>
    <dgm:cxn modelId="{26AACDEC-9E9A-402C-982F-9C042957C679}" type="presOf" srcId="{F488B8F1-99C4-4E26-B6D6-7D1A587643E5}" destId="{B1CDD52C-9FCC-4BCB-B333-1A3AC3FF72A4}" srcOrd="0" destOrd="0" presId="urn:microsoft.com/office/officeart/2005/8/layout/vList2"/>
    <dgm:cxn modelId="{C2654018-23F4-41EE-9F55-2B9C7566C6CD}" type="presParOf" srcId="{B8B50187-BA99-4203-A2C8-11010896F40B}" destId="{B1CDD52C-9FCC-4BCB-B333-1A3AC3FF72A4}" srcOrd="0" destOrd="0" presId="urn:microsoft.com/office/officeart/2005/8/layout/vList2"/>
    <dgm:cxn modelId="{A4A0A427-DD18-49EF-92D6-8AFA1B577153}" type="presParOf" srcId="{B8B50187-BA99-4203-A2C8-11010896F40B}" destId="{3039E482-3FD6-45AF-8526-FF058B1833F8}" srcOrd="1" destOrd="0" presId="urn:microsoft.com/office/officeart/2005/8/layout/vList2"/>
    <dgm:cxn modelId="{25AA32EC-56DE-4C85-97E4-F66D05FF024C}" type="presParOf" srcId="{B8B50187-BA99-4203-A2C8-11010896F40B}" destId="{346B366E-BF36-453C-BA41-AC70D1FA147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1B686-4663-418E-9395-799736D7175D}">
      <dsp:nvSpPr>
        <dsp:cNvPr id="0" name=""/>
        <dsp:cNvSpPr/>
      </dsp:nvSpPr>
      <dsp:spPr>
        <a:xfrm>
          <a:off x="0" y="1051"/>
          <a:ext cx="6692748" cy="83910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Sowjanya Sunkavalli  : </a:t>
          </a:r>
          <a:r>
            <a:rPr lang="en-US" sz="1600" kern="1200" dirty="0">
              <a:latin typeface="Times New Roman" panose="02020603050405020304" pitchFamily="18" charset="0"/>
              <a:cs typeface="Times New Roman" panose="02020603050405020304" pitchFamily="18" charset="0"/>
            </a:rPr>
            <a:t>Worked on Naïve Bayes and Gradient boosting algorithm</a:t>
          </a:r>
          <a:r>
            <a:rPr lang="en-US" sz="1600" b="0" i="0" kern="1200" baseline="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kern="1200" baseline="0" dirty="0">
              <a:latin typeface="Times New Roman" panose="02020603050405020304" pitchFamily="18" charset="0"/>
              <a:cs typeface="Times New Roman" panose="02020603050405020304" pitchFamily="18" charset="0"/>
            </a:rPr>
            <a:t>	</a:t>
          </a:r>
          <a:endParaRPr lang="en-US" sz="1600" kern="1200" dirty="0">
            <a:latin typeface="Times New Roman" panose="02020603050405020304" pitchFamily="18" charset="0"/>
            <a:cs typeface="Times New Roman" panose="02020603050405020304" pitchFamily="18" charset="0"/>
          </a:endParaRPr>
        </a:p>
      </dsp:txBody>
      <dsp:txXfrm>
        <a:off x="40962" y="42013"/>
        <a:ext cx="6610824" cy="757185"/>
      </dsp:txXfrm>
    </dsp:sp>
    <dsp:sp modelId="{22D285F2-DDC6-4CB7-8A44-FDD5F3F4F540}">
      <dsp:nvSpPr>
        <dsp:cNvPr id="0" name=""/>
        <dsp:cNvSpPr/>
      </dsp:nvSpPr>
      <dsp:spPr>
        <a:xfrm>
          <a:off x="0" y="854504"/>
          <a:ext cx="6692748" cy="839109"/>
        </a:xfrm>
        <a:prstGeom prst="roundRect">
          <a:avLst/>
        </a:prstGeom>
        <a:gradFill rotWithShape="0">
          <a:gsLst>
            <a:gs pos="0">
              <a:schemeClr val="accent5">
                <a:hueOff val="1502676"/>
                <a:satOff val="-6595"/>
                <a:lumOff val="1961"/>
                <a:alphaOff val="0"/>
                <a:tint val="94000"/>
                <a:satMod val="105000"/>
                <a:lumMod val="102000"/>
              </a:schemeClr>
            </a:gs>
            <a:gs pos="100000">
              <a:schemeClr val="accent5">
                <a:hueOff val="1502676"/>
                <a:satOff val="-6595"/>
                <a:lumOff val="19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Sathya Sai Satish K  : </a:t>
          </a:r>
          <a:r>
            <a:rPr lang="en-US" sz="1600" kern="1200" dirty="0">
              <a:latin typeface="Times New Roman" panose="02020603050405020304" pitchFamily="18" charset="0"/>
              <a:cs typeface="Times New Roman" panose="02020603050405020304" pitchFamily="18" charset="0"/>
            </a:rPr>
            <a:t>Worked on SVM and Random Forest algorithm</a:t>
          </a:r>
          <a:r>
            <a:rPr lang="en-US" sz="1600" b="0" i="0" kern="1200" baseline="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kern="1200" baseline="0" dirty="0">
              <a:latin typeface="Times New Roman" panose="02020603050405020304" pitchFamily="18" charset="0"/>
              <a:cs typeface="Times New Roman" panose="02020603050405020304" pitchFamily="18" charset="0"/>
            </a:rPr>
            <a:t>	</a:t>
          </a:r>
          <a:endParaRPr lang="en-US" sz="1600" kern="1200" dirty="0">
            <a:latin typeface="Times New Roman" panose="02020603050405020304" pitchFamily="18" charset="0"/>
            <a:cs typeface="Times New Roman" panose="02020603050405020304" pitchFamily="18" charset="0"/>
          </a:endParaRPr>
        </a:p>
      </dsp:txBody>
      <dsp:txXfrm>
        <a:off x="40962" y="895466"/>
        <a:ext cx="6610824" cy="757185"/>
      </dsp:txXfrm>
    </dsp:sp>
    <dsp:sp modelId="{025344E6-82E9-4818-A49F-973E7617AA46}">
      <dsp:nvSpPr>
        <dsp:cNvPr id="0" name=""/>
        <dsp:cNvSpPr/>
      </dsp:nvSpPr>
      <dsp:spPr>
        <a:xfrm>
          <a:off x="0" y="1707957"/>
          <a:ext cx="6692748" cy="839109"/>
        </a:xfrm>
        <a:prstGeom prst="roundRect">
          <a:avLst/>
        </a:prstGeom>
        <a:gradFill rotWithShape="0">
          <a:gsLst>
            <a:gs pos="0">
              <a:schemeClr val="accent5">
                <a:hueOff val="3005351"/>
                <a:satOff val="-13190"/>
                <a:lumOff val="3921"/>
                <a:alphaOff val="0"/>
                <a:tint val="94000"/>
                <a:satMod val="105000"/>
                <a:lumMod val="102000"/>
              </a:schemeClr>
            </a:gs>
            <a:gs pos="100000">
              <a:schemeClr val="accent5">
                <a:hueOff val="3005351"/>
                <a:satOff val="-13190"/>
                <a:lumOff val="39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err="1">
              <a:latin typeface="Times New Roman" panose="02020603050405020304" pitchFamily="18" charset="0"/>
              <a:cs typeface="Times New Roman" panose="02020603050405020304" pitchFamily="18" charset="0"/>
            </a:rPr>
            <a:t>Samskruthi</a:t>
          </a:r>
          <a:r>
            <a:rPr lang="en-US" sz="1600" b="0" i="0" kern="1200" baseline="0" dirty="0">
              <a:latin typeface="Times New Roman" panose="02020603050405020304" pitchFamily="18" charset="0"/>
              <a:cs typeface="Times New Roman" panose="02020603050405020304" pitchFamily="18" charset="0"/>
            </a:rPr>
            <a:t> </a:t>
          </a:r>
          <a:r>
            <a:rPr lang="en-US" sz="1600" b="0" i="0" kern="1200" baseline="0" dirty="0" err="1">
              <a:latin typeface="Times New Roman" panose="02020603050405020304" pitchFamily="18" charset="0"/>
              <a:cs typeface="Times New Roman" panose="02020603050405020304" pitchFamily="18" charset="0"/>
            </a:rPr>
            <a:t>Velamakanni</a:t>
          </a:r>
          <a:r>
            <a:rPr lang="en-US" sz="1600" b="0" i="0" kern="1200" baseline="0" dirty="0">
              <a:latin typeface="Times New Roman" panose="02020603050405020304" pitchFamily="18" charset="0"/>
              <a:cs typeface="Times New Roman" panose="02020603050405020304" pitchFamily="18" charset="0"/>
            </a:rPr>
            <a:t> : </a:t>
          </a:r>
          <a:r>
            <a:rPr lang="en-US" sz="1600" kern="1200" dirty="0">
              <a:latin typeface="Times New Roman" panose="02020603050405020304" pitchFamily="18" charset="0"/>
              <a:cs typeface="Times New Roman" panose="02020603050405020304" pitchFamily="18" charset="0"/>
            </a:rPr>
            <a:t>Worked on Decision tree and Bagging algorithm</a:t>
          </a:r>
          <a:r>
            <a:rPr lang="en-US" sz="1600" b="0" i="0" kern="1200" baseline="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kern="1200" baseline="0" dirty="0">
              <a:latin typeface="Times New Roman" panose="02020603050405020304" pitchFamily="18" charset="0"/>
              <a:cs typeface="Times New Roman" panose="02020603050405020304" pitchFamily="18" charset="0"/>
            </a:rPr>
            <a:t>	</a:t>
          </a:r>
          <a:endParaRPr lang="en-US" sz="1600" kern="1200" dirty="0">
            <a:latin typeface="Times New Roman" panose="02020603050405020304" pitchFamily="18" charset="0"/>
            <a:cs typeface="Times New Roman" panose="02020603050405020304" pitchFamily="18" charset="0"/>
          </a:endParaRPr>
        </a:p>
      </dsp:txBody>
      <dsp:txXfrm>
        <a:off x="40962" y="1748919"/>
        <a:ext cx="6610824" cy="757185"/>
      </dsp:txXfrm>
    </dsp:sp>
    <dsp:sp modelId="{61CC0CDF-71C0-4823-9B2F-1A84C92CCE1A}">
      <dsp:nvSpPr>
        <dsp:cNvPr id="0" name=""/>
        <dsp:cNvSpPr/>
      </dsp:nvSpPr>
      <dsp:spPr>
        <a:xfrm>
          <a:off x="0" y="2561410"/>
          <a:ext cx="6692748" cy="839109"/>
        </a:xfrm>
        <a:prstGeom prst="roundRect">
          <a:avLst/>
        </a:prstGeom>
        <a:gradFill rotWithShape="0">
          <a:gsLst>
            <a:gs pos="0">
              <a:schemeClr val="accent5">
                <a:hueOff val="4508027"/>
                <a:satOff val="-19785"/>
                <a:lumOff val="5882"/>
                <a:alphaOff val="0"/>
                <a:tint val="94000"/>
                <a:satMod val="105000"/>
                <a:lumMod val="102000"/>
              </a:schemeClr>
            </a:gs>
            <a:gs pos="100000">
              <a:schemeClr val="accent5">
                <a:hueOff val="4508027"/>
                <a:satOff val="-19785"/>
                <a:lumOff val="588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latin typeface="Times New Roman" panose="02020603050405020304" pitchFamily="18" charset="0"/>
              <a:cs typeface="Times New Roman" panose="02020603050405020304" pitchFamily="18" charset="0"/>
            </a:rPr>
            <a:t>Praveen </a:t>
          </a:r>
          <a:r>
            <a:rPr lang="en-US" sz="1600" b="0" i="0" kern="1200" baseline="0" dirty="0" err="1">
              <a:latin typeface="Times New Roman" panose="02020603050405020304" pitchFamily="18" charset="0"/>
              <a:cs typeface="Times New Roman" panose="02020603050405020304" pitchFamily="18" charset="0"/>
            </a:rPr>
            <a:t>Gyarala</a:t>
          </a:r>
          <a:r>
            <a:rPr lang="en-US" sz="1600" b="0" i="0" kern="1200" baseline="0" dirty="0">
              <a:latin typeface="Times New Roman" panose="02020603050405020304" pitchFamily="18" charset="0"/>
              <a:cs typeface="Times New Roman" panose="02020603050405020304" pitchFamily="18" charset="0"/>
            </a:rPr>
            <a:t> : </a:t>
          </a:r>
          <a:r>
            <a:rPr lang="en-US" sz="1600" kern="1200" dirty="0">
              <a:latin typeface="Times New Roman" panose="02020603050405020304" pitchFamily="18" charset="0"/>
              <a:cs typeface="Times New Roman" panose="02020603050405020304" pitchFamily="18" charset="0"/>
            </a:rPr>
            <a:t>Worked on KNN classifier and AdaBoost algorithm</a:t>
          </a:r>
          <a:r>
            <a:rPr lang="en-US" sz="1600" b="0" i="0" kern="1200" baseline="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using dataset and provided a report with required parameter analysis.</a:t>
          </a:r>
          <a:r>
            <a:rPr lang="en-US" sz="1600" b="0" i="0" kern="1200" baseline="0" dirty="0">
              <a:latin typeface="Times New Roman" panose="02020603050405020304" pitchFamily="18" charset="0"/>
              <a:cs typeface="Times New Roman" panose="02020603050405020304" pitchFamily="18" charset="0"/>
            </a:rPr>
            <a:t>	</a:t>
          </a:r>
          <a:endParaRPr lang="en-US" sz="1600" kern="1200" dirty="0">
            <a:latin typeface="Times New Roman" panose="02020603050405020304" pitchFamily="18" charset="0"/>
            <a:cs typeface="Times New Roman" panose="02020603050405020304" pitchFamily="18" charset="0"/>
          </a:endParaRPr>
        </a:p>
      </dsp:txBody>
      <dsp:txXfrm>
        <a:off x="40962" y="2602372"/>
        <a:ext cx="6610824" cy="757185"/>
      </dsp:txXfrm>
    </dsp:sp>
    <dsp:sp modelId="{38153C0F-C1DE-4378-999C-241DECA4A7A1}">
      <dsp:nvSpPr>
        <dsp:cNvPr id="0" name=""/>
        <dsp:cNvSpPr/>
      </dsp:nvSpPr>
      <dsp:spPr>
        <a:xfrm>
          <a:off x="0" y="3414863"/>
          <a:ext cx="6692748" cy="839109"/>
        </a:xfrm>
        <a:prstGeom prst="roundRect">
          <a:avLst/>
        </a:prstGeom>
        <a:gradFill rotWithShape="0">
          <a:gsLst>
            <a:gs pos="0">
              <a:schemeClr val="accent5">
                <a:hueOff val="6010703"/>
                <a:satOff val="-26380"/>
                <a:lumOff val="7843"/>
                <a:alphaOff val="0"/>
                <a:tint val="94000"/>
                <a:satMod val="105000"/>
                <a:lumMod val="102000"/>
              </a:schemeClr>
            </a:gs>
            <a:gs pos="100000">
              <a:schemeClr val="accent5">
                <a:hueOff val="6010703"/>
                <a:satOff val="-26380"/>
                <a:lumOff val="784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Each person contributed 25% in the project.</a:t>
          </a:r>
        </a:p>
      </dsp:txBody>
      <dsp:txXfrm>
        <a:off x="40962" y="3455825"/>
        <a:ext cx="6610824" cy="7571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20AB-30C3-427B-8125-623AEBD061CF}">
      <dsp:nvSpPr>
        <dsp:cNvPr id="0" name=""/>
        <dsp:cNvSpPr/>
      </dsp:nvSpPr>
      <dsp:spPr>
        <a:xfrm>
          <a:off x="6287" y="1368"/>
          <a:ext cx="4240038" cy="2692424"/>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00E1A9E-1368-4688-8601-E260003C4C8A}">
      <dsp:nvSpPr>
        <dsp:cNvPr id="0" name=""/>
        <dsp:cNvSpPr/>
      </dsp:nvSpPr>
      <dsp:spPr>
        <a:xfrm>
          <a:off x="47740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With the rapid development of internet users, email spam has grown to be a significant issue today. They are being used for fraud, phishing, and unlawful and immoral behavior. Infecting your system and ours both occurs when spam emails are used to distribute harmful links. </a:t>
          </a:r>
        </a:p>
      </dsp:txBody>
      <dsp:txXfrm>
        <a:off x="556261" y="527785"/>
        <a:ext cx="4082322" cy="2534708"/>
      </dsp:txXfrm>
    </dsp:sp>
    <dsp:sp modelId="{AAA15694-5A76-491C-A041-FFAF46A8BA19}">
      <dsp:nvSpPr>
        <dsp:cNvPr id="0" name=""/>
        <dsp:cNvSpPr/>
      </dsp:nvSpPr>
      <dsp:spPr>
        <a:xfrm>
          <a:off x="5188557" y="1368"/>
          <a:ext cx="4240038" cy="2692424"/>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1BE9A-56FB-4053-8805-1218F5713C0F}">
      <dsp:nvSpPr>
        <dsp:cNvPr id="0" name=""/>
        <dsp:cNvSpPr/>
      </dsp:nvSpPr>
      <dsp:spPr>
        <a:xfrm>
          <a:off x="5659673" y="448927"/>
          <a:ext cx="4240038" cy="269242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For the spammers, it is very simple to set up a phony profile and email address. They target those people who are unaware of these scams by making themselves appear to be real persons in their spam emails. Spam emails must be found and categorized, which is a need.</a:t>
          </a:r>
        </a:p>
      </dsp:txBody>
      <dsp:txXfrm>
        <a:off x="5738531" y="527785"/>
        <a:ext cx="4082322" cy="2534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8A8ED-1E8C-4C63-994A-6FDC51CA16A4}">
      <dsp:nvSpPr>
        <dsp:cNvPr id="0" name=""/>
        <dsp:cNvSpPr/>
      </dsp:nvSpPr>
      <dsp:spPr>
        <a:xfrm>
          <a:off x="0" y="1729"/>
          <a:ext cx="99060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559A533-6D17-4D23-83BB-43E899E570EE}">
      <dsp:nvSpPr>
        <dsp:cNvPr id="0" name=""/>
        <dsp:cNvSpPr/>
      </dsp:nvSpPr>
      <dsp:spPr>
        <a:xfrm>
          <a:off x="0" y="1729"/>
          <a:ext cx="9906000" cy="117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As a medium of communication, email has grown in importance. Around 196 billion emails are sent daily around the world, and there are projected to be 4.1 billion email accounts there in 2014. The main danger facing email users is spam.</a:t>
          </a:r>
        </a:p>
      </dsp:txBody>
      <dsp:txXfrm>
        <a:off x="0" y="1729"/>
        <a:ext cx="9906000" cy="1179417"/>
      </dsp:txXfrm>
    </dsp:sp>
    <dsp:sp modelId="{E6A532DC-4E1A-4D0E-AB33-247946DD351E}">
      <dsp:nvSpPr>
        <dsp:cNvPr id="0" name=""/>
        <dsp:cNvSpPr/>
      </dsp:nvSpPr>
      <dsp:spPr>
        <a:xfrm>
          <a:off x="0" y="1181147"/>
          <a:ext cx="9906000" cy="0"/>
        </a:xfrm>
        <a:prstGeom prst="line">
          <a:avLst/>
        </a:prstGeom>
        <a:solidFill>
          <a:schemeClr val="accent5">
            <a:hueOff val="3005351"/>
            <a:satOff val="-13190"/>
            <a:lumOff val="3921"/>
            <a:alphaOff val="0"/>
          </a:schemeClr>
        </a:solidFill>
        <a:ln w="15875" cap="flat" cmpd="sng" algn="ctr">
          <a:solidFill>
            <a:schemeClr val="accent5">
              <a:hueOff val="3005351"/>
              <a:satOff val="-13190"/>
              <a:lumOff val="392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C6C2533-C1C9-4684-9CEF-C380A2E765DE}">
      <dsp:nvSpPr>
        <dsp:cNvPr id="0" name=""/>
        <dsp:cNvSpPr/>
      </dsp:nvSpPr>
      <dsp:spPr>
        <a:xfrm>
          <a:off x="0" y="1181147"/>
          <a:ext cx="9906000" cy="117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Email spam is typically of a commercial character. Whether they are commercial or not, a lot of them are not only annoying because they steal your attention, but they can also be dangerous because they may contain links to phishing websites, malicious websites, or websites that host malware.</a:t>
          </a:r>
        </a:p>
      </dsp:txBody>
      <dsp:txXfrm>
        <a:off x="0" y="1181147"/>
        <a:ext cx="9906000" cy="1179417"/>
      </dsp:txXfrm>
    </dsp:sp>
    <dsp:sp modelId="{02B49DB9-F80D-4695-9C1A-B9E2045EF831}">
      <dsp:nvSpPr>
        <dsp:cNvPr id="0" name=""/>
        <dsp:cNvSpPr/>
      </dsp:nvSpPr>
      <dsp:spPr>
        <a:xfrm>
          <a:off x="0" y="2360564"/>
          <a:ext cx="9906000" cy="0"/>
        </a:xfrm>
        <a:prstGeom prst="line">
          <a:avLst/>
        </a:prstGeom>
        <a:solidFill>
          <a:schemeClr val="accent5">
            <a:hueOff val="6010703"/>
            <a:satOff val="-26380"/>
            <a:lumOff val="7843"/>
            <a:alphaOff val="0"/>
          </a:schemeClr>
        </a:solidFill>
        <a:ln w="15875"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D677F2D-5B16-4F93-9BCB-57A4444B51FE}">
      <dsp:nvSpPr>
        <dsp:cNvPr id="0" name=""/>
        <dsp:cNvSpPr/>
      </dsp:nvSpPr>
      <dsp:spPr>
        <a:xfrm>
          <a:off x="0" y="2360564"/>
          <a:ext cx="9906000" cy="117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just"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project's primary goals are to detect spam emails and to optimize data storage.</a:t>
          </a:r>
        </a:p>
      </dsp:txBody>
      <dsp:txXfrm>
        <a:off x="0" y="2360564"/>
        <a:ext cx="9906000" cy="1179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DD52C-9FCC-4BCB-B333-1A3AC3FF72A4}">
      <dsp:nvSpPr>
        <dsp:cNvPr id="0" name=""/>
        <dsp:cNvSpPr/>
      </dsp:nvSpPr>
      <dsp:spPr>
        <a:xfrm>
          <a:off x="0" y="98105"/>
          <a:ext cx="9905999" cy="106470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The Classifiers which we used are:</a:t>
          </a:r>
        </a:p>
      </dsp:txBody>
      <dsp:txXfrm>
        <a:off x="51974" y="150079"/>
        <a:ext cx="9802051" cy="960752"/>
      </dsp:txXfrm>
    </dsp:sp>
    <dsp:sp modelId="{3039E482-3FD6-45AF-8526-FF058B1833F8}">
      <dsp:nvSpPr>
        <dsp:cNvPr id="0" name=""/>
        <dsp:cNvSpPr/>
      </dsp:nvSpPr>
      <dsp:spPr>
        <a:xfrm>
          <a:off x="0" y="1162805"/>
          <a:ext cx="9905999" cy="284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Naïve-Bayes</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SVM</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Decision Tree</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KNN Classifier</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Gradient Boosting</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AdaBoost</a:t>
          </a:r>
        </a:p>
        <a:p>
          <a:pPr marL="228600" lvl="1" indent="-228600" algn="l" defTabSz="977900">
            <a:lnSpc>
              <a:spcPct val="90000"/>
            </a:lnSpc>
            <a:spcBef>
              <a:spcPct val="0"/>
            </a:spcBef>
            <a:spcAft>
              <a:spcPct val="20000"/>
            </a:spcAft>
            <a:buChar char="•"/>
          </a:pPr>
          <a:r>
            <a:rPr lang="en-US" sz="2200" kern="1200">
              <a:latin typeface="Times New Roman" panose="02020603050405020304" pitchFamily="18" charset="0"/>
              <a:cs typeface="Times New Roman" panose="02020603050405020304" pitchFamily="18" charset="0"/>
            </a:rPr>
            <a:t>Bagging</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Random Forest</a:t>
          </a:r>
        </a:p>
      </dsp:txBody>
      <dsp:txXfrm>
        <a:off x="0" y="1162805"/>
        <a:ext cx="9905999" cy="2840040"/>
      </dsp:txXfrm>
    </dsp:sp>
    <dsp:sp modelId="{346B366E-BF36-453C-BA41-AC70D1FA147A}">
      <dsp:nvSpPr>
        <dsp:cNvPr id="0" name=""/>
        <dsp:cNvSpPr/>
      </dsp:nvSpPr>
      <dsp:spPr>
        <a:xfrm>
          <a:off x="0" y="4002845"/>
          <a:ext cx="9905999" cy="1064700"/>
        </a:xfrm>
        <a:prstGeom prst="roundRect">
          <a:avLst/>
        </a:prstGeom>
        <a:gradFill rotWithShape="0">
          <a:gsLst>
            <a:gs pos="0">
              <a:schemeClr val="accent2">
                <a:hueOff val="113439"/>
                <a:satOff val="13039"/>
                <a:lumOff val="-10393"/>
                <a:alphaOff val="0"/>
                <a:tint val="94000"/>
                <a:satMod val="105000"/>
                <a:lumMod val="102000"/>
              </a:schemeClr>
            </a:gs>
            <a:gs pos="100000">
              <a:schemeClr val="accent2">
                <a:hueOff val="113439"/>
                <a:satOff val="13039"/>
                <a:lumOff val="-1039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As per our research, highest accuracy was found in </a:t>
          </a:r>
          <a:r>
            <a:rPr lang="en-US" sz="2800" b="1" kern="1200" dirty="0">
              <a:latin typeface="Times New Roman" panose="02020603050405020304" pitchFamily="18" charset="0"/>
              <a:cs typeface="Times New Roman" panose="02020603050405020304" pitchFamily="18" charset="0"/>
            </a:rPr>
            <a:t>Gradient Boosting</a:t>
          </a:r>
          <a:r>
            <a:rPr lang="en-US" sz="2800" kern="1200" dirty="0">
              <a:latin typeface="Times New Roman" panose="02020603050405020304" pitchFamily="18" charset="0"/>
              <a:cs typeface="Times New Roman" panose="02020603050405020304" pitchFamily="18" charset="0"/>
            </a:rPr>
            <a:t> Classifier.</a:t>
          </a:r>
        </a:p>
      </dsp:txBody>
      <dsp:txXfrm>
        <a:off x="51974" y="4054819"/>
        <a:ext cx="9802051" cy="9607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t>12/4/2022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4949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307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39745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521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76419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459355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06905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022524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63734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6231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3502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49295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468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7612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42514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120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1624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t>12/4/2022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250339681"/>
      </p:ext>
    </p:extLst>
  </p:cSld>
  <p:clrMap bg1="dk1" tx1="lt1" bg2="dk2"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 id="21474840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073" y="426720"/>
            <a:ext cx="9685175" cy="2622550"/>
          </a:xfrm>
        </p:spPr>
        <p:txBody>
          <a:bodyPr>
            <a:normAutofit/>
          </a:bodyPr>
          <a:lstStyle/>
          <a:p>
            <a:r>
              <a:rPr lang="en-US" sz="3600" b="1" dirty="0">
                <a:latin typeface="Times New Roman" panose="02020603050405020304" charset="0"/>
                <a:cs typeface="Times New Roman" panose="02020603050405020304" charset="0"/>
              </a:rPr>
              <a:t>Email Spam Detection: </a:t>
            </a:r>
            <a:br>
              <a:rPr lang="en-US" sz="3600" b="1" dirty="0">
                <a:latin typeface="Times New Roman" panose="02020603050405020304" charset="0"/>
                <a:cs typeface="Times New Roman" panose="02020603050405020304" charset="0"/>
              </a:rPr>
            </a:br>
            <a:r>
              <a:rPr lang="en-US" sz="3600" b="1" dirty="0">
                <a:latin typeface="Times New Roman" panose="02020603050405020304" charset="0"/>
                <a:cs typeface="Times New Roman" panose="02020603050405020304" charset="0"/>
              </a:rPr>
              <a:t>An Empirical Study of Different ML Algorithms</a:t>
            </a:r>
          </a:p>
        </p:txBody>
      </p:sp>
      <p:sp>
        <p:nvSpPr>
          <p:cNvPr id="3" name="Subtitle 2"/>
          <p:cNvSpPr>
            <a:spLocks noGrp="1"/>
          </p:cNvSpPr>
          <p:nvPr>
            <p:ph type="subTitle" idx="1"/>
          </p:nvPr>
        </p:nvSpPr>
        <p:spPr>
          <a:xfrm>
            <a:off x="2589213" y="4777379"/>
            <a:ext cx="9237370" cy="2070733"/>
          </a:xfrm>
        </p:spPr>
        <p:txBody>
          <a:bodyPr>
            <a:normAutofit/>
          </a:bodyPr>
          <a:lstStyle/>
          <a:p>
            <a:r>
              <a:rPr lang="en-US" dirty="0"/>
              <a:t>                                                                                                                        </a:t>
            </a:r>
            <a:endParaRPr lang="en-US"/>
          </a:p>
        </p:txBody>
      </p:sp>
      <p:sp>
        <p:nvSpPr>
          <p:cNvPr id="6" name="Text Box 5"/>
          <p:cNvSpPr txBox="1"/>
          <p:nvPr/>
        </p:nvSpPr>
        <p:spPr>
          <a:xfrm>
            <a:off x="3891280" y="3808730"/>
            <a:ext cx="8173720" cy="2523768"/>
          </a:xfrm>
          <a:prstGeom prst="rect">
            <a:avLst/>
          </a:prstGeom>
          <a:noFill/>
        </p:spPr>
        <p:txBody>
          <a:bodyPr wrap="square" rtlCol="0">
            <a:spAutoFit/>
          </a:bodyPr>
          <a:lstStyle/>
          <a:p>
            <a:pPr algn="l"/>
            <a:r>
              <a:rPr lang="en-US" sz="2400" b="1" dirty="0"/>
              <a:t>Team Members</a:t>
            </a:r>
          </a:p>
          <a:p>
            <a:pPr algn="l"/>
            <a:endParaRPr lang="en-US" dirty="0">
              <a:sym typeface="+mn-ea"/>
            </a:endParaRPr>
          </a:p>
          <a:p>
            <a:r>
              <a:rPr lang="en-US" sz="2000" dirty="0">
                <a:latin typeface="Times New Roman" panose="02020603050405020304" charset="0"/>
                <a:cs typeface="Times New Roman" panose="02020603050405020304" charset="0"/>
                <a:sym typeface="+mn-ea"/>
              </a:rPr>
              <a:t>SOWJANYA SUNKAVALLI 						         	  700731896</a:t>
            </a:r>
          </a:p>
          <a:p>
            <a:pPr algn="l"/>
            <a:r>
              <a:rPr lang="en-US" sz="2000" dirty="0">
                <a:latin typeface="Times New Roman" panose="02020603050405020304" charset="0"/>
                <a:cs typeface="Times New Roman" panose="02020603050405020304" charset="0"/>
                <a:sym typeface="+mn-ea"/>
              </a:rPr>
              <a:t>SATHYA SAI SATISH K								         700731449</a:t>
            </a:r>
          </a:p>
          <a:p>
            <a:pPr algn="l"/>
            <a:r>
              <a:rPr lang="en-US" sz="2000" dirty="0">
                <a:latin typeface="Times New Roman" panose="02020603050405020304" charset="0"/>
                <a:cs typeface="Times New Roman" panose="02020603050405020304" charset="0"/>
                <a:sym typeface="+mn-ea"/>
              </a:rPr>
              <a:t>SAMSKRUTHI  V             							         700711309</a:t>
            </a:r>
          </a:p>
          <a:p>
            <a:pPr algn="l"/>
            <a:r>
              <a:rPr lang="en-US" sz="2000" dirty="0">
                <a:latin typeface="Times New Roman" panose="02020603050405020304" charset="0"/>
                <a:cs typeface="Times New Roman" panose="02020603050405020304" charset="0"/>
                <a:sym typeface="+mn-ea"/>
              </a:rPr>
              <a:t>PRAVEEN GYARALA                                                                 700741003</a:t>
            </a:r>
          </a:p>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DA5-00D0-231A-D92A-EBFD859AA5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Results/Simulations</a:t>
            </a:r>
          </a:p>
        </p:txBody>
      </p:sp>
      <p:pic>
        <p:nvPicPr>
          <p:cNvPr id="4" name="Content Placeholder 3">
            <a:extLst>
              <a:ext uri="{FF2B5EF4-FFF2-40B4-BE49-F238E27FC236}">
                <a16:creationId xmlns:a16="http://schemas.microsoft.com/office/drawing/2014/main" id="{D290B1F2-FEED-78CA-76E3-B8DBC18AEDF4}"/>
              </a:ext>
            </a:extLst>
          </p:cNvPr>
          <p:cNvPicPr>
            <a:picLocks noGrp="1" noChangeAspect="1"/>
          </p:cNvPicPr>
          <p:nvPr>
            <p:ph idx="1"/>
          </p:nvPr>
        </p:nvPicPr>
        <p:blipFill>
          <a:blip r:embed="rId2"/>
          <a:stretch>
            <a:fillRect/>
          </a:stretch>
        </p:blipFill>
        <p:spPr>
          <a:xfrm>
            <a:off x="2971800" y="2097089"/>
            <a:ext cx="5856514" cy="4180722"/>
          </a:xfrm>
          <a:prstGeom prst="rect">
            <a:avLst/>
          </a:prstGeom>
        </p:spPr>
      </p:pic>
    </p:spTree>
    <p:extLst>
      <p:ext uri="{BB962C8B-B14F-4D97-AF65-F5344CB8AC3E}">
        <p14:creationId xmlns:p14="http://schemas.microsoft.com/office/powerpoint/2010/main" val="224503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99B6-8DD8-C227-ED06-554A942187B0}"/>
              </a:ext>
            </a:extLst>
          </p:cNvPr>
          <p:cNvSpPr>
            <a:spLocks noGrp="1"/>
          </p:cNvSpPr>
          <p:nvPr>
            <p:ph type="title"/>
          </p:nvPr>
        </p:nvSpPr>
        <p:spPr>
          <a:xfrm>
            <a:off x="1141413" y="618518"/>
            <a:ext cx="9905998" cy="1478570"/>
          </a:xfrm>
        </p:spPr>
        <p:txBody>
          <a:bodyPr>
            <a:normAutofit/>
          </a:bodyPr>
          <a:lstStyle/>
          <a:p>
            <a:pPr algn="ctr"/>
            <a:r>
              <a:rPr lang="en-US" sz="4000" dirty="0">
                <a:latin typeface="Times New Roman" panose="02020603050405020304" pitchFamily="18" charset="0"/>
                <a:cs typeface="Times New Roman" panose="02020603050405020304" pitchFamily="18" charset="0"/>
              </a:rPr>
              <a:t>References</a:t>
            </a:r>
            <a:r>
              <a:rPr lang="en-US" sz="4000" dirty="0"/>
              <a:t> </a:t>
            </a:r>
          </a:p>
        </p:txBody>
      </p:sp>
      <p:sp>
        <p:nvSpPr>
          <p:cNvPr id="3" name="Content Placeholder 2">
            <a:extLst>
              <a:ext uri="{FF2B5EF4-FFF2-40B4-BE49-F238E27FC236}">
                <a16:creationId xmlns:a16="http://schemas.microsoft.com/office/drawing/2014/main" id="{ABCB9B7C-8A53-3D2D-3209-F3E8B7CF8E05}"/>
              </a:ext>
            </a:extLst>
          </p:cNvPr>
          <p:cNvSpPr>
            <a:spLocks noGrp="1"/>
          </p:cNvSpPr>
          <p:nvPr>
            <p:ph idx="1"/>
          </p:nvPr>
        </p:nvSpPr>
        <p:spPr>
          <a:xfrm>
            <a:off x="1141411" y="2249487"/>
            <a:ext cx="9905998" cy="3541714"/>
          </a:xfrm>
        </p:spPr>
        <p:txBody>
          <a:bodyPr anchor="t">
            <a:normAutofit/>
          </a:bodyPr>
          <a:lstStyle/>
          <a:p>
            <a:pPr algn="just">
              <a:lnSpc>
                <a:spcPct val="110000"/>
              </a:lnSpc>
            </a:pPr>
            <a:r>
              <a:rPr lang="en-US" sz="1600" dirty="0">
                <a:latin typeface="Times New Roman" panose="02020603050405020304" pitchFamily="18" charset="0"/>
                <a:cs typeface="Times New Roman" panose="02020603050405020304" pitchFamily="18" charset="0"/>
              </a:rPr>
              <a:t>[1] “Global spam volume as percentage of total e-mail traffic from January 2014 to September 2019, by month.” https://www.statista.com/statistics/420391/spam-email-traffic-share/.</a:t>
            </a:r>
          </a:p>
          <a:p>
            <a:pPr algn="just">
              <a:lnSpc>
                <a:spcPct val="110000"/>
              </a:lnSpc>
            </a:pPr>
            <a:r>
              <a:rPr lang="en-US" sz="1600" dirty="0">
                <a:latin typeface="Times New Roman" panose="02020603050405020304" pitchFamily="18" charset="0"/>
                <a:cs typeface="Times New Roman" panose="02020603050405020304" pitchFamily="18" charset="0"/>
              </a:rPr>
              <a:t>[2] T. Ouyang, S. Ray, M. Allman, and M. </a:t>
            </a:r>
            <a:r>
              <a:rPr lang="en-US" sz="1600" dirty="0" err="1">
                <a:latin typeface="Times New Roman" panose="02020603050405020304" pitchFamily="18" charset="0"/>
                <a:cs typeface="Times New Roman" panose="02020603050405020304" pitchFamily="18" charset="0"/>
              </a:rPr>
              <a:t>Rabinovich</a:t>
            </a:r>
            <a:r>
              <a:rPr lang="en-US" sz="1600" dirty="0">
                <a:latin typeface="Times New Roman" panose="02020603050405020304" pitchFamily="18" charset="0"/>
                <a:cs typeface="Times New Roman" panose="02020603050405020304" pitchFamily="18" charset="0"/>
              </a:rPr>
              <a:t>, “A large-scale empirical analysis of email spam detection through network characteristics in a stand-alone enterprise,” Elsevier, vol. 2015, pp. 101–102. [3] O. Saad, A. Darwish, and R. Faraj, “A survey of machine learning techniques for Spam filtering,” IJCSNS Int. J.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Sci. </a:t>
            </a:r>
            <a:r>
              <a:rPr lang="en-US" sz="1600" dirty="0" err="1">
                <a:latin typeface="Times New Roman" panose="02020603050405020304" pitchFamily="18" charset="0"/>
                <a:cs typeface="Times New Roman" panose="02020603050405020304" pitchFamily="18" charset="0"/>
              </a:rPr>
              <a:t>Netw</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Secur</a:t>
            </a:r>
            <a:r>
              <a:rPr lang="en-US" sz="1600" dirty="0">
                <a:latin typeface="Times New Roman" panose="02020603050405020304" pitchFamily="18" charset="0"/>
                <a:cs typeface="Times New Roman" panose="02020603050405020304" pitchFamily="18" charset="0"/>
              </a:rPr>
              <a:t>.</a:t>
            </a:r>
          </a:p>
          <a:p>
            <a:pPr algn="just">
              <a:lnSpc>
                <a:spcPct val="110000"/>
              </a:lnSpc>
            </a:pPr>
            <a:r>
              <a:rPr lang="en-US" sz="1600" dirty="0">
                <a:latin typeface="Times New Roman" panose="02020603050405020304" pitchFamily="18" charset="0"/>
                <a:cs typeface="Times New Roman" panose="02020603050405020304" pitchFamily="18" charset="0"/>
              </a:rPr>
              <a:t>[4] K. Asif, A. Sami, S. </a:t>
            </a:r>
            <a:r>
              <a:rPr lang="en-US" sz="1600" dirty="0" err="1">
                <a:latin typeface="Times New Roman" panose="02020603050405020304" pitchFamily="18" charset="0"/>
                <a:cs typeface="Times New Roman" panose="02020603050405020304" pitchFamily="18" charset="0"/>
              </a:rPr>
              <a:t>Bharindhan</a:t>
            </a:r>
            <a:r>
              <a:rPr lang="en-US" sz="1600" dirty="0">
                <a:latin typeface="Times New Roman" panose="02020603050405020304" pitchFamily="18" charset="0"/>
                <a:cs typeface="Times New Roman" panose="02020603050405020304" pitchFamily="18" charset="0"/>
              </a:rPr>
              <a:t>, and K. Krishan, “A Comprehensive Survey for Intelligent Spam Email Detection,” </a:t>
            </a:r>
            <a:r>
              <a:rPr lang="en-US" sz="1600" dirty="0" err="1">
                <a:latin typeface="Times New Roman" panose="02020603050405020304" pitchFamily="18" charset="0"/>
                <a:cs typeface="Times New Roman" panose="02020603050405020304" pitchFamily="18" charset="0"/>
              </a:rPr>
              <a:t>IEEEXplore</a:t>
            </a:r>
            <a:r>
              <a:rPr lang="en-US" sz="1600" dirty="0">
                <a:latin typeface="Times New Roman" panose="02020603050405020304" pitchFamily="18" charset="0"/>
                <a:cs typeface="Times New Roman" panose="02020603050405020304" pitchFamily="18" charset="0"/>
              </a:rPr>
              <a:t>, 2019.</a:t>
            </a:r>
          </a:p>
          <a:p>
            <a:pPr algn="just">
              <a:lnSpc>
                <a:spcPct val="110000"/>
              </a:lnSpc>
            </a:pPr>
            <a:r>
              <a:rPr lang="en-US" sz="1600" dirty="0">
                <a:latin typeface="Times New Roman" panose="02020603050405020304" pitchFamily="18" charset="0"/>
                <a:cs typeface="Times New Roman" panose="02020603050405020304" pitchFamily="18" charset="0"/>
              </a:rPr>
              <a:t>[5] “Number of e-mail users worldwide from 2017 to 2024.” [Online]. Available: https://www.statista.com/statistics/255080/number-of-e-mailusers-worldwide/.</a:t>
            </a:r>
          </a:p>
        </p:txBody>
      </p:sp>
    </p:spTree>
    <p:extLst>
      <p:ext uri="{BB962C8B-B14F-4D97-AF65-F5344CB8AC3E}">
        <p14:creationId xmlns:p14="http://schemas.microsoft.com/office/powerpoint/2010/main" val="51404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DB569-78C9-5EF0-6EBA-9DA75AD65696}"/>
              </a:ext>
            </a:extLst>
          </p:cNvPr>
          <p:cNvSpPr>
            <a:spLocks noGrp="1"/>
          </p:cNvSpPr>
          <p:nvPr>
            <p:ph idx="1"/>
          </p:nvPr>
        </p:nvSpPr>
        <p:spPr/>
        <p:txBody>
          <a:bodyPr/>
          <a:lstStyle/>
          <a:p>
            <a:endParaRPr lang="en-US"/>
          </a:p>
        </p:txBody>
      </p:sp>
      <p:pic>
        <p:nvPicPr>
          <p:cNvPr id="1028" name="Picture 4" descr="Leaders: Don't Forget to Make Time for Q&amp;A by Michael Lee Stallard">
            <a:extLst>
              <a:ext uri="{FF2B5EF4-FFF2-40B4-BE49-F238E27FC236}">
                <a16:creationId xmlns:a16="http://schemas.microsoft.com/office/drawing/2014/main" id="{FBECF97F-5CFA-0370-6798-2FE43CF36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495425"/>
            <a:ext cx="72390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C8359-5BFB-95DC-A0B3-5CB4E885E1F8}"/>
              </a:ext>
            </a:extLst>
          </p:cNvPr>
          <p:cNvSpPr>
            <a:spLocks noGrp="1"/>
          </p:cNvSpPr>
          <p:nvPr>
            <p:ph idx="1"/>
          </p:nvPr>
        </p:nvSpPr>
        <p:spPr>
          <a:xfrm>
            <a:off x="3352800" y="2249487"/>
            <a:ext cx="7694611" cy="3541714"/>
          </a:xfrm>
        </p:spPr>
        <p:txBody>
          <a:bodyPr>
            <a:normAutofit/>
          </a:bodyPr>
          <a:lstStyle/>
          <a:p>
            <a:pPr marL="0" indent="0">
              <a:buNone/>
            </a:pPr>
            <a:r>
              <a:rPr lang="en-US" sz="96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9" name="Rectangle 4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254B130-9BA0-9751-9453-E3329787FE11}"/>
              </a:ext>
            </a:extLst>
          </p:cNvPr>
          <p:cNvSpPr>
            <a:spLocks noGrp="1"/>
          </p:cNvSpPr>
          <p:nvPr>
            <p:ph type="title"/>
          </p:nvPr>
        </p:nvSpPr>
        <p:spPr>
          <a:xfrm>
            <a:off x="853330" y="1134681"/>
            <a:ext cx="2743310" cy="4255025"/>
          </a:xfrm>
        </p:spPr>
        <p:txBody>
          <a:bodyPr>
            <a:normAutofit/>
          </a:bodyPr>
          <a:lstStyle/>
          <a:p>
            <a:r>
              <a:rPr lang="en-US" sz="1700" dirty="0">
                <a:solidFill>
                  <a:srgbClr val="FFFFFF"/>
                </a:solidFill>
                <a:latin typeface="Times New Roman" panose="02020603050405020304" pitchFamily="18" charset="0"/>
                <a:cs typeface="Times New Roman" panose="02020603050405020304" pitchFamily="18" charset="0"/>
              </a:rPr>
              <a:t>Role/Responsibilities AND Contribution in project:</a:t>
            </a:r>
          </a:p>
        </p:txBody>
      </p:sp>
      <p:graphicFrame>
        <p:nvGraphicFramePr>
          <p:cNvPr id="11" name="Content Placeholder 2">
            <a:extLst>
              <a:ext uri="{FF2B5EF4-FFF2-40B4-BE49-F238E27FC236}">
                <a16:creationId xmlns:a16="http://schemas.microsoft.com/office/drawing/2014/main" id="{4995E6F1-1EBA-5331-4F00-667377C92ED6}"/>
              </a:ext>
            </a:extLst>
          </p:cNvPr>
          <p:cNvGraphicFramePr>
            <a:graphicFrameLocks noGrp="1"/>
          </p:cNvGraphicFramePr>
          <p:nvPr>
            <p:ph idx="1"/>
            <p:extLst>
              <p:ext uri="{D42A27DB-BD31-4B8C-83A1-F6EECF244321}">
                <p14:modId xmlns:p14="http://schemas.microsoft.com/office/powerpoint/2010/main" val="354386107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632299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A71B-3B56-EEC3-524B-5E4160750B74}"/>
              </a:ext>
            </a:extLst>
          </p:cNvPr>
          <p:cNvSpPr>
            <a:spLocks noGrp="1"/>
          </p:cNvSpPr>
          <p:nvPr>
            <p:ph type="title"/>
          </p:nvPr>
        </p:nvSpPr>
        <p:spPr>
          <a:xfrm>
            <a:off x="1141413" y="618518"/>
            <a:ext cx="9905998" cy="1478570"/>
          </a:xfrm>
        </p:spPr>
        <p:txBody>
          <a:bodyPr>
            <a:normAutofit/>
          </a:bodyPr>
          <a:lstStyle/>
          <a:p>
            <a:r>
              <a:rPr lang="en-US" dirty="0">
                <a:latin typeface="Times New Roman" panose="02020603050405020304" pitchFamily="18" charset="0"/>
                <a:cs typeface="Times New Roman" panose="02020603050405020304" pitchFamily="18" charset="0"/>
              </a:rPr>
              <a:t>Motivation</a:t>
            </a:r>
            <a:r>
              <a:rPr lang="en-US" dirty="0"/>
              <a:t> :</a:t>
            </a:r>
          </a:p>
        </p:txBody>
      </p:sp>
      <p:graphicFrame>
        <p:nvGraphicFramePr>
          <p:cNvPr id="5" name="Content Placeholder 2">
            <a:extLst>
              <a:ext uri="{FF2B5EF4-FFF2-40B4-BE49-F238E27FC236}">
                <a16:creationId xmlns:a16="http://schemas.microsoft.com/office/drawing/2014/main" id="{827656C3-C2DE-E325-1A64-5F6CC4E247BE}"/>
              </a:ext>
            </a:extLst>
          </p:cNvPr>
          <p:cNvGraphicFramePr>
            <a:graphicFrameLocks noGrp="1"/>
          </p:cNvGraphicFramePr>
          <p:nvPr>
            <p:ph idx="1"/>
            <p:extLst>
              <p:ext uri="{D42A27DB-BD31-4B8C-83A1-F6EECF244321}">
                <p14:modId xmlns:p14="http://schemas.microsoft.com/office/powerpoint/2010/main" val="27468037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291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648DF7C-0E62-4B81-C0A1-D9461CD69D66}"/>
              </a:ext>
            </a:extLst>
          </p:cNvPr>
          <p:cNvSpPr>
            <a:spLocks noGrp="1"/>
          </p:cNvSpPr>
          <p:nvPr>
            <p:ph type="title"/>
          </p:nvPr>
        </p:nvSpPr>
        <p:spPr>
          <a:xfrm>
            <a:off x="1141413" y="1082673"/>
            <a:ext cx="2869416" cy="4708528"/>
          </a:xfrm>
        </p:spPr>
        <p:txBody>
          <a:bodyPr>
            <a:normAutofit/>
          </a:bodyPr>
          <a:lstStyle/>
          <a:p>
            <a:pPr algn="r"/>
            <a:r>
              <a:rPr lang="en-US" sz="3400" dirty="0">
                <a:latin typeface="Times New Roman" panose="02020603050405020304" pitchFamily="18" charset="0"/>
                <a:cs typeface="Times New Roman" panose="02020603050405020304" pitchFamily="18" charset="0"/>
              </a:rPr>
              <a:t>Objectives</a:t>
            </a:r>
            <a:r>
              <a:rPr lang="en-US" sz="3400" dirty="0"/>
              <a:t>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C04B9E-49E1-1478-9DD0-D99EA6D04905}"/>
              </a:ext>
            </a:extLst>
          </p:cNvPr>
          <p:cNvSpPr>
            <a:spLocks noGrp="1"/>
          </p:cNvSpPr>
          <p:nvPr>
            <p:ph idx="1"/>
          </p:nvPr>
        </p:nvSpPr>
        <p:spPr>
          <a:xfrm>
            <a:off x="5297763" y="1082673"/>
            <a:ext cx="5751237" cy="4708528"/>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The objective of this project is identifying spam using machine learning techniques. This project will discuss different machine learning algorithms and classifiers like Naive Bayes, SVM, KNN, Bagging and Boosting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and Ensemble Classifiers. We apply algorithms to our data sets and choose the algorithm that has the highest precision and accuracy for email spam detection.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3922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9371132-DD82-0A38-19DA-632BC4EEE314}"/>
              </a:ext>
            </a:extLst>
          </p:cNvPr>
          <p:cNvSpPr>
            <a:spLocks noGrp="1"/>
          </p:cNvSpPr>
          <p:nvPr>
            <p:ph type="title"/>
          </p:nvPr>
        </p:nvSpPr>
        <p:spPr>
          <a:xfrm>
            <a:off x="4996697" y="618518"/>
            <a:ext cx="6050713" cy="1478570"/>
          </a:xfrm>
        </p:spPr>
        <p:txBody>
          <a:bodyPr>
            <a:normAutofit/>
          </a:bodyPr>
          <a:lstStyle/>
          <a:p>
            <a:r>
              <a:rPr lang="en-US" dirty="0">
                <a:latin typeface="Times New Roman" panose="02020603050405020304" pitchFamily="18" charset="0"/>
                <a:cs typeface="Times New Roman" panose="02020603050405020304" pitchFamily="18" charset="0"/>
              </a:rPr>
              <a:t>Related work :</a:t>
            </a:r>
          </a:p>
        </p:txBody>
      </p:sp>
      <p:pic>
        <p:nvPicPr>
          <p:cNvPr id="7" name="Picture 4" descr="Graph on document with pen">
            <a:extLst>
              <a:ext uri="{FF2B5EF4-FFF2-40B4-BE49-F238E27FC236}">
                <a16:creationId xmlns:a16="http://schemas.microsoft.com/office/drawing/2014/main" id="{273BC0E1-7FFD-E20D-F2E3-C7C907F23867}"/>
              </a:ext>
            </a:extLst>
          </p:cNvPr>
          <p:cNvPicPr>
            <a:picLocks noChangeAspect="1"/>
          </p:cNvPicPr>
          <p:nvPr/>
        </p:nvPicPr>
        <p:blipFill rotWithShape="1">
          <a:blip r:embed="rId4"/>
          <a:srcRect l="34302" r="20579"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7B88084-4AAF-B11D-F39B-73C0EAE476A5}"/>
              </a:ext>
            </a:extLst>
          </p:cNvPr>
          <p:cNvSpPr>
            <a:spLocks noGrp="1"/>
          </p:cNvSpPr>
          <p:nvPr>
            <p:ph idx="1"/>
          </p:nvPr>
        </p:nvSpPr>
        <p:spPr>
          <a:xfrm>
            <a:off x="4968958" y="2249487"/>
            <a:ext cx="6078453" cy="3541714"/>
          </a:xfrm>
        </p:spPr>
        <p:txBody>
          <a:bodyPr>
            <a:normAutofit/>
          </a:bodyPr>
          <a:lstStyle/>
          <a:p>
            <a:pPr>
              <a:lnSpc>
                <a:spcPct val="110000"/>
              </a:lnSpc>
            </a:pPr>
            <a:r>
              <a:rPr lang="en-US" sz="1700" dirty="0">
                <a:latin typeface="Times New Roman" panose="02020603050405020304" pitchFamily="18" charset="0"/>
                <a:cs typeface="Times New Roman" panose="02020603050405020304" pitchFamily="18" charset="0"/>
              </a:rPr>
              <a:t>Since the usage of email has increased, there are severe problems that need to be addressed. Therefore, comparing various classification techniques is necessary because numerous studies have been done to discover the best and most appropriate classifier for spam detection.</a:t>
            </a:r>
          </a:p>
          <a:p>
            <a:pPr>
              <a:lnSpc>
                <a:spcPct val="110000"/>
              </a:lnSpc>
            </a:pPr>
            <a:r>
              <a:rPr lang="en-US" sz="1700" dirty="0">
                <a:latin typeface="Times New Roman" panose="02020603050405020304" pitchFamily="18" charset="0"/>
                <a:cs typeface="Times New Roman" panose="02020603050405020304" pitchFamily="18" charset="0"/>
              </a:rPr>
              <a:t>Future Generation Computer Systems Elsevier B.V., "Scalable real-time classification of data Streams with idea drift". This study use the Naive Bayes method. Simple to use and incredibly powerful is Naive Bayes. Using Naive Bayes, you can build models very quickly and generate extremely accurate predictions.</a:t>
            </a:r>
          </a:p>
          <a:p>
            <a:pPr>
              <a:lnSpc>
                <a:spcPct val="110000"/>
              </a:lnSpc>
            </a:pPr>
            <a:endParaRPr lang="en-US" sz="1700" dirty="0">
              <a:latin typeface="Times New Roman" panose="02020603050405020304" pitchFamily="18" charset="0"/>
              <a:cs typeface="Times New Roman" panose="02020603050405020304" pitchFamily="18" charset="0"/>
            </a:endParaRPr>
          </a:p>
          <a:p>
            <a:pPr>
              <a:lnSpc>
                <a:spcPct val="11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16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903D-B303-117B-9206-85A07C4A26DA}"/>
              </a:ext>
            </a:extLst>
          </p:cNvPr>
          <p:cNvSpPr>
            <a:spLocks noGrp="1"/>
          </p:cNvSpPr>
          <p:nvPr>
            <p:ph type="title"/>
          </p:nvPr>
        </p:nvSpPr>
        <p:spPr>
          <a:xfrm>
            <a:off x="1141413" y="618517"/>
            <a:ext cx="9122260" cy="986347"/>
          </a:xfrm>
        </p:spPr>
        <p:txBody>
          <a:bodyPr>
            <a:normAutofit/>
          </a:bodyPr>
          <a:lstStyle/>
          <a:p>
            <a:r>
              <a:rPr lang="en-US" sz="2400" dirty="0">
                <a:latin typeface="Times New Roman" panose="02020603050405020304" pitchFamily="18" charset="0"/>
                <a:cs typeface="Times New Roman" panose="02020603050405020304" pitchFamily="18" charset="0"/>
              </a:rPr>
              <a:t>Related work: continued…</a:t>
            </a:r>
          </a:p>
        </p:txBody>
      </p:sp>
      <p:sp>
        <p:nvSpPr>
          <p:cNvPr id="3" name="Content Placeholder 2">
            <a:extLst>
              <a:ext uri="{FF2B5EF4-FFF2-40B4-BE49-F238E27FC236}">
                <a16:creationId xmlns:a16="http://schemas.microsoft.com/office/drawing/2014/main" id="{D8F2D792-4773-CEF5-5FCD-F280BD852510}"/>
              </a:ext>
            </a:extLst>
          </p:cNvPr>
          <p:cNvSpPr>
            <a:spLocks noGrp="1"/>
          </p:cNvSpPr>
          <p:nvPr>
            <p:ph idx="1"/>
          </p:nvPr>
        </p:nvSpPr>
        <p:spPr>
          <a:xfrm>
            <a:off x="1141412" y="1828800"/>
            <a:ext cx="9905999" cy="4282752"/>
          </a:xfrm>
        </p:spPr>
        <p:txBody>
          <a:bodyPr>
            <a:noAutofit/>
          </a:bodyPr>
          <a:lstStyle/>
          <a:p>
            <a:r>
              <a:rPr lang="en-US" sz="2000" dirty="0">
                <a:latin typeface="Times New Roman" panose="02020603050405020304" pitchFamily="18" charset="0"/>
                <a:cs typeface="Times New Roman" panose="02020603050405020304" pitchFamily="18" charset="0"/>
              </a:rPr>
              <a:t>Support vector machines for spam categorization by </a:t>
            </a:r>
            <a:r>
              <a:rPr lang="en-US" sz="2000" dirty="0" err="1">
                <a:latin typeface="Times New Roman" panose="02020603050405020304" pitchFamily="18" charset="0"/>
                <a:cs typeface="Times New Roman" panose="02020603050405020304" pitchFamily="18" charset="0"/>
              </a:rPr>
              <a:t>Vapnik</a:t>
            </a:r>
            <a:r>
              <a:rPr lang="en-US" sz="2000" dirty="0">
                <a:latin typeface="Times New Roman" panose="02020603050405020304" pitchFamily="18" charset="0"/>
                <a:cs typeface="Times New Roman" panose="02020603050405020304" pitchFamily="18" charset="0"/>
              </a:rPr>
              <a:t> and Drucker was published in IEEE Transactions on Neural Networks. SVM is frequently used for text classification and produces encouraging outcomes. It uses a hyperplane to split the feature set. Compared to other classifiers, boosted decision trees and SVM provide </a:t>
            </a:r>
            <a:r>
              <a:rPr lang="en-US" dirty="0">
                <a:latin typeface="Times New Roman" panose="02020603050405020304" pitchFamily="18" charset="0"/>
                <a:cs typeface="Times New Roman" panose="02020603050405020304" pitchFamily="18" charset="0"/>
              </a:rPr>
              <a:t>improved</a:t>
            </a:r>
            <a:r>
              <a:rPr lang="en-US" sz="2000" dirty="0">
                <a:latin typeface="Times New Roman" panose="02020603050405020304" pitchFamily="18" charset="0"/>
                <a:cs typeface="Times New Roman" panose="02020603050405020304" pitchFamily="18" charset="0"/>
              </a:rPr>
              <a:t> accuracy. SVM training is completed more quickly. SVM testing takes time and is unreliable for small datasets.</a:t>
            </a:r>
          </a:p>
          <a:p>
            <a:r>
              <a:rPr lang="en-US" sz="2000" dirty="0">
                <a:latin typeface="Times New Roman" panose="02020603050405020304" pitchFamily="18" charset="0"/>
                <a:cs typeface="Times New Roman" panose="02020603050405020304" pitchFamily="18" charset="0"/>
              </a:rPr>
              <a:t>A hybrid-based approach is proposed by Wijaya and </a:t>
            </a:r>
            <a:r>
              <a:rPr lang="en-US" sz="2000" dirty="0" err="1">
                <a:latin typeface="Times New Roman" panose="02020603050405020304" pitchFamily="18" charset="0"/>
                <a:cs typeface="Times New Roman" panose="02020603050405020304" pitchFamily="18" charset="0"/>
              </a:rPr>
              <a:t>Bisri</a:t>
            </a:r>
            <a:r>
              <a:rPr lang="en-US" sz="2000" dirty="0">
                <a:latin typeface="Times New Roman" panose="02020603050405020304" pitchFamily="18" charset="0"/>
                <a:cs typeface="Times New Roman" panose="02020603050405020304" pitchFamily="18" charset="0"/>
              </a:rPr>
              <a:t> that combines Decision Tree with Logistic Regression as well as a False Negative threshold. They were successful in boosting DT's efficiency. The outcomes were compared to earlier studies. The </a:t>
            </a:r>
            <a:r>
              <a:rPr lang="en-US" sz="2000" dirty="0" err="1">
                <a:latin typeface="Times New Roman" panose="02020603050405020304" pitchFamily="18" charset="0"/>
                <a:cs typeface="Times New Roman" panose="02020603050405020304" pitchFamily="18" charset="0"/>
              </a:rPr>
              <a:t>SpamBase</a:t>
            </a:r>
            <a:r>
              <a:rPr lang="en-US" sz="2000" dirty="0">
                <a:latin typeface="Times New Roman" panose="02020603050405020304" pitchFamily="18" charset="0"/>
                <a:cs typeface="Times New Roman" panose="02020603050405020304" pitchFamily="18" charset="0"/>
              </a:rPr>
              <a:t> dataset was used for the experiment. The accuracy of the suggested method was 91.67%.</a:t>
            </a:r>
          </a:p>
        </p:txBody>
      </p:sp>
    </p:spTree>
    <p:extLst>
      <p:ext uri="{BB962C8B-B14F-4D97-AF65-F5344CB8AC3E}">
        <p14:creationId xmlns:p14="http://schemas.microsoft.com/office/powerpoint/2010/main" val="380701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33D45-85CC-0A02-E28D-7B22C3EF1F27}"/>
              </a:ext>
            </a:extLst>
          </p:cNvPr>
          <p:cNvSpPr>
            <a:spLocks noGrp="1"/>
          </p:cNvSpPr>
          <p:nvPr>
            <p:ph type="title"/>
          </p:nvPr>
        </p:nvSpPr>
        <p:spPr>
          <a:xfrm>
            <a:off x="1141413" y="618518"/>
            <a:ext cx="9905998" cy="1478570"/>
          </a:xfrm>
        </p:spPr>
        <p:txBody>
          <a:bodyPr>
            <a:normAutofit/>
          </a:bodyPr>
          <a:lstStyle/>
          <a:p>
            <a:r>
              <a:rPr lang="en-US" dirty="0">
                <a:latin typeface="Times New Roman" panose="02020603050405020304" pitchFamily="18" charset="0"/>
                <a:cs typeface="Times New Roman" panose="02020603050405020304" pitchFamily="18" charset="0"/>
              </a:rPr>
              <a:t>Problem Statement :</a:t>
            </a:r>
          </a:p>
        </p:txBody>
      </p:sp>
      <p:graphicFrame>
        <p:nvGraphicFramePr>
          <p:cNvPr id="5" name="Content Placeholder 2">
            <a:extLst>
              <a:ext uri="{FF2B5EF4-FFF2-40B4-BE49-F238E27FC236}">
                <a16:creationId xmlns:a16="http://schemas.microsoft.com/office/drawing/2014/main" id="{7FD374BE-E2A4-A152-979E-F5FB7E6F84E0}"/>
              </a:ext>
            </a:extLst>
          </p:cNvPr>
          <p:cNvGraphicFramePr>
            <a:graphicFrameLocks noGrp="1"/>
          </p:cNvGraphicFramePr>
          <p:nvPr>
            <p:ph idx="1"/>
            <p:extLst>
              <p:ext uri="{D42A27DB-BD31-4B8C-83A1-F6EECF244321}">
                <p14:modId xmlns:p14="http://schemas.microsoft.com/office/powerpoint/2010/main" val="160612853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879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D4E32F3A-374E-F1CF-0189-F75358C29671}"/>
              </a:ext>
            </a:extLst>
          </p:cNvPr>
          <p:cNvSpPr>
            <a:spLocks noGrp="1"/>
          </p:cNvSpPr>
          <p:nvPr>
            <p:ph type="title"/>
          </p:nvPr>
        </p:nvSpPr>
        <p:spPr>
          <a:xfrm>
            <a:off x="6448425" y="618518"/>
            <a:ext cx="4598985" cy="1478570"/>
          </a:xfrm>
        </p:spPr>
        <p:txBody>
          <a:bodyPr>
            <a:normAutofit/>
          </a:bodyPr>
          <a:lstStyle/>
          <a:p>
            <a:r>
              <a:rPr lang="en-US" dirty="0">
                <a:latin typeface="Times New Roman" panose="02020603050405020304" pitchFamily="18" charset="0"/>
                <a:cs typeface="Times New Roman" panose="02020603050405020304" pitchFamily="18" charset="0"/>
              </a:rPr>
              <a:t>Proposed Solution:</a:t>
            </a:r>
          </a:p>
        </p:txBody>
      </p:sp>
      <p:pic>
        <p:nvPicPr>
          <p:cNvPr id="5" name="Picture 4" descr="Top view of cubes connected with black lines">
            <a:extLst>
              <a:ext uri="{FF2B5EF4-FFF2-40B4-BE49-F238E27FC236}">
                <a16:creationId xmlns:a16="http://schemas.microsoft.com/office/drawing/2014/main" id="{A1549095-EABD-C823-BE5B-DCF62ECD5D48}"/>
              </a:ext>
            </a:extLst>
          </p:cNvPr>
          <p:cNvPicPr>
            <a:picLocks noChangeAspect="1"/>
          </p:cNvPicPr>
          <p:nvPr/>
        </p:nvPicPr>
        <p:blipFill rotWithShape="1">
          <a:blip r:embed="rId4"/>
          <a:srcRect l="21597" r="11675"/>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4A2F954-6DFE-A186-A9C9-844F9BA0D2E2}"/>
              </a:ext>
            </a:extLst>
          </p:cNvPr>
          <p:cNvSpPr>
            <a:spLocks noGrp="1"/>
          </p:cNvSpPr>
          <p:nvPr>
            <p:ph idx="1"/>
          </p:nvPr>
        </p:nvSpPr>
        <p:spPr>
          <a:xfrm>
            <a:off x="6448425" y="2249487"/>
            <a:ext cx="4598986" cy="3541714"/>
          </a:xfrm>
        </p:spPr>
        <p:txBody>
          <a:bodyPr>
            <a:normAutofit/>
          </a:bodyPr>
          <a:lstStyle/>
          <a:p>
            <a:pPr algn="just">
              <a:lnSpc>
                <a:spcPct val="110000"/>
              </a:lnSpc>
            </a:pPr>
            <a:r>
              <a:rPr lang="en-US" sz="2000" dirty="0">
                <a:latin typeface="Times New Roman" panose="02020603050405020304" pitchFamily="18" charset="0"/>
                <a:cs typeface="Times New Roman" panose="02020603050405020304" pitchFamily="18" charset="0"/>
              </a:rPr>
              <a:t>In the Proposed solution we trained Email Spam data set with different supervised and unsupervised machine learning models and identified the model which gives us the more accurate values in terms of classification of Spam Email by considering different model output parameters like Accuracy, Precision, Recall etc.,</a:t>
            </a:r>
          </a:p>
          <a:p>
            <a:pPr marL="0" indent="0">
              <a:lnSpc>
                <a:spcPct val="110000"/>
              </a:lnSpc>
              <a:buNone/>
            </a:pPr>
            <a:endParaRPr lang="en-US" sz="2000" dirty="0"/>
          </a:p>
        </p:txBody>
      </p:sp>
    </p:spTree>
    <p:extLst>
      <p:ext uri="{BB962C8B-B14F-4D97-AF65-F5344CB8AC3E}">
        <p14:creationId xmlns:p14="http://schemas.microsoft.com/office/powerpoint/2010/main" val="29963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8AF36A-F8A5-0DFD-522F-E985E2E0C66C}"/>
              </a:ext>
            </a:extLst>
          </p:cNvPr>
          <p:cNvGraphicFramePr>
            <a:graphicFrameLocks noGrp="1"/>
          </p:cNvGraphicFramePr>
          <p:nvPr>
            <p:ph idx="1"/>
            <p:extLst>
              <p:ext uri="{D42A27DB-BD31-4B8C-83A1-F6EECF244321}">
                <p14:modId xmlns:p14="http://schemas.microsoft.com/office/powerpoint/2010/main" val="2934415667"/>
              </p:ext>
            </p:extLst>
          </p:nvPr>
        </p:nvGraphicFramePr>
        <p:xfrm>
          <a:off x="1141411" y="859971"/>
          <a:ext cx="9905999" cy="516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84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321</TotalTime>
  <Words>975</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Circuit</vt:lpstr>
      <vt:lpstr>Email Spam Detection:  An Empirical Study of Different ML Algorithms</vt:lpstr>
      <vt:lpstr>Role/Responsibilities AND Contribution in project:</vt:lpstr>
      <vt:lpstr>Motivation :</vt:lpstr>
      <vt:lpstr>Objectives :</vt:lpstr>
      <vt:lpstr>Related work :</vt:lpstr>
      <vt:lpstr>Related work: continued…</vt:lpstr>
      <vt:lpstr>Problem Statement :</vt:lpstr>
      <vt:lpstr>Proposed Solution:</vt:lpstr>
      <vt:lpstr>PowerPoint Presentation</vt:lpstr>
      <vt:lpstr>Results/Simulations</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Samskruthi</dc:creator>
  <cp:lastModifiedBy>Sowjanya Sunkavalli</cp:lastModifiedBy>
  <cp:revision>142</cp:revision>
  <dcterms:created xsi:type="dcterms:W3CDTF">2022-08-02T15:44:00Z</dcterms:created>
  <dcterms:modified xsi:type="dcterms:W3CDTF">2022-12-05T02:25:19Z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CBDB357D4357472D98259B1BD7EE66ED</vt:lpwstr>
  </property>
  <property fmtid="{D5CDD505-2E9C-101B-9397-08002B2CF9AE}" pid="3" name="KSOProductBuildVer">
    <vt:lpwstr>1033-11.2.0.11191</vt:lpwstr>
  </property>
</Properties>
</file>