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4" r:id="rId2"/>
    <p:sldId id="275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A3B22-099A-4E5A-9D77-77408E755F2C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91DD7-E994-4B1E-8245-B771CC08A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943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E51A-06DC-4282-92CC-B97537DA360A}" type="datetime1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D9F4-0C0A-4742-A39E-9AF2D3EF2674}" type="datetime1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84C3-FB0B-4FFD-8217-BCEFBAB498B2}" type="datetime1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D684-9211-4BB3-AE33-541620702F13}" type="datetime1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057F-9C32-4E23-8866-274E3D2FBB9E}" type="datetime1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E6B2-4777-46EF-90A3-8FDD12257007}" type="datetime1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D6B-964A-41D5-B2B5-8EC2BE068F0E}" type="datetime1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B777-848C-429F-90D7-54BBCFB80277}" type="datetime1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C22A-1B6B-4E66-8E8E-CF7668552666}" type="datetime1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B0C9-D1D7-4518-BDDE-685556510BA9}" type="datetime1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BFC5-F99B-488F-BD87-8AE5C8A1E6C4}" type="datetime1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D7B85-34E4-42D3-9F47-B8C7A594B59D}" type="datetime1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C:\Users\hyun\Pictures\새 폴더 (2)\a3d6a07fae744247a487264fdd671ea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0" t="11368" r="21793" b="15727"/>
          <a:stretch/>
        </p:blipFill>
        <p:spPr bwMode="auto">
          <a:xfrm>
            <a:off x="0" y="649928"/>
            <a:ext cx="9144000" cy="623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323528" y="5229200"/>
            <a:ext cx="1509041" cy="1446165"/>
          </a:xfrm>
          <a:prstGeom prst="ellipse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057840" y="5905071"/>
            <a:ext cx="754520" cy="723082"/>
          </a:xfrm>
          <a:prstGeom prst="ellipse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884368" y="5318095"/>
            <a:ext cx="754520" cy="723082"/>
          </a:xfrm>
          <a:prstGeom prst="ellipse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660232" y="269940"/>
            <a:ext cx="360040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20272" y="260648"/>
            <a:ext cx="89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2,000</a:t>
            </a:r>
            <a:endParaRPr lang="ko-KR" altLang="en-US" dirty="0"/>
          </a:p>
        </p:txBody>
      </p:sp>
      <p:pic>
        <p:nvPicPr>
          <p:cNvPr id="2050" name="Picture 2" descr="C:\Users\hyun\Pictures\새 폴더 (2)\img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9"/>
          <a:stretch/>
        </p:blipFill>
        <p:spPr bwMode="auto">
          <a:xfrm>
            <a:off x="8251613" y="44624"/>
            <a:ext cx="856891" cy="7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hyun\Pictures\위치\images (4)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42" t="10915" r="9698" b="22848"/>
          <a:stretch/>
        </p:blipFill>
        <p:spPr bwMode="auto">
          <a:xfrm flipH="1">
            <a:off x="-77826" y="-100124"/>
            <a:ext cx="1121434" cy="93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259632" y="190381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신선</a:t>
            </a:r>
            <a:r>
              <a:rPr lang="en-US" altLang="ko-KR" dirty="0" smtClean="0"/>
              <a:t>: 20      </a:t>
            </a:r>
            <a:r>
              <a:rPr lang="ko-KR" altLang="en-US" dirty="0" smtClean="0"/>
              <a:t>청결</a:t>
            </a:r>
            <a:r>
              <a:rPr lang="en-US" altLang="ko-KR" dirty="0" smtClean="0"/>
              <a:t>: 20</a:t>
            </a:r>
          </a:p>
          <a:p>
            <a:r>
              <a:rPr lang="ko-KR" altLang="en-US" dirty="0" smtClean="0"/>
              <a:t>매력</a:t>
            </a:r>
            <a:r>
              <a:rPr lang="en-US" altLang="ko-KR" dirty="0" smtClean="0"/>
              <a:t>: 20      </a:t>
            </a:r>
            <a:r>
              <a:rPr lang="ko-KR" altLang="en-US" dirty="0" smtClean="0"/>
              <a:t>쾌적</a:t>
            </a:r>
            <a:r>
              <a:rPr lang="en-US" altLang="ko-KR" dirty="0" smtClean="0"/>
              <a:t>: 20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67944" y="19038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시간 </a:t>
            </a:r>
            <a:r>
              <a:rPr lang="en-US" altLang="ko-KR" dirty="0" smtClean="0"/>
              <a:t>19:00</a:t>
            </a:r>
          </a:p>
          <a:p>
            <a:pPr algn="ctr"/>
            <a:r>
              <a:rPr lang="en-US" altLang="ko-KR" dirty="0" smtClean="0"/>
              <a:t>2020-02-01</a:t>
            </a:r>
            <a:endParaRPr lang="ko-KR" altLang="en-US" dirty="0"/>
          </a:p>
        </p:txBody>
      </p:sp>
      <p:pic>
        <p:nvPicPr>
          <p:cNvPr id="2051" name="Picture 3" descr="C:\Users\hyun\Pictures\새 폴더 (2)\다운로드.png"/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822" y="5730831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yun\Pictures\새 폴더 (2)\47965233-고무-장갑-아이콘.jpg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722" y="5013176"/>
            <a:ext cx="1194758" cy="119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hyun\Pictures\새 폴더 (2)\47965233-고무-장갑-아이콘.jpg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2005">
            <a:off x="7850122" y="5165576"/>
            <a:ext cx="1194758" cy="119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623" y="539388"/>
            <a:ext cx="78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(1)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6735" y="539388"/>
            <a:ext cx="78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(2)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5936" y="539388"/>
            <a:ext cx="78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(3)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31311" y="539388"/>
            <a:ext cx="78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(4)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00620" y="76380"/>
            <a:ext cx="78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(5)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3103" y="5366757"/>
            <a:ext cx="78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(6)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0232" y="5805264"/>
            <a:ext cx="78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(7)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27455" y="5373216"/>
            <a:ext cx="78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(8)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56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732637"/>
              </p:ext>
            </p:extLst>
          </p:nvPr>
        </p:nvGraphicFramePr>
        <p:xfrm>
          <a:off x="269392" y="711408"/>
          <a:ext cx="8479072" cy="344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43"/>
                <a:gridCol w="1640717"/>
                <a:gridCol w="58704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캐릭터 아이콘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/>
                        <a:t>캐릭터 아이콘 표시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상점 </a:t>
                      </a:r>
                      <a:r>
                        <a:rPr lang="ko-KR" altLang="en-US" sz="1100" dirty="0" err="1" smtClean="0"/>
                        <a:t>스텟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/>
                        <a:t>현재 유저의 상점 </a:t>
                      </a:r>
                      <a:r>
                        <a:rPr lang="ko-KR" altLang="en-US" sz="1100" baseline="0" dirty="0" err="1" smtClean="0"/>
                        <a:t>스텟</a:t>
                      </a:r>
                      <a:r>
                        <a:rPr lang="ko-KR" altLang="en-US" sz="1100" baseline="0" dirty="0" smtClean="0"/>
                        <a:t> 표시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 시간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게임상의 시간 표시 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실제 시간 아님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금화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유저가 보유한 금화 표시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메뉴 버튼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/>
                        <a:t>해당 버튼 터치 시 </a:t>
                      </a:r>
                      <a:r>
                        <a:rPr lang="ko-KR" altLang="en-US" sz="1100" baseline="0" dirty="0" err="1" smtClean="0"/>
                        <a:t>메뉴창이</a:t>
                      </a:r>
                      <a:r>
                        <a:rPr lang="ko-KR" altLang="en-US" sz="1100" baseline="0" dirty="0" smtClean="0"/>
                        <a:t> 열림 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ko-KR" altLang="en-US" sz="1100" baseline="0" dirty="0" err="1" smtClean="0"/>
                        <a:t>메뉴창에서</a:t>
                      </a:r>
                      <a:r>
                        <a:rPr lang="ko-KR" altLang="en-US" sz="1100" baseline="0" dirty="0" smtClean="0"/>
                        <a:t> 가구 보관함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게임설정 등 다양한 기능을 제공할 예정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가상 이동키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/>
                        <a:t>캐릭터 이동 키 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달리기 키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해당 키를 누르는 동안 캐릭터가 달림 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액션키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/>
                        <a:t>해당 키를 누르면 관련된 액션을 취함 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ko-KR" altLang="en-US" sz="1100" baseline="0" dirty="0" smtClean="0"/>
                        <a:t>예시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ko-KR" altLang="en-US" sz="1100" baseline="0" dirty="0" smtClean="0"/>
                        <a:t>아이템 줍기 및 아이템 판매</a:t>
                      </a:r>
                      <a:r>
                        <a:rPr lang="en-US" altLang="ko-KR" sz="1100" baseline="0" dirty="0" smtClean="0"/>
                        <a:t>, NPC </a:t>
                      </a:r>
                      <a:r>
                        <a:rPr lang="ko-KR" altLang="en-US" sz="1100" baseline="0" dirty="0" smtClean="0"/>
                        <a:t>대화 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61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128</Words>
  <Application>Microsoft Office PowerPoint</Application>
  <PresentationFormat>화면 슬라이드 쇼(4:3)</PresentationFormat>
  <Paragraphs>44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hyun</cp:lastModifiedBy>
  <cp:revision>71</cp:revision>
  <dcterms:created xsi:type="dcterms:W3CDTF">2006-10-05T04:04:58Z</dcterms:created>
  <dcterms:modified xsi:type="dcterms:W3CDTF">2021-02-20T16:18:40Z</dcterms:modified>
</cp:coreProperties>
</file>