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7544" y="693509"/>
            <a:ext cx="2448272" cy="5183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383868" y="693509"/>
            <a:ext cx="2448272" cy="2447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56417" y="693508"/>
            <a:ext cx="2448272" cy="5903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35909" y="40466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9912" y="36947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92280" y="36947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5909" y="1340768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신문 배달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37338" y="393305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의뢰 수락</a:t>
            </a:r>
            <a:endParaRPr lang="en-US" altLang="ko-KR" dirty="0"/>
          </a:p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92280" y="1340768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가게부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35909" y="220486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제작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0462" y="306896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구매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092280" y="220486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제작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92280" y="306896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구매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092280" y="393305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의뢰 수락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62246" y="128387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 운영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584" y="479715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 운영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484156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68873" y="220486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 흐름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092280" y="573325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 흐름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25" idx="3"/>
            <a:endCxn id="3" idx="1"/>
          </p:cNvCxnSpPr>
          <p:nvPr/>
        </p:nvCxnSpPr>
        <p:spPr>
          <a:xfrm flipV="1">
            <a:off x="2483768" y="693509"/>
            <a:ext cx="1296144" cy="4427679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7" idx="3"/>
            <a:endCxn id="4" idx="1"/>
          </p:cNvCxnSpPr>
          <p:nvPr/>
        </p:nvCxnSpPr>
        <p:spPr>
          <a:xfrm flipV="1">
            <a:off x="5425057" y="693509"/>
            <a:ext cx="1667223" cy="1835391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8" idx="1"/>
            <a:endCxn id="2" idx="1"/>
          </p:cNvCxnSpPr>
          <p:nvPr/>
        </p:nvCxnSpPr>
        <p:spPr>
          <a:xfrm rot="10800000">
            <a:off x="835910" y="728700"/>
            <a:ext cx="6256371" cy="5328592"/>
          </a:xfrm>
          <a:prstGeom prst="bentConnector3">
            <a:avLst>
              <a:gd name="adj1" fmla="val 10801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hyun</cp:lastModifiedBy>
  <cp:revision>7</cp:revision>
  <dcterms:created xsi:type="dcterms:W3CDTF">2006-10-05T04:04:58Z</dcterms:created>
  <dcterms:modified xsi:type="dcterms:W3CDTF">2021-03-06T17:34:16Z</dcterms:modified>
</cp:coreProperties>
</file>