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74" r:id="rId4"/>
    <p:sldId id="260" r:id="rId5"/>
    <p:sldId id="261" r:id="rId6"/>
    <p:sldId id="268" r:id="rId7"/>
    <p:sldId id="275" r:id="rId8"/>
    <p:sldId id="276" r:id="rId9"/>
    <p:sldId id="278" r:id="rId10"/>
    <p:sldId id="277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2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511175"/>
            <a:ext cx="7772400" cy="914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68B4938-49A7-4E63-940E-DA819C96F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AB4501-FC90-4F6D-B5DD-2D612B2F30E8}" type="datetime1">
              <a:rPr lang="zh-CN" altLang="en-US"/>
              <a:pPr>
                <a:defRPr/>
              </a:pPr>
              <a:t>2020/1/9</a:t>
            </a:fld>
            <a:endParaRPr lang="zh-TW" altLang="zh-CN" sz="1350">
              <a:solidFill>
                <a:schemeClr val="tx1"/>
              </a:solidFill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0360CE5-75E1-466C-AB7C-FACF3471E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184B231-A587-456B-A506-2FDB0E821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AB2013-B9B0-4C5C-BECA-4DDED29D5581}" type="slidenum">
              <a:rPr lang="zh-TW" altLang="zh-CN"/>
              <a:pPr/>
              <a:t>‹#›</a:t>
            </a:fld>
            <a:endParaRPr lang="zh-TW" altLang="zh-CN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330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2020/1/9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標題 1">
            <a:extLst>
              <a:ext uri="{FF2B5EF4-FFF2-40B4-BE49-F238E27FC236}">
                <a16:creationId xmlns:a16="http://schemas.microsoft.com/office/drawing/2014/main" id="{1E067413-535A-47F8-8289-691A70CF24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94235" y="1376362"/>
            <a:ext cx="6048375" cy="3708822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zh-TW" altLang="en-US" sz="6000" dirty="0">
                <a:latin typeface="+mj-ea"/>
                <a:sym typeface="標楷體" panose="03000509000000000000" pitchFamily="65" charset="-120"/>
              </a:rPr>
              <a:t>物聯網概論與應用</a:t>
            </a:r>
            <a:br>
              <a:rPr lang="en-US" altLang="zh-TW" sz="6000" dirty="0">
                <a:latin typeface="+mj-ea"/>
                <a:sym typeface="標楷體" panose="03000509000000000000" pitchFamily="65" charset="-120"/>
              </a:rPr>
            </a:br>
            <a:r>
              <a:rPr lang="zh-TW" altLang="en-US" dirty="0"/>
              <a:t>期末報告</a:t>
            </a: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失智老人協尋系統</a:t>
            </a:r>
            <a:br>
              <a:rPr lang="en-US" altLang="zh-TW" dirty="0"/>
            </a:br>
            <a:br>
              <a:rPr lang="en-US" altLang="zh-TW" sz="5400" b="1" dirty="0"/>
            </a:br>
            <a:br>
              <a:rPr lang="zh-CN" altLang="zh-TW" sz="4500" dirty="0">
                <a:latin typeface="標楷體" panose="03000509000000000000" pitchFamily="65" charset="-120"/>
                <a:ea typeface="標楷體" panose="03000509000000000000" pitchFamily="65" charset="-120"/>
                <a:sym typeface="標楷體" panose="03000509000000000000" pitchFamily="65" charset="-120"/>
              </a:rPr>
            </a:br>
            <a:endParaRPr lang="zh-CN" altLang="zh-TW" sz="4500" dirty="0">
              <a:latin typeface="標楷體" panose="03000509000000000000" pitchFamily="65" charset="-120"/>
              <a:ea typeface="標楷體" panose="03000509000000000000" pitchFamily="65" charset="-120"/>
              <a:sym typeface="標楷體" panose="03000509000000000000" pitchFamily="65" charset="-120"/>
            </a:endParaRPr>
          </a:p>
        </p:txBody>
      </p:sp>
      <p:sp>
        <p:nvSpPr>
          <p:cNvPr id="2060" name="副標題 2">
            <a:extLst>
              <a:ext uri="{FF2B5EF4-FFF2-40B4-BE49-F238E27FC236}">
                <a16:creationId xmlns:a16="http://schemas.microsoft.com/office/drawing/2014/main" id="{503683AA-6564-4105-8D1F-E2B90418D47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4193382" y="3267076"/>
            <a:ext cx="4669631" cy="2413397"/>
          </a:xfrm>
        </p:spPr>
        <p:txBody>
          <a:bodyPr vert="horz" lIns="75438" tIns="45720" rIns="91440" bIns="45720" rtlCol="0" anchor="b">
            <a:normAutofit/>
          </a:bodyPr>
          <a:lstStyle/>
          <a:p>
            <a:pPr marL="0" indent="0" algn="ctr">
              <a:lnSpc>
                <a:spcPct val="90000"/>
              </a:lnSpc>
              <a:spcBef>
                <a:spcPct val="0"/>
              </a:spcBef>
              <a:buClr>
                <a:schemeClr val="bg2">
                  <a:lumMod val="40000"/>
                  <a:lumOff val="60000"/>
                </a:schemeClr>
              </a:buClr>
              <a:buNone/>
              <a:defRPr/>
            </a:pPr>
            <a:r>
              <a:rPr lang="zh-TW" altLang="en-US" sz="2400" dirty="0">
                <a:latin typeface="+mj-ea"/>
                <a:ea typeface="+mj-ea"/>
              </a:rPr>
              <a:t>組員</a:t>
            </a:r>
            <a:r>
              <a:rPr lang="zh-TW" altLang="en-US" sz="24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：</a:t>
            </a:r>
            <a:r>
              <a:rPr lang="en-US" altLang="zh-TW" sz="24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PBF104031 </a:t>
            </a:r>
            <a:r>
              <a:rPr lang="zh-TW" altLang="en-US" sz="24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宋貴文</a:t>
            </a:r>
            <a:endParaRPr lang="zh-TW" altLang="en-US" dirty="0">
              <a:ea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1">
            <a:extLst>
              <a:ext uri="{FF2B5EF4-FFF2-40B4-BE49-F238E27FC236}">
                <a16:creationId xmlns:a16="http://schemas.microsoft.com/office/drawing/2014/main" id="{B7AF4494-8E51-4FD8-B9F4-F16F853F2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780928"/>
            <a:ext cx="7772400" cy="914400"/>
          </a:xfrm>
        </p:spPr>
        <p:txBody>
          <a:bodyPr/>
          <a:lstStyle/>
          <a:p>
            <a:r>
              <a:rPr lang="zh-TW" altLang="en-US"/>
              <a:t>報 告 完 畢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4010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>
            <a:extLst>
              <a:ext uri="{FF2B5EF4-FFF2-40B4-BE49-F238E27FC236}">
                <a16:creationId xmlns:a16="http://schemas.microsoft.com/office/drawing/2014/main" id="{91E20FE5-A857-4D7A-B10E-412113584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45356"/>
            <a:ext cx="9144000" cy="6858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zh-TW" altLang="en-US" sz="4500" dirty="0">
                <a:latin typeface="+mj-ea"/>
              </a:rPr>
              <a:t>目錄</a:t>
            </a:r>
          </a:p>
        </p:txBody>
      </p:sp>
      <p:sp>
        <p:nvSpPr>
          <p:cNvPr id="3075" name="文字方塊 4">
            <a:extLst>
              <a:ext uri="{FF2B5EF4-FFF2-40B4-BE49-F238E27FC236}">
                <a16:creationId xmlns:a16="http://schemas.microsoft.com/office/drawing/2014/main" id="{4AB334F2-53EB-4619-8F8B-25214189E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4" y="2204864"/>
            <a:ext cx="6425804" cy="2077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TW" altLang="en-US" dirty="0">
                <a:latin typeface="+mn-ea"/>
                <a:ea typeface="+mn-ea"/>
              </a:rPr>
              <a:t>動機</a:t>
            </a:r>
            <a:endParaRPr lang="en-US" altLang="zh-TW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TW" altLang="en-US" dirty="0">
                <a:latin typeface="+mn-ea"/>
                <a:ea typeface="+mn-ea"/>
              </a:rPr>
              <a:t>系統架構</a:t>
            </a:r>
            <a:endParaRPr lang="en-US" altLang="zh-TW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TW" altLang="en-US" dirty="0">
                <a:latin typeface="+mn-ea"/>
                <a:ea typeface="+mn-ea"/>
              </a:rPr>
              <a:t>材料</a:t>
            </a:r>
            <a:endParaRPr lang="en-US" altLang="zh-TW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TW" altLang="en-US" dirty="0">
                <a:latin typeface="+mn-ea"/>
                <a:ea typeface="+mn-ea"/>
              </a:rPr>
              <a:t>程式碼</a:t>
            </a:r>
            <a:endParaRPr lang="en-US" altLang="zh-TW" dirty="0">
              <a:latin typeface="+mn-ea"/>
              <a:ea typeface="+mn-ea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endParaRPr lang="zh-TW" altLang="en-US" sz="21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>
            <a:extLst>
              <a:ext uri="{FF2B5EF4-FFF2-40B4-BE49-F238E27FC236}">
                <a16:creationId xmlns:a16="http://schemas.microsoft.com/office/drawing/2014/main" id="{7C4BB6A8-46A2-4AEB-95AB-37A077424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45356"/>
            <a:ext cx="9144000" cy="6858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zh-TW" altLang="en-US" sz="4500" dirty="0">
                <a:latin typeface="+mj-ea"/>
              </a:rPr>
              <a:t>動機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07D8B48-DDD7-45CE-AE06-E75602DBAD5A}"/>
              </a:ext>
            </a:extLst>
          </p:cNvPr>
          <p:cNvSpPr txBox="1"/>
          <p:nvPr/>
        </p:nvSpPr>
        <p:spPr>
          <a:xfrm>
            <a:off x="899592" y="2078832"/>
            <a:ext cx="741682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         </a:t>
            </a:r>
            <a:r>
              <a:rPr lang="zh-TW" altLang="zh-TW" sz="2400" dirty="0">
                <a:latin typeface="+mn-ea"/>
              </a:rPr>
              <a:t>現代醫療越來越進步，社會人口趨向高齡化，未來失智老人走失案件可能會越來越多。往往家屬發現老人走失後，通常會尋求警方協助一同找尋，雖然最後大都可以找到，但也有可能在找到前，失智老人發生事故而受傷。</a:t>
            </a:r>
            <a:endParaRPr lang="en-US" altLang="zh-TW" sz="2400" dirty="0">
              <a:latin typeface="+mn-ea"/>
            </a:endParaRPr>
          </a:p>
          <a:p>
            <a:endParaRPr lang="zh-TW" altLang="zh-TW" sz="2400" dirty="0">
              <a:latin typeface="+mn-ea"/>
            </a:endParaRPr>
          </a:p>
          <a:p>
            <a:r>
              <a:rPr lang="en-US" altLang="zh-TW" sz="2400" dirty="0">
                <a:latin typeface="+mn-ea"/>
              </a:rPr>
              <a:t> </a:t>
            </a:r>
            <a:endParaRPr lang="zh-TW" altLang="zh-TW" sz="2400" dirty="0">
              <a:latin typeface="+mn-ea"/>
            </a:endParaRPr>
          </a:p>
          <a:p>
            <a:r>
              <a:rPr lang="en-US" altLang="zh-TW" sz="2400" dirty="0">
                <a:latin typeface="+mn-ea"/>
              </a:rPr>
              <a:t>         </a:t>
            </a:r>
            <a:r>
              <a:rPr lang="zh-TW" altLang="zh-TW" sz="2400" dirty="0">
                <a:latin typeface="+mn-ea"/>
              </a:rPr>
              <a:t>因此，思考如何運用現代科技產品，讓走失的老人可以在最短的時間內被找到，達到降低受傷的可能性。</a:t>
            </a:r>
            <a:endParaRPr lang="en-US" altLang="zh-TW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8319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>
            <a:extLst>
              <a:ext uri="{FF2B5EF4-FFF2-40B4-BE49-F238E27FC236}">
                <a16:creationId xmlns:a16="http://schemas.microsoft.com/office/drawing/2014/main" id="{7C4BB6A8-46A2-4AEB-95AB-37A077424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0528" y="332656"/>
            <a:ext cx="9144000" cy="6858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zh-TW" altLang="en-US" sz="4500" dirty="0">
                <a:latin typeface="+mj-ea"/>
              </a:rPr>
              <a:t>系統架構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07D8B48-DDD7-45CE-AE06-E75602DBAD5A}"/>
              </a:ext>
            </a:extLst>
          </p:cNvPr>
          <p:cNvSpPr txBox="1"/>
          <p:nvPr/>
        </p:nvSpPr>
        <p:spPr>
          <a:xfrm>
            <a:off x="899592" y="2078832"/>
            <a:ext cx="7416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         </a:t>
            </a:r>
            <a:endParaRPr lang="en-US" altLang="zh-TW" sz="2400" dirty="0">
              <a:latin typeface="+mn-ea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81A5B16-94AB-40A9-AF90-59835200F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912" y="1202938"/>
            <a:ext cx="7111677" cy="568934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>
            <a:extLst>
              <a:ext uri="{FF2B5EF4-FFF2-40B4-BE49-F238E27FC236}">
                <a16:creationId xmlns:a16="http://schemas.microsoft.com/office/drawing/2014/main" id="{783D817E-B8F3-408F-B3FC-B166393F8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45356"/>
            <a:ext cx="9144000" cy="6858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zh-TW" altLang="en-US" sz="4500" dirty="0">
                <a:latin typeface="+mj-ea"/>
              </a:rPr>
              <a:t>材料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E45884D-CB1E-40C1-909D-AC7107891F55}"/>
              </a:ext>
            </a:extLst>
          </p:cNvPr>
          <p:cNvSpPr txBox="1"/>
          <p:nvPr/>
        </p:nvSpPr>
        <p:spPr>
          <a:xfrm>
            <a:off x="359569" y="1808560"/>
            <a:ext cx="7074694" cy="382803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TW" altLang="en-US" sz="2700" dirty="0">
                <a:latin typeface="+mn-ea"/>
              </a:rPr>
              <a:t>我們會使用到的材料如下：</a:t>
            </a:r>
            <a:endParaRPr lang="en-US" altLang="zh-TW" sz="2700" dirty="0">
              <a:latin typeface="+mn-ea"/>
            </a:endParaRPr>
          </a:p>
          <a:p>
            <a:endParaRPr lang="en-US" altLang="zh-TW" dirty="0">
              <a:latin typeface="+mn-ea"/>
            </a:endParaRPr>
          </a:p>
          <a:p>
            <a:r>
              <a:rPr lang="en-US" altLang="zh-TW" dirty="0">
                <a:latin typeface="+mn-ea"/>
              </a:rPr>
              <a:t>1.D1 mini</a:t>
            </a:r>
            <a:r>
              <a:rPr lang="zh-TW" altLang="zh-TW" dirty="0">
                <a:latin typeface="+mn-ea"/>
              </a:rPr>
              <a:t>單晶片</a:t>
            </a:r>
          </a:p>
          <a:p>
            <a:r>
              <a:rPr lang="en-US" altLang="zh-TW" dirty="0">
                <a:latin typeface="+mn-ea"/>
              </a:rPr>
              <a:t>	</a:t>
            </a:r>
            <a:endParaRPr lang="zh-TW" altLang="zh-TW" dirty="0">
              <a:latin typeface="+mn-ea"/>
            </a:endParaRPr>
          </a:p>
          <a:p>
            <a:r>
              <a:rPr lang="en-US" altLang="zh-TW" dirty="0">
                <a:latin typeface="+mn-ea"/>
              </a:rPr>
              <a:t>2.RFID</a:t>
            </a:r>
            <a:r>
              <a:rPr lang="zh-TW" altLang="zh-TW" dirty="0">
                <a:latin typeface="+mn-ea"/>
              </a:rPr>
              <a:t>感測模組</a:t>
            </a:r>
          </a:p>
          <a:p>
            <a:r>
              <a:rPr lang="en-US" altLang="zh-TW" dirty="0">
                <a:latin typeface="+mn-ea"/>
              </a:rPr>
              <a:t> </a:t>
            </a:r>
            <a:endParaRPr lang="zh-TW" altLang="zh-TW" dirty="0">
              <a:latin typeface="+mn-ea"/>
            </a:endParaRPr>
          </a:p>
          <a:p>
            <a:r>
              <a:rPr lang="en-US" altLang="zh-TW" dirty="0">
                <a:latin typeface="+mn-ea"/>
              </a:rPr>
              <a:t>3.RFID</a:t>
            </a:r>
            <a:r>
              <a:rPr lang="zh-TW" altLang="zh-TW" dirty="0">
                <a:latin typeface="+mn-ea"/>
              </a:rPr>
              <a:t>鑰匙圈</a:t>
            </a:r>
          </a:p>
          <a:p>
            <a:r>
              <a:rPr lang="en-US" altLang="zh-TW" dirty="0">
                <a:latin typeface="+mn-ea"/>
              </a:rPr>
              <a:t> </a:t>
            </a:r>
            <a:endParaRPr lang="zh-TW" altLang="zh-TW" dirty="0">
              <a:latin typeface="+mn-ea"/>
            </a:endParaRPr>
          </a:p>
          <a:p>
            <a:r>
              <a:rPr lang="en-US" altLang="zh-TW" dirty="0">
                <a:latin typeface="+mn-ea"/>
              </a:rPr>
              <a:t>4.</a:t>
            </a:r>
            <a:r>
              <a:rPr lang="zh-TW" altLang="zh-TW" dirty="0">
                <a:latin typeface="+mn-ea"/>
              </a:rPr>
              <a:t>智慧型手機</a:t>
            </a:r>
          </a:p>
          <a:p>
            <a:r>
              <a:rPr lang="en-US" altLang="zh-TW" dirty="0">
                <a:latin typeface="+mn-ea"/>
              </a:rPr>
              <a:t> </a:t>
            </a:r>
            <a:endParaRPr lang="zh-TW" altLang="zh-TW" dirty="0">
              <a:latin typeface="+mn-ea"/>
            </a:endParaRPr>
          </a:p>
          <a:p>
            <a:r>
              <a:rPr lang="en-US" altLang="zh-TW" dirty="0">
                <a:latin typeface="+mn-ea"/>
              </a:rPr>
              <a:t>5.</a:t>
            </a:r>
            <a:r>
              <a:rPr lang="zh-TW" altLang="en-US" dirty="0">
                <a:latin typeface="+mn-ea"/>
              </a:rPr>
              <a:t>伺服器</a:t>
            </a:r>
            <a:endParaRPr lang="zh-TW" altLang="zh-TW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270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E017724-7723-4D24-A1C5-D5BA9BE5A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279915"/>
            <a:ext cx="3240360" cy="335668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1">
            <a:extLst>
              <a:ext uri="{FF2B5EF4-FFF2-40B4-BE49-F238E27FC236}">
                <a16:creationId xmlns:a16="http://schemas.microsoft.com/office/drawing/2014/main" id="{B7AF4494-8E51-4FD8-B9F4-F16F853F2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88640"/>
            <a:ext cx="7772400" cy="914400"/>
          </a:xfrm>
        </p:spPr>
        <p:txBody>
          <a:bodyPr/>
          <a:lstStyle/>
          <a:p>
            <a:r>
              <a:rPr lang="zh-TW" altLang="en-US" dirty="0"/>
              <a:t>程式碼</a:t>
            </a:r>
            <a:r>
              <a:rPr lang="en-US" altLang="zh-TW" dirty="0"/>
              <a:t>-ESP8266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70AC264-EC19-4812-A830-C65CEA080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220" y="1103040"/>
            <a:ext cx="5390804" cy="57549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1">
            <a:extLst>
              <a:ext uri="{FF2B5EF4-FFF2-40B4-BE49-F238E27FC236}">
                <a16:creationId xmlns:a16="http://schemas.microsoft.com/office/drawing/2014/main" id="{B7AF4494-8E51-4FD8-B9F4-F16F853F2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88640"/>
            <a:ext cx="7772400" cy="914400"/>
          </a:xfrm>
        </p:spPr>
        <p:txBody>
          <a:bodyPr/>
          <a:lstStyle/>
          <a:p>
            <a:r>
              <a:rPr lang="zh-TW" altLang="en-US" dirty="0"/>
              <a:t>程式碼</a:t>
            </a:r>
            <a:r>
              <a:rPr lang="en-US" altLang="zh-TW" dirty="0"/>
              <a:t>-</a:t>
            </a:r>
            <a:r>
              <a:rPr lang="zh-TW" altLang="en-US" dirty="0"/>
              <a:t>網頁</a:t>
            </a:r>
            <a:r>
              <a:rPr lang="en-US" altLang="zh-TW" dirty="0"/>
              <a:t>get5.php – (Page1)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6E3376E-06A0-41BA-A9FC-7E3414FD8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078682"/>
            <a:ext cx="5799049" cy="568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719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1">
            <a:extLst>
              <a:ext uri="{FF2B5EF4-FFF2-40B4-BE49-F238E27FC236}">
                <a16:creationId xmlns:a16="http://schemas.microsoft.com/office/drawing/2014/main" id="{B7AF4494-8E51-4FD8-B9F4-F16F853F2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88640"/>
            <a:ext cx="7772400" cy="914400"/>
          </a:xfrm>
        </p:spPr>
        <p:txBody>
          <a:bodyPr/>
          <a:lstStyle/>
          <a:p>
            <a:r>
              <a:rPr lang="zh-TW" altLang="en-US" dirty="0"/>
              <a:t>程式碼</a:t>
            </a:r>
            <a:r>
              <a:rPr lang="en-US" altLang="zh-TW" dirty="0"/>
              <a:t>-</a:t>
            </a:r>
            <a:r>
              <a:rPr lang="zh-TW" altLang="en-US" dirty="0"/>
              <a:t>網頁</a:t>
            </a:r>
            <a:r>
              <a:rPr lang="en-US" altLang="zh-TW" dirty="0"/>
              <a:t>get5.php  - (Page2)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4C06321-1425-468C-8C49-0160B14B6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219" y="1072927"/>
            <a:ext cx="6247162" cy="535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910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1">
            <a:extLst>
              <a:ext uri="{FF2B5EF4-FFF2-40B4-BE49-F238E27FC236}">
                <a16:creationId xmlns:a16="http://schemas.microsoft.com/office/drawing/2014/main" id="{B7AF4494-8E51-4FD8-B9F4-F16F853F2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88640"/>
            <a:ext cx="7772400" cy="914400"/>
          </a:xfrm>
        </p:spPr>
        <p:txBody>
          <a:bodyPr/>
          <a:lstStyle/>
          <a:p>
            <a:r>
              <a:rPr lang="en-US" altLang="zh-TW" dirty="0"/>
              <a:t>Line </a:t>
            </a:r>
            <a:r>
              <a:rPr lang="zh-TW" altLang="en-US" dirty="0"/>
              <a:t>收到通知訊息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01ADCB0-698A-4DAA-896E-090C9D8777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236712"/>
            <a:ext cx="4083918" cy="54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684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192</Words>
  <Application>Microsoft Office PowerPoint</Application>
  <PresentationFormat>如螢幕大小 (4:3)</PresentationFormat>
  <Paragraphs>31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新細明體</vt:lpstr>
      <vt:lpstr>標楷體</vt:lpstr>
      <vt:lpstr>Arial</vt:lpstr>
      <vt:lpstr>Calibri</vt:lpstr>
      <vt:lpstr>Wingdings</vt:lpstr>
      <vt:lpstr>Office 佈景主題</vt:lpstr>
      <vt:lpstr>物聯網概論與應用 期末報告  失智老人協尋系統   </vt:lpstr>
      <vt:lpstr>目錄</vt:lpstr>
      <vt:lpstr>動機</vt:lpstr>
      <vt:lpstr>系統架構</vt:lpstr>
      <vt:lpstr>材料</vt:lpstr>
      <vt:lpstr>程式碼-ESP8266</vt:lpstr>
      <vt:lpstr>程式碼-網頁get5.php – (Page1)</vt:lpstr>
      <vt:lpstr>程式碼-網頁get5.php  - (Page2)</vt:lpstr>
      <vt:lpstr>Line 收到通知訊息</vt:lpstr>
      <vt:lpstr>報 告 完 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物聯網概論與應用 期末報告  失智老人搜尋系統   </dc:title>
  <dc:creator>john</dc:creator>
  <cp:lastModifiedBy>john</cp:lastModifiedBy>
  <cp:revision>29</cp:revision>
  <dcterms:created xsi:type="dcterms:W3CDTF">2020-01-01T20:53:15Z</dcterms:created>
  <dcterms:modified xsi:type="dcterms:W3CDTF">2020-01-08T23:40:35Z</dcterms:modified>
</cp:coreProperties>
</file>