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CC99"/>
    <a:srgbClr val="FF0066"/>
    <a:srgbClr val="66FFCC"/>
    <a:srgbClr val="91F2F7"/>
    <a:srgbClr val="006666"/>
    <a:srgbClr val="FF6699"/>
    <a:srgbClr val="FF9900"/>
    <a:srgbClr val="70D42C"/>
    <a:srgbClr val="F7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47" d="100"/>
          <a:sy n="47" d="100"/>
        </p:scale>
        <p:origin x="2388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F8F4D-FFE0-4707-AFD6-F1D0CB26C8DF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7ED3F-9F9A-4A0A-975A-7ACE63379A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581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7ED3F-9F9A-4A0A-975A-7ACE63379ADC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546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760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020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257176" y="573264"/>
            <a:ext cx="3357563" cy="1220822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1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88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1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257176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2628901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05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065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64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082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4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78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6378-8C20-4BE4-9103-73BF30A0254E}" type="datetimeFigureOut">
              <a:rPr lang="th-TH" smtClean="0"/>
              <a:t>12/08/64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F431-955A-4FDB-8649-D8DF6034C3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89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929"/>
            <a:ext cx="6866384" cy="6705454"/>
          </a:xfrm>
          <a:prstGeom prst="rect">
            <a:avLst/>
          </a:prstGeom>
        </p:spPr>
      </p:pic>
      <p:pic>
        <p:nvPicPr>
          <p:cNvPr id="35" name="รูปภาพ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48" y="3241576"/>
            <a:ext cx="4653136" cy="3466807"/>
          </a:xfrm>
          <a:prstGeom prst="rect">
            <a:avLst/>
          </a:prstGeom>
        </p:spPr>
      </p:pic>
      <p:sp>
        <p:nvSpPr>
          <p:cNvPr id="40" name="สามเหลี่ยมหน้าจั่ว 39"/>
          <p:cNvSpPr/>
          <p:nvPr/>
        </p:nvSpPr>
        <p:spPr>
          <a:xfrm>
            <a:off x="1484784" y="4974979"/>
            <a:ext cx="2036357" cy="1755480"/>
          </a:xfrm>
          <a:prstGeom prst="triangle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สามเหลี่ยมหน้าจั่ว 40"/>
          <p:cNvSpPr/>
          <p:nvPr/>
        </p:nvSpPr>
        <p:spPr>
          <a:xfrm flipV="1">
            <a:off x="1484783" y="3207845"/>
            <a:ext cx="2036357" cy="175548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สามเหลี่ยมหน้าจั่ว 41"/>
          <p:cNvSpPr/>
          <p:nvPr/>
        </p:nvSpPr>
        <p:spPr>
          <a:xfrm flipV="1">
            <a:off x="460927" y="4974979"/>
            <a:ext cx="2036357" cy="1755480"/>
          </a:xfrm>
          <a:prstGeom prst="triangle">
            <a:avLst/>
          </a:prstGeom>
          <a:gradFill flip="none" rotWithShape="1">
            <a:gsLst>
              <a:gs pos="0">
                <a:srgbClr val="70D42C">
                  <a:shade val="30000"/>
                  <a:satMod val="115000"/>
                </a:srgbClr>
              </a:gs>
              <a:gs pos="50000">
                <a:srgbClr val="70D42C">
                  <a:shade val="67500"/>
                  <a:satMod val="115000"/>
                </a:srgbClr>
              </a:gs>
              <a:gs pos="100000">
                <a:srgbClr val="70D42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70D42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สามเหลี่ยมหน้าจั่ว 42"/>
          <p:cNvSpPr/>
          <p:nvPr/>
        </p:nvSpPr>
        <p:spPr>
          <a:xfrm rot="18029015" flipV="1">
            <a:off x="722863" y="3657125"/>
            <a:ext cx="2007185" cy="1755480"/>
          </a:xfrm>
          <a:prstGeom prst="triangle">
            <a:avLst>
              <a:gd name="adj" fmla="val 51327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รูปแบบอิสระ 44"/>
          <p:cNvSpPr/>
          <p:nvPr/>
        </p:nvSpPr>
        <p:spPr>
          <a:xfrm>
            <a:off x="3521140" y="6712153"/>
            <a:ext cx="3353769" cy="1866900"/>
          </a:xfrm>
          <a:custGeom>
            <a:avLst/>
            <a:gdLst>
              <a:gd name="connsiteX0" fmla="*/ 0 w 3314700"/>
              <a:gd name="connsiteY0" fmla="*/ 57150 h 1790700"/>
              <a:gd name="connsiteX1" fmla="*/ 3314700 w 3314700"/>
              <a:gd name="connsiteY1" fmla="*/ 0 h 1790700"/>
              <a:gd name="connsiteX2" fmla="*/ 3314700 w 3314700"/>
              <a:gd name="connsiteY2" fmla="*/ 1790700 h 1790700"/>
              <a:gd name="connsiteX3" fmla="*/ 990600 w 3314700"/>
              <a:gd name="connsiteY3" fmla="*/ 1790700 h 1790700"/>
              <a:gd name="connsiteX4" fmla="*/ 0 w 3314700"/>
              <a:gd name="connsiteY4" fmla="*/ 57150 h 1790700"/>
              <a:gd name="connsiteX0" fmla="*/ 0 w 3314700"/>
              <a:gd name="connsiteY0" fmla="*/ 57150 h 1790700"/>
              <a:gd name="connsiteX1" fmla="*/ 3314700 w 3314700"/>
              <a:gd name="connsiteY1" fmla="*/ 0 h 1790700"/>
              <a:gd name="connsiteX2" fmla="*/ 3314700 w 3314700"/>
              <a:gd name="connsiteY2" fmla="*/ 1790700 h 1790700"/>
              <a:gd name="connsiteX3" fmla="*/ 990600 w 3314700"/>
              <a:gd name="connsiteY3" fmla="*/ 1790700 h 1790700"/>
              <a:gd name="connsiteX4" fmla="*/ 0 w 3314700"/>
              <a:gd name="connsiteY4" fmla="*/ 57150 h 1790700"/>
              <a:gd name="connsiteX0" fmla="*/ 0 w 3352800"/>
              <a:gd name="connsiteY0" fmla="*/ 0 h 1733550"/>
              <a:gd name="connsiteX1" fmla="*/ 3352800 w 3352800"/>
              <a:gd name="connsiteY1" fmla="*/ 38100 h 1733550"/>
              <a:gd name="connsiteX2" fmla="*/ 3314700 w 3352800"/>
              <a:gd name="connsiteY2" fmla="*/ 1733550 h 1733550"/>
              <a:gd name="connsiteX3" fmla="*/ 990600 w 3352800"/>
              <a:gd name="connsiteY3" fmla="*/ 1733550 h 1733550"/>
              <a:gd name="connsiteX4" fmla="*/ 0 w 3352800"/>
              <a:gd name="connsiteY4" fmla="*/ 0 h 1733550"/>
              <a:gd name="connsiteX0" fmla="*/ 0 w 3371850"/>
              <a:gd name="connsiteY0" fmla="*/ 19050 h 1752600"/>
              <a:gd name="connsiteX1" fmla="*/ 3371850 w 3371850"/>
              <a:gd name="connsiteY1" fmla="*/ 0 h 1752600"/>
              <a:gd name="connsiteX2" fmla="*/ 3314700 w 3371850"/>
              <a:gd name="connsiteY2" fmla="*/ 1752600 h 1752600"/>
              <a:gd name="connsiteX3" fmla="*/ 990600 w 3371850"/>
              <a:gd name="connsiteY3" fmla="*/ 1752600 h 1752600"/>
              <a:gd name="connsiteX4" fmla="*/ 0 w 3371850"/>
              <a:gd name="connsiteY4" fmla="*/ 19050 h 1752600"/>
              <a:gd name="connsiteX0" fmla="*/ 0 w 3371850"/>
              <a:gd name="connsiteY0" fmla="*/ 19050 h 1809750"/>
              <a:gd name="connsiteX1" fmla="*/ 3371850 w 3371850"/>
              <a:gd name="connsiteY1" fmla="*/ 0 h 1809750"/>
              <a:gd name="connsiteX2" fmla="*/ 3353457 w 3371850"/>
              <a:gd name="connsiteY2" fmla="*/ 1809750 h 1809750"/>
              <a:gd name="connsiteX3" fmla="*/ 990600 w 3371850"/>
              <a:gd name="connsiteY3" fmla="*/ 1752600 h 1809750"/>
              <a:gd name="connsiteX4" fmla="*/ 0 w 3371850"/>
              <a:gd name="connsiteY4" fmla="*/ 19050 h 1809750"/>
              <a:gd name="connsiteX0" fmla="*/ 0 w 3391228"/>
              <a:gd name="connsiteY0" fmla="*/ 0 h 1790700"/>
              <a:gd name="connsiteX1" fmla="*/ 3391228 w 3391228"/>
              <a:gd name="connsiteY1" fmla="*/ 57150 h 1790700"/>
              <a:gd name="connsiteX2" fmla="*/ 3353457 w 3391228"/>
              <a:gd name="connsiteY2" fmla="*/ 1790700 h 1790700"/>
              <a:gd name="connsiteX3" fmla="*/ 990600 w 3391228"/>
              <a:gd name="connsiteY3" fmla="*/ 1733550 h 1790700"/>
              <a:gd name="connsiteX4" fmla="*/ 0 w 3391228"/>
              <a:gd name="connsiteY4" fmla="*/ 0 h 1790700"/>
              <a:gd name="connsiteX0" fmla="*/ 0 w 3371850"/>
              <a:gd name="connsiteY0" fmla="*/ 19050 h 1809750"/>
              <a:gd name="connsiteX1" fmla="*/ 3371850 w 3371850"/>
              <a:gd name="connsiteY1" fmla="*/ 0 h 1809750"/>
              <a:gd name="connsiteX2" fmla="*/ 3353457 w 3371850"/>
              <a:gd name="connsiteY2" fmla="*/ 1809750 h 1809750"/>
              <a:gd name="connsiteX3" fmla="*/ 990600 w 3371850"/>
              <a:gd name="connsiteY3" fmla="*/ 1752600 h 1809750"/>
              <a:gd name="connsiteX4" fmla="*/ 0 w 3371850"/>
              <a:gd name="connsiteY4" fmla="*/ 19050 h 1809750"/>
              <a:gd name="connsiteX0" fmla="*/ 0 w 3429985"/>
              <a:gd name="connsiteY0" fmla="*/ 0 h 1866900"/>
              <a:gd name="connsiteX1" fmla="*/ 3429985 w 3429985"/>
              <a:gd name="connsiteY1" fmla="*/ 57150 h 1866900"/>
              <a:gd name="connsiteX2" fmla="*/ 3411592 w 3429985"/>
              <a:gd name="connsiteY2" fmla="*/ 1866900 h 1866900"/>
              <a:gd name="connsiteX3" fmla="*/ 1048735 w 3429985"/>
              <a:gd name="connsiteY3" fmla="*/ 1809750 h 1866900"/>
              <a:gd name="connsiteX4" fmla="*/ 0 w 3429985"/>
              <a:gd name="connsiteY4" fmla="*/ 0 h 1866900"/>
              <a:gd name="connsiteX0" fmla="*/ 0 w 3411592"/>
              <a:gd name="connsiteY0" fmla="*/ 0 h 1866900"/>
              <a:gd name="connsiteX1" fmla="*/ 3410607 w 3411592"/>
              <a:gd name="connsiteY1" fmla="*/ 0 h 1866900"/>
              <a:gd name="connsiteX2" fmla="*/ 3411592 w 3411592"/>
              <a:gd name="connsiteY2" fmla="*/ 1866900 h 1866900"/>
              <a:gd name="connsiteX3" fmla="*/ 1048735 w 3411592"/>
              <a:gd name="connsiteY3" fmla="*/ 1809750 h 1866900"/>
              <a:gd name="connsiteX4" fmla="*/ 0 w 3411592"/>
              <a:gd name="connsiteY4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592" h="1866900">
                <a:moveTo>
                  <a:pt x="0" y="0"/>
                </a:moveTo>
                <a:lnTo>
                  <a:pt x="3410607" y="0"/>
                </a:lnTo>
                <a:cubicBezTo>
                  <a:pt x="3410935" y="622300"/>
                  <a:pt x="3411264" y="1244600"/>
                  <a:pt x="3411592" y="1866900"/>
                </a:cubicBezTo>
                <a:lnTo>
                  <a:pt x="1048735" y="18097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รูปแบบอิสระ 46"/>
          <p:cNvSpPr/>
          <p:nvPr/>
        </p:nvSpPr>
        <p:spPr>
          <a:xfrm>
            <a:off x="-38662" y="-44674"/>
            <a:ext cx="3551452" cy="3244259"/>
          </a:xfrm>
          <a:custGeom>
            <a:avLst/>
            <a:gdLst>
              <a:gd name="connsiteX0" fmla="*/ 1466850 w 3600450"/>
              <a:gd name="connsiteY0" fmla="*/ 3219450 h 3219450"/>
              <a:gd name="connsiteX1" fmla="*/ 3600450 w 3600450"/>
              <a:gd name="connsiteY1" fmla="*/ 3219450 h 3219450"/>
              <a:gd name="connsiteX2" fmla="*/ 1428750 w 3600450"/>
              <a:gd name="connsiteY2" fmla="*/ 19050 h 3219450"/>
              <a:gd name="connsiteX3" fmla="*/ 0 w 3600450"/>
              <a:gd name="connsiteY3" fmla="*/ 0 h 3219450"/>
              <a:gd name="connsiteX4" fmla="*/ 19050 w 3600450"/>
              <a:gd name="connsiteY4" fmla="*/ 723900 h 3219450"/>
              <a:gd name="connsiteX5" fmla="*/ 38100 w 3600450"/>
              <a:gd name="connsiteY5" fmla="*/ 1066800 h 3219450"/>
              <a:gd name="connsiteX6" fmla="*/ 1466850 w 3600450"/>
              <a:gd name="connsiteY6" fmla="*/ 3219450 h 3219450"/>
              <a:gd name="connsiteX0" fmla="*/ 1466850 w 3600450"/>
              <a:gd name="connsiteY0" fmla="*/ 3219450 h 3219450"/>
              <a:gd name="connsiteX1" fmla="*/ 3600450 w 3600450"/>
              <a:gd name="connsiteY1" fmla="*/ 3219450 h 3219450"/>
              <a:gd name="connsiteX2" fmla="*/ 1428750 w 3600450"/>
              <a:gd name="connsiteY2" fmla="*/ 19050 h 3219450"/>
              <a:gd name="connsiteX3" fmla="*/ 0 w 3600450"/>
              <a:gd name="connsiteY3" fmla="*/ 0 h 3219450"/>
              <a:gd name="connsiteX4" fmla="*/ 19050 w 3600450"/>
              <a:gd name="connsiteY4" fmla="*/ 723900 h 3219450"/>
              <a:gd name="connsiteX5" fmla="*/ 0 w 3600450"/>
              <a:gd name="connsiteY5" fmla="*/ 1028700 h 3219450"/>
              <a:gd name="connsiteX6" fmla="*/ 1466850 w 3600450"/>
              <a:gd name="connsiteY6" fmla="*/ 3219450 h 3219450"/>
              <a:gd name="connsiteX0" fmla="*/ 1543050 w 3676650"/>
              <a:gd name="connsiteY0" fmla="*/ 3219450 h 3219450"/>
              <a:gd name="connsiteX1" fmla="*/ 3676650 w 3676650"/>
              <a:gd name="connsiteY1" fmla="*/ 3219450 h 3219450"/>
              <a:gd name="connsiteX2" fmla="*/ 1504950 w 3676650"/>
              <a:gd name="connsiteY2" fmla="*/ 19050 h 3219450"/>
              <a:gd name="connsiteX3" fmla="*/ 76200 w 3676650"/>
              <a:gd name="connsiteY3" fmla="*/ 0 h 3219450"/>
              <a:gd name="connsiteX4" fmla="*/ 0 w 3676650"/>
              <a:gd name="connsiteY4" fmla="*/ 704850 h 3219450"/>
              <a:gd name="connsiteX5" fmla="*/ 76200 w 3676650"/>
              <a:gd name="connsiteY5" fmla="*/ 1028700 h 3219450"/>
              <a:gd name="connsiteX6" fmla="*/ 1543050 w 3676650"/>
              <a:gd name="connsiteY6" fmla="*/ 3219450 h 3219450"/>
              <a:gd name="connsiteX0" fmla="*/ 1543050 w 3676650"/>
              <a:gd name="connsiteY0" fmla="*/ 3219450 h 3219450"/>
              <a:gd name="connsiteX1" fmla="*/ 3676650 w 3676650"/>
              <a:gd name="connsiteY1" fmla="*/ 3219450 h 3219450"/>
              <a:gd name="connsiteX2" fmla="*/ 1504950 w 3676650"/>
              <a:gd name="connsiteY2" fmla="*/ 19050 h 3219450"/>
              <a:gd name="connsiteX3" fmla="*/ 0 w 3676650"/>
              <a:gd name="connsiteY3" fmla="*/ 0 h 3219450"/>
              <a:gd name="connsiteX4" fmla="*/ 0 w 3676650"/>
              <a:gd name="connsiteY4" fmla="*/ 704850 h 3219450"/>
              <a:gd name="connsiteX5" fmla="*/ 76200 w 3676650"/>
              <a:gd name="connsiteY5" fmla="*/ 1028700 h 3219450"/>
              <a:gd name="connsiteX6" fmla="*/ 1543050 w 3676650"/>
              <a:gd name="connsiteY6" fmla="*/ 3219450 h 3219450"/>
              <a:gd name="connsiteX0" fmla="*/ 1543050 w 3676650"/>
              <a:gd name="connsiteY0" fmla="*/ 3314700 h 3314700"/>
              <a:gd name="connsiteX1" fmla="*/ 3676650 w 3676650"/>
              <a:gd name="connsiteY1" fmla="*/ 3314700 h 3314700"/>
              <a:gd name="connsiteX2" fmla="*/ 1447800 w 3676650"/>
              <a:gd name="connsiteY2" fmla="*/ 0 h 3314700"/>
              <a:gd name="connsiteX3" fmla="*/ 0 w 3676650"/>
              <a:gd name="connsiteY3" fmla="*/ 95250 h 3314700"/>
              <a:gd name="connsiteX4" fmla="*/ 0 w 3676650"/>
              <a:gd name="connsiteY4" fmla="*/ 800100 h 3314700"/>
              <a:gd name="connsiteX5" fmla="*/ 76200 w 3676650"/>
              <a:gd name="connsiteY5" fmla="*/ 1123950 h 3314700"/>
              <a:gd name="connsiteX6" fmla="*/ 1543050 w 3676650"/>
              <a:gd name="connsiteY6" fmla="*/ 3314700 h 3314700"/>
              <a:gd name="connsiteX0" fmla="*/ 1543050 w 3676650"/>
              <a:gd name="connsiteY0" fmla="*/ 3355220 h 3355220"/>
              <a:gd name="connsiteX1" fmla="*/ 3676650 w 3676650"/>
              <a:gd name="connsiteY1" fmla="*/ 3355220 h 3355220"/>
              <a:gd name="connsiteX2" fmla="*/ 1447800 w 3676650"/>
              <a:gd name="connsiteY2" fmla="*/ 40520 h 3355220"/>
              <a:gd name="connsiteX3" fmla="*/ 0 w 3676650"/>
              <a:gd name="connsiteY3" fmla="*/ 135770 h 3355220"/>
              <a:gd name="connsiteX4" fmla="*/ 0 w 3676650"/>
              <a:gd name="connsiteY4" fmla="*/ 840620 h 3355220"/>
              <a:gd name="connsiteX5" fmla="*/ 76200 w 3676650"/>
              <a:gd name="connsiteY5" fmla="*/ 1164470 h 3355220"/>
              <a:gd name="connsiteX6" fmla="*/ 1543050 w 3676650"/>
              <a:gd name="connsiteY6" fmla="*/ 3355220 h 3355220"/>
              <a:gd name="connsiteX0" fmla="*/ 1543050 w 3676650"/>
              <a:gd name="connsiteY0" fmla="*/ 3315106 h 3315106"/>
              <a:gd name="connsiteX1" fmla="*/ 3676650 w 3676650"/>
              <a:gd name="connsiteY1" fmla="*/ 3315106 h 3315106"/>
              <a:gd name="connsiteX2" fmla="*/ 1447800 w 3676650"/>
              <a:gd name="connsiteY2" fmla="*/ 406 h 3315106"/>
              <a:gd name="connsiteX3" fmla="*/ 0 w 3676650"/>
              <a:gd name="connsiteY3" fmla="*/ 95656 h 3315106"/>
              <a:gd name="connsiteX4" fmla="*/ 0 w 3676650"/>
              <a:gd name="connsiteY4" fmla="*/ 800506 h 3315106"/>
              <a:gd name="connsiteX5" fmla="*/ 76200 w 3676650"/>
              <a:gd name="connsiteY5" fmla="*/ 1124356 h 3315106"/>
              <a:gd name="connsiteX6" fmla="*/ 1543050 w 3676650"/>
              <a:gd name="connsiteY6" fmla="*/ 3315106 h 3315106"/>
              <a:gd name="connsiteX0" fmla="*/ 1543050 w 3676650"/>
              <a:gd name="connsiteY0" fmla="*/ 3257550 h 3257550"/>
              <a:gd name="connsiteX1" fmla="*/ 3676650 w 3676650"/>
              <a:gd name="connsiteY1" fmla="*/ 3257550 h 3257550"/>
              <a:gd name="connsiteX2" fmla="*/ 1466850 w 3676650"/>
              <a:gd name="connsiteY2" fmla="*/ 0 h 3257550"/>
              <a:gd name="connsiteX3" fmla="*/ 0 w 3676650"/>
              <a:gd name="connsiteY3" fmla="*/ 38100 h 3257550"/>
              <a:gd name="connsiteX4" fmla="*/ 0 w 3676650"/>
              <a:gd name="connsiteY4" fmla="*/ 742950 h 3257550"/>
              <a:gd name="connsiteX5" fmla="*/ 76200 w 3676650"/>
              <a:gd name="connsiteY5" fmla="*/ 1066800 h 3257550"/>
              <a:gd name="connsiteX6" fmla="*/ 1543050 w 3676650"/>
              <a:gd name="connsiteY6" fmla="*/ 3257550 h 3257550"/>
              <a:gd name="connsiteX0" fmla="*/ 1543050 w 3676650"/>
              <a:gd name="connsiteY0" fmla="*/ 3257550 h 3257550"/>
              <a:gd name="connsiteX1" fmla="*/ 3676650 w 3676650"/>
              <a:gd name="connsiteY1" fmla="*/ 3257550 h 3257550"/>
              <a:gd name="connsiteX2" fmla="*/ 1466850 w 3676650"/>
              <a:gd name="connsiteY2" fmla="*/ 0 h 3257550"/>
              <a:gd name="connsiteX3" fmla="*/ 0 w 3676650"/>
              <a:gd name="connsiteY3" fmla="*/ 38100 h 3257550"/>
              <a:gd name="connsiteX4" fmla="*/ 76200 w 3676650"/>
              <a:gd name="connsiteY4" fmla="*/ 742950 h 3257550"/>
              <a:gd name="connsiteX5" fmla="*/ 76200 w 3676650"/>
              <a:gd name="connsiteY5" fmla="*/ 1066800 h 3257550"/>
              <a:gd name="connsiteX6" fmla="*/ 1543050 w 3676650"/>
              <a:gd name="connsiteY6" fmla="*/ 3257550 h 3257550"/>
              <a:gd name="connsiteX0" fmla="*/ 1485900 w 3619500"/>
              <a:gd name="connsiteY0" fmla="*/ 3257550 h 3257550"/>
              <a:gd name="connsiteX1" fmla="*/ 3619500 w 3619500"/>
              <a:gd name="connsiteY1" fmla="*/ 3257550 h 3257550"/>
              <a:gd name="connsiteX2" fmla="*/ 1409700 w 3619500"/>
              <a:gd name="connsiteY2" fmla="*/ 0 h 3257550"/>
              <a:gd name="connsiteX3" fmla="*/ 0 w 3619500"/>
              <a:gd name="connsiteY3" fmla="*/ 19050 h 3257550"/>
              <a:gd name="connsiteX4" fmla="*/ 19050 w 3619500"/>
              <a:gd name="connsiteY4" fmla="*/ 742950 h 3257550"/>
              <a:gd name="connsiteX5" fmla="*/ 19050 w 3619500"/>
              <a:gd name="connsiteY5" fmla="*/ 1066800 h 3257550"/>
              <a:gd name="connsiteX6" fmla="*/ 1485900 w 3619500"/>
              <a:gd name="connsiteY6" fmla="*/ 3257550 h 3257550"/>
              <a:gd name="connsiteX0" fmla="*/ 1525736 w 3659336"/>
              <a:gd name="connsiteY0" fmla="*/ 3257550 h 3257550"/>
              <a:gd name="connsiteX1" fmla="*/ 3659336 w 3659336"/>
              <a:gd name="connsiteY1" fmla="*/ 3257550 h 3257550"/>
              <a:gd name="connsiteX2" fmla="*/ 1449536 w 3659336"/>
              <a:gd name="connsiteY2" fmla="*/ 0 h 3257550"/>
              <a:gd name="connsiteX3" fmla="*/ 39836 w 3659336"/>
              <a:gd name="connsiteY3" fmla="*/ 19050 h 3257550"/>
              <a:gd name="connsiteX4" fmla="*/ 58886 w 3659336"/>
              <a:gd name="connsiteY4" fmla="*/ 742950 h 3257550"/>
              <a:gd name="connsiteX5" fmla="*/ 0 w 3659336"/>
              <a:gd name="connsiteY5" fmla="*/ 974431 h 3257550"/>
              <a:gd name="connsiteX6" fmla="*/ 1525736 w 3659336"/>
              <a:gd name="connsiteY6" fmla="*/ 3257550 h 3257550"/>
              <a:gd name="connsiteX0" fmla="*/ 1525736 w 3659336"/>
              <a:gd name="connsiteY0" fmla="*/ 3257550 h 3257550"/>
              <a:gd name="connsiteX1" fmla="*/ 3659336 w 3659336"/>
              <a:gd name="connsiteY1" fmla="*/ 3257550 h 3257550"/>
              <a:gd name="connsiteX2" fmla="*/ 1449536 w 3659336"/>
              <a:gd name="connsiteY2" fmla="*/ 0 h 3257550"/>
              <a:gd name="connsiteX3" fmla="*/ 39836 w 3659336"/>
              <a:gd name="connsiteY3" fmla="*/ 19050 h 3257550"/>
              <a:gd name="connsiteX4" fmla="*/ 39257 w 3659336"/>
              <a:gd name="connsiteY4" fmla="*/ 742950 h 3257550"/>
              <a:gd name="connsiteX5" fmla="*/ 0 w 3659336"/>
              <a:gd name="connsiteY5" fmla="*/ 974431 h 3257550"/>
              <a:gd name="connsiteX6" fmla="*/ 1525736 w 3659336"/>
              <a:gd name="connsiteY6" fmla="*/ 3257550 h 3257550"/>
              <a:gd name="connsiteX0" fmla="*/ 1525736 w 3659336"/>
              <a:gd name="connsiteY0" fmla="*/ 3257550 h 3257550"/>
              <a:gd name="connsiteX1" fmla="*/ 3659336 w 3659336"/>
              <a:gd name="connsiteY1" fmla="*/ 3257550 h 3257550"/>
              <a:gd name="connsiteX2" fmla="*/ 1449536 w 3659336"/>
              <a:gd name="connsiteY2" fmla="*/ 0 h 3257550"/>
              <a:gd name="connsiteX3" fmla="*/ 579 w 3659336"/>
              <a:gd name="connsiteY3" fmla="*/ 74471 h 3257550"/>
              <a:gd name="connsiteX4" fmla="*/ 39257 w 3659336"/>
              <a:gd name="connsiteY4" fmla="*/ 742950 h 3257550"/>
              <a:gd name="connsiteX5" fmla="*/ 0 w 3659336"/>
              <a:gd name="connsiteY5" fmla="*/ 974431 h 3257550"/>
              <a:gd name="connsiteX6" fmla="*/ 1525736 w 3659336"/>
              <a:gd name="connsiteY6" fmla="*/ 3257550 h 3257550"/>
              <a:gd name="connsiteX0" fmla="*/ 1525736 w 3659336"/>
              <a:gd name="connsiteY0" fmla="*/ 3183079 h 3183079"/>
              <a:gd name="connsiteX1" fmla="*/ 3659336 w 3659336"/>
              <a:gd name="connsiteY1" fmla="*/ 3183079 h 3183079"/>
              <a:gd name="connsiteX2" fmla="*/ 1586937 w 3659336"/>
              <a:gd name="connsiteY2" fmla="*/ 54846 h 3183079"/>
              <a:gd name="connsiteX3" fmla="*/ 579 w 3659336"/>
              <a:gd name="connsiteY3" fmla="*/ 0 h 3183079"/>
              <a:gd name="connsiteX4" fmla="*/ 39257 w 3659336"/>
              <a:gd name="connsiteY4" fmla="*/ 668479 h 3183079"/>
              <a:gd name="connsiteX5" fmla="*/ 0 w 3659336"/>
              <a:gd name="connsiteY5" fmla="*/ 899960 h 3183079"/>
              <a:gd name="connsiteX6" fmla="*/ 1525736 w 3659336"/>
              <a:gd name="connsiteY6" fmla="*/ 3183079 h 3183079"/>
              <a:gd name="connsiteX0" fmla="*/ 1525736 w 3659336"/>
              <a:gd name="connsiteY0" fmla="*/ 3146131 h 3146131"/>
              <a:gd name="connsiteX1" fmla="*/ 3659336 w 3659336"/>
              <a:gd name="connsiteY1" fmla="*/ 3146131 h 3146131"/>
              <a:gd name="connsiteX2" fmla="*/ 1586937 w 3659336"/>
              <a:gd name="connsiteY2" fmla="*/ 17898 h 3146131"/>
              <a:gd name="connsiteX3" fmla="*/ 20208 w 3659336"/>
              <a:gd name="connsiteY3" fmla="*/ 0 h 3146131"/>
              <a:gd name="connsiteX4" fmla="*/ 39257 w 3659336"/>
              <a:gd name="connsiteY4" fmla="*/ 631531 h 3146131"/>
              <a:gd name="connsiteX5" fmla="*/ 0 w 3659336"/>
              <a:gd name="connsiteY5" fmla="*/ 863012 h 3146131"/>
              <a:gd name="connsiteX6" fmla="*/ 1525736 w 3659336"/>
              <a:gd name="connsiteY6" fmla="*/ 3146131 h 3146131"/>
              <a:gd name="connsiteX0" fmla="*/ 1525736 w 3659336"/>
              <a:gd name="connsiteY0" fmla="*/ 3146131 h 3146131"/>
              <a:gd name="connsiteX1" fmla="*/ 3659336 w 3659336"/>
              <a:gd name="connsiteY1" fmla="*/ 3146131 h 3146131"/>
              <a:gd name="connsiteX2" fmla="*/ 1586937 w 3659336"/>
              <a:gd name="connsiteY2" fmla="*/ 17898 h 3146131"/>
              <a:gd name="connsiteX3" fmla="*/ 20208 w 3659336"/>
              <a:gd name="connsiteY3" fmla="*/ 0 h 3146131"/>
              <a:gd name="connsiteX4" fmla="*/ 19629 w 3659336"/>
              <a:gd name="connsiteY4" fmla="*/ 650005 h 3146131"/>
              <a:gd name="connsiteX5" fmla="*/ 0 w 3659336"/>
              <a:gd name="connsiteY5" fmla="*/ 863012 h 3146131"/>
              <a:gd name="connsiteX6" fmla="*/ 1525736 w 3659336"/>
              <a:gd name="connsiteY6" fmla="*/ 3146131 h 31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9336" h="3146131">
                <a:moveTo>
                  <a:pt x="1525736" y="3146131"/>
                </a:moveTo>
                <a:lnTo>
                  <a:pt x="3659336" y="3146131"/>
                </a:lnTo>
                <a:lnTo>
                  <a:pt x="1586937" y="17898"/>
                </a:lnTo>
                <a:lnTo>
                  <a:pt x="20208" y="0"/>
                </a:lnTo>
                <a:lnTo>
                  <a:pt x="19629" y="650005"/>
                </a:lnTo>
                <a:lnTo>
                  <a:pt x="0" y="863012"/>
                </a:lnTo>
                <a:lnTo>
                  <a:pt x="1525736" y="3146131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34" y="1265908"/>
            <a:ext cx="4281766" cy="2804993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3" b="100000" l="1385" r="100000">
                        <a14:foregroundMark x1="27231" y1="22927" x2="27231" y2="22927"/>
                        <a14:foregroundMark x1="13538" y1="47317" x2="13538" y2="47317"/>
                        <a14:foregroundMark x1="49231" y1="10081" x2="49231" y2="10081"/>
                        <a14:foregroundMark x1="77846" y1="17724" x2="77846" y2="17724"/>
                        <a14:foregroundMark x1="96615" y1="45041" x2="96615" y2="45041"/>
                        <a14:foregroundMark x1="58000" y1="84390" x2="58000" y2="84390"/>
                        <a14:foregroundMark x1="59385" y1="90732" x2="59385" y2="90732"/>
                        <a14:foregroundMark x1="48308" y1="97236" x2="48308" y2="97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98" y="5601072"/>
            <a:ext cx="980728" cy="92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8" y="3975595"/>
            <a:ext cx="833390" cy="83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8" y="5142864"/>
            <a:ext cx="907486" cy="907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24" y="3373112"/>
            <a:ext cx="712473" cy="712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893947" y="6969224"/>
            <a:ext cx="286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 of Humanities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Social Sciences </a:t>
            </a:r>
            <a:endParaRPr lang="th-T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680" y="8325375"/>
            <a:ext cx="5560361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CHOMPOONUT  THEERAVIT</a:t>
            </a:r>
            <a:endParaRPr lang="th-TH" sz="2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7" y="8870855"/>
            <a:ext cx="370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Loei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Rajabhat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University</a:t>
            </a:r>
            <a:endParaRPr lang="th-TH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8690" y="8817818"/>
            <a:ext cx="111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cs typeface="TH Krub" panose="02000506040000020004" pitchFamily="2" charset="-34"/>
              </a:rPr>
              <a:t>2021</a:t>
            </a:r>
            <a:endParaRPr lang="th-TH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cs typeface="TH Krub" panose="02000506040000020004" pitchFamily="2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1831" y="200472"/>
            <a:ext cx="5254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itannic Bold" panose="020B0903060703020204" pitchFamily="34" charset="0"/>
              </a:rPr>
              <a:t>         Writing English for 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itannic Bold" panose="020B0903060703020204" pitchFamily="34" charset="0"/>
              </a:rPr>
              <a:t>    Business Communication</a:t>
            </a:r>
          </a:p>
        </p:txBody>
      </p:sp>
      <p:sp>
        <p:nvSpPr>
          <p:cNvPr id="3" name="TextBox 2"/>
          <p:cNvSpPr txBox="1"/>
          <p:nvPr/>
        </p:nvSpPr>
        <p:spPr>
          <a:xfrm rot="3365761">
            <a:off x="-570811" y="1855865"/>
            <a:ext cx="4614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CC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TEACHING  DOCUMENT</a:t>
            </a:r>
            <a:endParaRPr lang="th-TH" dirty="0">
              <a:solidFill>
                <a:srgbClr val="66FFCC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63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384" y="0"/>
            <a:ext cx="6866384" cy="7193958"/>
          </a:xfrm>
          <a:prstGeom prst="rect">
            <a:avLst/>
          </a:prstGeom>
        </p:spPr>
      </p:pic>
      <p:pic>
        <p:nvPicPr>
          <p:cNvPr id="23" name="รูปภาพ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88" y="2662218"/>
            <a:ext cx="6783324" cy="4595038"/>
          </a:xfrm>
          <a:prstGeom prst="rect">
            <a:avLst/>
          </a:prstGeom>
        </p:spPr>
      </p:pic>
      <p:sp>
        <p:nvSpPr>
          <p:cNvPr id="6" name="สามเหลี่ยมหน้าจั่ว 5"/>
          <p:cNvSpPr/>
          <p:nvPr/>
        </p:nvSpPr>
        <p:spPr>
          <a:xfrm rot="5400000">
            <a:off x="1017909" y="4969639"/>
            <a:ext cx="1437445" cy="1239175"/>
          </a:xfrm>
          <a:prstGeom prst="triangle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หน้าจั่ว 7"/>
          <p:cNvSpPr/>
          <p:nvPr/>
        </p:nvSpPr>
        <p:spPr>
          <a:xfrm rot="5400000" flipV="1">
            <a:off x="-5947" y="4969640"/>
            <a:ext cx="1437444" cy="1239174"/>
          </a:xfrm>
          <a:prstGeom prst="triangle">
            <a:avLst/>
          </a:prstGeom>
          <a:gradFill flip="none" rotWithShape="1">
            <a:gsLst>
              <a:gs pos="0">
                <a:srgbClr val="70D42C">
                  <a:shade val="30000"/>
                  <a:satMod val="115000"/>
                </a:srgbClr>
              </a:gs>
              <a:gs pos="50000">
                <a:srgbClr val="70D42C">
                  <a:shade val="67500"/>
                  <a:satMod val="115000"/>
                </a:srgbClr>
              </a:gs>
              <a:gs pos="100000">
                <a:srgbClr val="70D42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70D42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 rot="1829015" flipV="1">
            <a:off x="378874" y="3878506"/>
            <a:ext cx="1416850" cy="1239175"/>
          </a:xfrm>
          <a:prstGeom prst="triangle">
            <a:avLst>
              <a:gd name="adj" fmla="val 51327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รูปภาพ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3" b="100000" l="1385" r="100000">
                        <a14:foregroundMark x1="27231" y1="22927" x2="27231" y2="22927"/>
                        <a14:foregroundMark x1="13538" y1="47317" x2="13538" y2="47317"/>
                        <a14:foregroundMark x1="49231" y1="10081" x2="49231" y2="10081"/>
                        <a14:foregroundMark x1="77846" y1="17724" x2="77846" y2="17724"/>
                        <a14:foregroundMark x1="96615" y1="45041" x2="96615" y2="45041"/>
                        <a14:foregroundMark x1="58000" y1="84390" x2="58000" y2="84390"/>
                        <a14:foregroundMark x1="59385" y1="90732" x2="59385" y2="90732"/>
                        <a14:foregroundMark x1="48308" y1="97236" x2="48308" y2="97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0838">
            <a:off x="876943" y="4525900"/>
            <a:ext cx="1578742" cy="1493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2809" y="3983808"/>
            <a:ext cx="588281" cy="588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0797" y="5268933"/>
            <a:ext cx="640585" cy="64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รูปภาพ 25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6" y="3531967"/>
            <a:ext cx="3887386" cy="216428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1" name="TextBox 20"/>
          <p:cNvSpPr txBox="1"/>
          <p:nvPr/>
        </p:nvSpPr>
        <p:spPr>
          <a:xfrm>
            <a:off x="1047308" y="1352600"/>
            <a:ext cx="49831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rgbClr val="1F497D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itannic Bold" panose="020B0903060703020204" pitchFamily="34" charset="0"/>
              </a:rPr>
              <a:t>Writing English for </a:t>
            </a:r>
          </a:p>
          <a:p>
            <a:pPr lvl="0"/>
            <a:r>
              <a:rPr lang="en-US" sz="3200" dirty="0">
                <a:solidFill>
                  <a:srgbClr val="1F497D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itannic Bold" panose="020B0903060703020204" pitchFamily="34" charset="0"/>
              </a:rPr>
              <a:t> Business Communication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1382" y="488504"/>
            <a:ext cx="4767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CC99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Narrow" panose="020B0606020202030204" pitchFamily="34" charset="0"/>
              </a:rPr>
              <a:t>  </a:t>
            </a:r>
            <a:endParaRPr lang="th-TH" sz="3200" dirty="0">
              <a:solidFill>
                <a:srgbClr val="00CC99"/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สามเหลี่ยมหน้าจั่ว 6"/>
          <p:cNvSpPr/>
          <p:nvPr/>
        </p:nvSpPr>
        <p:spPr>
          <a:xfrm rot="5400000" flipV="1">
            <a:off x="1090936" y="3275802"/>
            <a:ext cx="1437445" cy="1239173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รูปภาพ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31" y="3600066"/>
            <a:ext cx="502927" cy="502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รูปแบบอิสระ 26"/>
          <p:cNvSpPr/>
          <p:nvPr/>
        </p:nvSpPr>
        <p:spPr>
          <a:xfrm>
            <a:off x="3512615" y="7257256"/>
            <a:ext cx="3353769" cy="2016223"/>
          </a:xfrm>
          <a:custGeom>
            <a:avLst/>
            <a:gdLst>
              <a:gd name="connsiteX0" fmla="*/ 0 w 3314700"/>
              <a:gd name="connsiteY0" fmla="*/ 57150 h 1790700"/>
              <a:gd name="connsiteX1" fmla="*/ 3314700 w 3314700"/>
              <a:gd name="connsiteY1" fmla="*/ 0 h 1790700"/>
              <a:gd name="connsiteX2" fmla="*/ 3314700 w 3314700"/>
              <a:gd name="connsiteY2" fmla="*/ 1790700 h 1790700"/>
              <a:gd name="connsiteX3" fmla="*/ 990600 w 3314700"/>
              <a:gd name="connsiteY3" fmla="*/ 1790700 h 1790700"/>
              <a:gd name="connsiteX4" fmla="*/ 0 w 3314700"/>
              <a:gd name="connsiteY4" fmla="*/ 57150 h 1790700"/>
              <a:gd name="connsiteX0" fmla="*/ 0 w 3314700"/>
              <a:gd name="connsiteY0" fmla="*/ 57150 h 1790700"/>
              <a:gd name="connsiteX1" fmla="*/ 3314700 w 3314700"/>
              <a:gd name="connsiteY1" fmla="*/ 0 h 1790700"/>
              <a:gd name="connsiteX2" fmla="*/ 3314700 w 3314700"/>
              <a:gd name="connsiteY2" fmla="*/ 1790700 h 1790700"/>
              <a:gd name="connsiteX3" fmla="*/ 990600 w 3314700"/>
              <a:gd name="connsiteY3" fmla="*/ 1790700 h 1790700"/>
              <a:gd name="connsiteX4" fmla="*/ 0 w 3314700"/>
              <a:gd name="connsiteY4" fmla="*/ 57150 h 1790700"/>
              <a:gd name="connsiteX0" fmla="*/ 0 w 3352800"/>
              <a:gd name="connsiteY0" fmla="*/ 0 h 1733550"/>
              <a:gd name="connsiteX1" fmla="*/ 3352800 w 3352800"/>
              <a:gd name="connsiteY1" fmla="*/ 38100 h 1733550"/>
              <a:gd name="connsiteX2" fmla="*/ 3314700 w 3352800"/>
              <a:gd name="connsiteY2" fmla="*/ 1733550 h 1733550"/>
              <a:gd name="connsiteX3" fmla="*/ 990600 w 3352800"/>
              <a:gd name="connsiteY3" fmla="*/ 1733550 h 1733550"/>
              <a:gd name="connsiteX4" fmla="*/ 0 w 3352800"/>
              <a:gd name="connsiteY4" fmla="*/ 0 h 1733550"/>
              <a:gd name="connsiteX0" fmla="*/ 0 w 3371850"/>
              <a:gd name="connsiteY0" fmla="*/ 19050 h 1752600"/>
              <a:gd name="connsiteX1" fmla="*/ 3371850 w 3371850"/>
              <a:gd name="connsiteY1" fmla="*/ 0 h 1752600"/>
              <a:gd name="connsiteX2" fmla="*/ 3314700 w 3371850"/>
              <a:gd name="connsiteY2" fmla="*/ 1752600 h 1752600"/>
              <a:gd name="connsiteX3" fmla="*/ 990600 w 3371850"/>
              <a:gd name="connsiteY3" fmla="*/ 1752600 h 1752600"/>
              <a:gd name="connsiteX4" fmla="*/ 0 w 3371850"/>
              <a:gd name="connsiteY4" fmla="*/ 19050 h 1752600"/>
              <a:gd name="connsiteX0" fmla="*/ 0 w 3371850"/>
              <a:gd name="connsiteY0" fmla="*/ 19050 h 1809750"/>
              <a:gd name="connsiteX1" fmla="*/ 3371850 w 3371850"/>
              <a:gd name="connsiteY1" fmla="*/ 0 h 1809750"/>
              <a:gd name="connsiteX2" fmla="*/ 3353457 w 3371850"/>
              <a:gd name="connsiteY2" fmla="*/ 1809750 h 1809750"/>
              <a:gd name="connsiteX3" fmla="*/ 990600 w 3371850"/>
              <a:gd name="connsiteY3" fmla="*/ 1752600 h 1809750"/>
              <a:gd name="connsiteX4" fmla="*/ 0 w 3371850"/>
              <a:gd name="connsiteY4" fmla="*/ 19050 h 1809750"/>
              <a:gd name="connsiteX0" fmla="*/ 0 w 3391228"/>
              <a:gd name="connsiteY0" fmla="*/ 0 h 1790700"/>
              <a:gd name="connsiteX1" fmla="*/ 3391228 w 3391228"/>
              <a:gd name="connsiteY1" fmla="*/ 57150 h 1790700"/>
              <a:gd name="connsiteX2" fmla="*/ 3353457 w 3391228"/>
              <a:gd name="connsiteY2" fmla="*/ 1790700 h 1790700"/>
              <a:gd name="connsiteX3" fmla="*/ 990600 w 3391228"/>
              <a:gd name="connsiteY3" fmla="*/ 1733550 h 1790700"/>
              <a:gd name="connsiteX4" fmla="*/ 0 w 3391228"/>
              <a:gd name="connsiteY4" fmla="*/ 0 h 1790700"/>
              <a:gd name="connsiteX0" fmla="*/ 0 w 3371850"/>
              <a:gd name="connsiteY0" fmla="*/ 19050 h 1809750"/>
              <a:gd name="connsiteX1" fmla="*/ 3371850 w 3371850"/>
              <a:gd name="connsiteY1" fmla="*/ 0 h 1809750"/>
              <a:gd name="connsiteX2" fmla="*/ 3353457 w 3371850"/>
              <a:gd name="connsiteY2" fmla="*/ 1809750 h 1809750"/>
              <a:gd name="connsiteX3" fmla="*/ 990600 w 3371850"/>
              <a:gd name="connsiteY3" fmla="*/ 1752600 h 1809750"/>
              <a:gd name="connsiteX4" fmla="*/ 0 w 3371850"/>
              <a:gd name="connsiteY4" fmla="*/ 19050 h 1809750"/>
              <a:gd name="connsiteX0" fmla="*/ 0 w 3429985"/>
              <a:gd name="connsiteY0" fmla="*/ 0 h 1866900"/>
              <a:gd name="connsiteX1" fmla="*/ 3429985 w 3429985"/>
              <a:gd name="connsiteY1" fmla="*/ 57150 h 1866900"/>
              <a:gd name="connsiteX2" fmla="*/ 3411592 w 3429985"/>
              <a:gd name="connsiteY2" fmla="*/ 1866900 h 1866900"/>
              <a:gd name="connsiteX3" fmla="*/ 1048735 w 3429985"/>
              <a:gd name="connsiteY3" fmla="*/ 1809750 h 1866900"/>
              <a:gd name="connsiteX4" fmla="*/ 0 w 3429985"/>
              <a:gd name="connsiteY4" fmla="*/ 0 h 1866900"/>
              <a:gd name="connsiteX0" fmla="*/ 0 w 3411592"/>
              <a:gd name="connsiteY0" fmla="*/ 0 h 1866900"/>
              <a:gd name="connsiteX1" fmla="*/ 3410607 w 3411592"/>
              <a:gd name="connsiteY1" fmla="*/ 0 h 1866900"/>
              <a:gd name="connsiteX2" fmla="*/ 3411592 w 3411592"/>
              <a:gd name="connsiteY2" fmla="*/ 1866900 h 1866900"/>
              <a:gd name="connsiteX3" fmla="*/ 1048735 w 3411592"/>
              <a:gd name="connsiteY3" fmla="*/ 1809750 h 1866900"/>
              <a:gd name="connsiteX4" fmla="*/ 0 w 3411592"/>
              <a:gd name="connsiteY4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592" h="1866900">
                <a:moveTo>
                  <a:pt x="0" y="0"/>
                </a:moveTo>
                <a:lnTo>
                  <a:pt x="3410607" y="0"/>
                </a:lnTo>
                <a:cubicBezTo>
                  <a:pt x="3410935" y="622300"/>
                  <a:pt x="3411264" y="1244600"/>
                  <a:pt x="3411592" y="1866900"/>
                </a:cubicBezTo>
                <a:lnTo>
                  <a:pt x="1048735" y="18097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/>
          <p:cNvSpPr txBox="1"/>
          <p:nvPr/>
        </p:nvSpPr>
        <p:spPr>
          <a:xfrm>
            <a:off x="3988155" y="7575431"/>
            <a:ext cx="286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 of Humanities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Social Sciences </a:t>
            </a:r>
            <a:endParaRPr lang="th-T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26192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38</Words>
  <Application>Microsoft Office PowerPoint</Application>
  <PresentationFormat>กระดาษ A4 (210x297 มม.)</PresentationFormat>
  <Paragraphs>14</Paragraphs>
  <Slides>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Britannic Bold</vt:lpstr>
      <vt:lpstr>Calibri</vt:lpstr>
      <vt:lpstr>Tw Cen MT Condensed</vt:lpstr>
      <vt:lpstr>ชุดรูปแบบของ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ราชภัฏเลย LRU</cp:lastModifiedBy>
  <cp:revision>41</cp:revision>
  <dcterms:created xsi:type="dcterms:W3CDTF">2018-09-11T03:57:50Z</dcterms:created>
  <dcterms:modified xsi:type="dcterms:W3CDTF">2021-08-12T14:14:08Z</dcterms:modified>
</cp:coreProperties>
</file>