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7" r:id="rId4"/>
    <p:sldId id="261" r:id="rId5"/>
    <p:sldId id="258" r:id="rId6"/>
    <p:sldId id="262" r:id="rId7"/>
    <p:sldId id="263" r:id="rId8"/>
    <p:sldId id="264" r:id="rId9"/>
    <p:sldId id="266" r:id="rId10"/>
    <p:sldId id="265" r:id="rId11"/>
    <p:sldId id="260" r:id="rId12"/>
    <p:sldId id="257" r:id="rId13"/>
    <p:sldId id="268" r:id="rId14"/>
    <p:sldId id="269" r:id="rId15"/>
    <p:sldId id="270" r:id="rId16"/>
    <p:sldId id="271" r:id="rId17"/>
    <p:sldId id="272" r:id="rId18"/>
    <p:sldId id="274" r:id="rId19"/>
    <p:sldId id="276" r:id="rId20"/>
    <p:sldId id="277" r:id="rId21"/>
    <p:sldId id="275" r:id="rId22"/>
    <p:sldId id="27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0C25B-F75C-413A-AB52-14DBD9BA6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3EE4FB-02D6-4B0A-AA9A-57383DEE9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06A95D-9AF4-4A40-8A05-779D5C22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0062-0CFB-4530-B3D3-2F5391EE9924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D9B71-3F3B-4A08-B238-68757F9A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D5B562-0A40-4309-B800-F07068A9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17BA-682B-4F25-9706-1D8EF951BD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24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9B07E-9AC8-4D77-AF61-397C62F1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E515E7-C295-48CF-9115-52DA6EF5A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754D0-2726-409F-B57B-1D33EFFB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0062-0CFB-4530-B3D3-2F5391EE9924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A004EF-0805-4CDF-84E7-F42D6AD87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5239C-AB66-43B9-8F94-B3524DA9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17BA-682B-4F25-9706-1D8EF951BD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69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5B6E8D-3D15-4378-BD4C-2A08C1A94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8CDD5A-79AB-4AAD-A303-8A5CD35D8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C0F519-9481-4F3C-AFAB-C48D5781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0062-0CFB-4530-B3D3-2F5391EE9924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2D9F1-774D-4B5D-B1B9-38A47F36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833D1-1EF4-499E-9E65-E76E78FA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17BA-682B-4F25-9706-1D8EF951BD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95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52CA6-9953-4E21-AA88-4FE66A40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A6B80B-B265-44E1-983F-90B0860C2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8EA45-E97A-40E6-A277-C22F37EE3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0062-0CFB-4530-B3D3-2F5391EE9924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55912F-C2F0-478C-A559-8A4786B6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64737-BCC9-48EB-8864-471F9CCA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17BA-682B-4F25-9706-1D8EF951BD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6F1D3-D226-426A-8A5B-1EBE01FE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4D9966-C0BB-44BA-A381-0B69722F7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235EB5-C190-4946-819C-E9CA2E3F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0062-0CFB-4530-B3D3-2F5391EE9924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6843F-00D9-4CB7-9275-D5B59145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03547-EE77-4316-9ACF-240D61F62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17BA-682B-4F25-9706-1D8EF951BD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0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FF49E-EBED-4FE8-BCD5-2AC77F58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1DC59-1680-4744-B020-B1078C686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493283-F7D9-4841-984F-32339CA16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C5B39E-64B1-4DA8-8014-D68B32F7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0062-0CFB-4530-B3D3-2F5391EE9924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DB7B08-03C6-4F70-80E3-65B907FE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9A2E59-7863-44FF-8EF3-C988AC71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17BA-682B-4F25-9706-1D8EF951BD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3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686E3-0D8D-4323-8AA8-FDC7C171C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A9454E-F203-4F09-A8EE-FEC27D0FD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A4ED31-B000-4DF1-9156-A763CA377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771FCC-A692-4F68-8085-116635025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646EA8-F0B9-4612-ABDE-D029A28DE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12EFE-E460-46D3-8EBA-64D76C2C1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0062-0CFB-4530-B3D3-2F5391EE9924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920152-D635-47BF-9402-CF167EFD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93F741-97E2-4E30-BD9C-577BCE6B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17BA-682B-4F25-9706-1D8EF951BD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39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10B67-7E79-4035-A739-AC5B3365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62DB0C-1551-4A01-80EC-A7BEDB78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0062-0CFB-4530-B3D3-2F5391EE9924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E023F3-A028-4183-B797-1C00A288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EC0A37-FEC7-4D5C-8FD9-61857B1FE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17BA-682B-4F25-9706-1D8EF951BD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29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5A44B9-69B4-4010-91D5-DFEA7336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0062-0CFB-4530-B3D3-2F5391EE9924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A7D836-ACC7-4B3C-ADD6-93235141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0ACE42-A250-4891-85D2-9120A0A1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17BA-682B-4F25-9706-1D8EF951BD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F57D6-9E48-44C9-A84A-B309F59B4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D2416-CA87-4A91-82AE-673675A98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F78F08-DAF5-4163-ACF4-6E693811D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FC3872-939B-4E77-A8BA-967ED14B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0062-0CFB-4530-B3D3-2F5391EE9924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FE817F-1004-40A5-A3EE-D3DF0B45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80B232-D224-4316-B518-529F5D76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17BA-682B-4F25-9706-1D8EF951BD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02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5E71F-9EFA-4AA7-A20A-60294E66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C16B57-C74A-4655-AF59-08E8E72C4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0BAFAB-7971-4B9E-9234-B0340C1ED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A286FD-C520-422D-B7F3-1196FD18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0062-0CFB-4530-B3D3-2F5391EE9924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E485A7-B8F9-4966-807E-8832FFCA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67AE4D-76E1-486C-98C1-EA55B3FC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17BA-682B-4F25-9706-1D8EF951BD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98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C41CA7-6096-4F1E-8DD8-A9352146D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F5F962-D795-4034-AB77-6BC1FF004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67D6FA-1C46-4261-9914-CD523609A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F0062-0CFB-4530-B3D3-2F5391EE9924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97B41-3967-4FAC-8BED-2707F06E8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44D8B-5675-4987-B770-B3D56143D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D17BA-682B-4F25-9706-1D8EF951BD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42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C78A1-09AB-4FC7-83D9-8A66B4619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차차찿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30DAD9-5A6F-4432-9AD9-FB97BAD8F8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Mvp</a:t>
            </a:r>
            <a:r>
              <a:rPr lang="en-US" altLang="ko-KR" dirty="0"/>
              <a:t> </a:t>
            </a:r>
            <a:r>
              <a:rPr lang="en-US" altLang="ko-KR" dirty="0" err="1"/>
              <a:t>trs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641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DA36D-9116-44C5-99B2-7A99D03D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계싼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36DD2-6B83-48EF-9A43-8F442EC19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무빙</a:t>
            </a:r>
            <a:endParaRPr lang="en-US" altLang="ko-KR" b="1" dirty="0"/>
          </a:p>
          <a:p>
            <a:r>
              <a:rPr lang="ko-KR" altLang="en-US" b="1" dirty="0"/>
              <a:t>거리</a:t>
            </a:r>
            <a:endParaRPr lang="en-US" altLang="ko-KR" b="1" dirty="0"/>
          </a:p>
          <a:p>
            <a:r>
              <a:rPr lang="ko-KR" altLang="en-US" b="1" dirty="0"/>
              <a:t>충돌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736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DA36D-9116-44C5-99B2-7A99D03D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이동 물리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36DD2-6B83-48EF-9A43-8F442EC19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각속도</a:t>
            </a:r>
            <a:endParaRPr lang="en-US" altLang="ko-KR" dirty="0"/>
          </a:p>
          <a:p>
            <a:r>
              <a:rPr lang="ko-KR" altLang="en-US" dirty="0"/>
              <a:t>가속도</a:t>
            </a:r>
            <a:endParaRPr lang="en-US" altLang="ko-KR" dirty="0"/>
          </a:p>
          <a:p>
            <a:r>
              <a:rPr lang="ko-KR" altLang="en-US" dirty="0"/>
              <a:t>마찰력 </a:t>
            </a:r>
            <a:r>
              <a:rPr lang="en-US" altLang="ko-KR" dirty="0"/>
              <a:t>0</a:t>
            </a:r>
          </a:p>
          <a:p>
            <a:r>
              <a:rPr lang="ko-KR" altLang="en-US" dirty="0"/>
              <a:t>최대</a:t>
            </a:r>
            <a:r>
              <a:rPr lang="en-US" altLang="ko-KR" dirty="0"/>
              <a:t>/</a:t>
            </a:r>
            <a:r>
              <a:rPr lang="ko-KR" altLang="en-US" dirty="0"/>
              <a:t>최소 속도 </a:t>
            </a:r>
            <a:r>
              <a:rPr lang="en-US" altLang="ko-KR" dirty="0"/>
              <a:t>0</a:t>
            </a:r>
          </a:p>
          <a:p>
            <a:r>
              <a:rPr lang="ko-KR" altLang="en-US" dirty="0"/>
              <a:t>최대</a:t>
            </a:r>
            <a:r>
              <a:rPr lang="en-US" altLang="ko-KR" dirty="0"/>
              <a:t>/</a:t>
            </a:r>
            <a:r>
              <a:rPr lang="ko-KR" altLang="en-US" dirty="0"/>
              <a:t>최소 가속도 </a:t>
            </a:r>
            <a:r>
              <a:rPr lang="en-US" altLang="ko-KR" dirty="0"/>
              <a:t>0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48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DA36D-9116-44C5-99B2-7A99D03D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36DD2-6B83-48EF-9A43-8F442EC19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</a:t>
            </a:r>
          </a:p>
          <a:p>
            <a:r>
              <a:rPr lang="en-US" altLang="ko-KR" dirty="0"/>
              <a:t>D</a:t>
            </a:r>
          </a:p>
          <a:p>
            <a:r>
              <a:rPr lang="en-US" altLang="ko-KR" dirty="0"/>
              <a:t>L</a:t>
            </a:r>
          </a:p>
          <a:p>
            <a:r>
              <a:rPr lang="en-US" altLang="ko-KR" dirty="0"/>
              <a:t>R</a:t>
            </a:r>
          </a:p>
          <a:p>
            <a:endParaRPr lang="en-US" altLang="ko-KR" dirty="0"/>
          </a:p>
          <a:p>
            <a:r>
              <a:rPr lang="en-US" altLang="ko-KR" dirty="0" err="1"/>
              <a:t>Use_item</a:t>
            </a:r>
            <a:endParaRPr lang="en-US" altLang="ko-KR" dirty="0"/>
          </a:p>
          <a:p>
            <a:r>
              <a:rPr lang="en-US" altLang="ko-KR" dirty="0"/>
              <a:t>break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0081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DA36D-9116-44C5-99B2-7A99D03D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카메라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36DD2-6B83-48EF-9A43-8F442EC19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View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Get pos</a:t>
            </a:r>
          </a:p>
          <a:p>
            <a:pPr marL="0" indent="0">
              <a:buNone/>
            </a:pPr>
            <a:r>
              <a:rPr lang="en-US" altLang="ko-KR" dirty="0"/>
              <a:t>Get look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Culling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0352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DA400-C762-4D71-850C-9F720A9C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Renderer </a:t>
            </a:r>
            <a:r>
              <a:rPr lang="ko-KR" altLang="en-US" dirty="0"/>
              <a:t>알아서 다 </a:t>
            </a:r>
            <a:r>
              <a:rPr lang="ko-KR" altLang="en-US" dirty="0" err="1"/>
              <a:t>그려랴ㅑ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365AD3-0D07-42BC-A59D-D88AFC30C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메인 카메라</a:t>
            </a:r>
            <a:r>
              <a:rPr lang="en-US" altLang="ko-KR" dirty="0"/>
              <a:t>, </a:t>
            </a:r>
            <a:r>
              <a:rPr lang="ko-KR" altLang="en-US" dirty="0" err="1"/>
              <a:t>오브제ㄴ</a:t>
            </a:r>
            <a:r>
              <a:rPr lang="en-US" altLang="ko-KR" dirty="0"/>
              <a:t>, </a:t>
            </a:r>
            <a:r>
              <a:rPr lang="ko-KR" altLang="en-US" dirty="0"/>
              <a:t>스크린 </a:t>
            </a:r>
            <a:r>
              <a:rPr lang="ko-KR" altLang="en-US" dirty="0" err="1"/>
              <a:t>셰이더</a:t>
            </a:r>
            <a:r>
              <a:rPr lang="ko-KR" altLang="en-US" dirty="0"/>
              <a:t> 관리 </a:t>
            </a:r>
            <a:r>
              <a:rPr lang="en-US" altLang="ko-KR" dirty="0"/>
              <a:t>, </a:t>
            </a:r>
            <a:r>
              <a:rPr lang="ko-KR" altLang="en-US" dirty="0"/>
              <a:t>사운드</a:t>
            </a:r>
            <a:r>
              <a:rPr lang="en-US" altLang="ko-KR" dirty="0"/>
              <a:t>, </a:t>
            </a:r>
            <a:r>
              <a:rPr lang="ko-KR" altLang="en-US" dirty="0"/>
              <a:t>리소스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Vao_list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604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A785C-1334-4F5E-B79C-BBAD2DB1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266E8-8560-4387-9E57-6CCCD49B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Timer</a:t>
            </a:r>
          </a:p>
          <a:p>
            <a:r>
              <a:rPr lang="en-US" altLang="ko-KR" dirty="0"/>
              <a:t>Logic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190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A785C-1334-4F5E-B79C-BBAD2DB1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266E8-8560-4387-9E57-6CCCD49B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networking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498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A785C-1334-4F5E-B79C-BBAD2DB1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Game_lloppp</a:t>
            </a:r>
            <a:r>
              <a:rPr lang="en-US" altLang="ko-KR" dirty="0"/>
              <a:t> (client, server, dummy)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266E8-8560-4387-9E57-6CCCD49B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Rendrer</a:t>
            </a:r>
            <a:endParaRPr lang="en-US" altLang="ko-KR" dirty="0"/>
          </a:p>
          <a:p>
            <a:r>
              <a:rPr lang="en-US" altLang="ko-KR" dirty="0"/>
              <a:t>System</a:t>
            </a:r>
          </a:p>
          <a:p>
            <a:r>
              <a:rPr lang="en-US" altLang="ko-KR" dirty="0" err="1"/>
              <a:t>Networkwe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1031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418CD-F434-4634-AA04-4B6F2B96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파티클</a:t>
            </a:r>
            <a:r>
              <a:rPr lang="ko-KR" altLang="en-US" dirty="0"/>
              <a:t> 팩토리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B9479-21BA-41A2-9E31-BBD840D09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984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418CD-F434-4634-AA04-4B6F2B96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글래스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B9479-21BA-41A2-9E31-BBD840D09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421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DA36D-9116-44C5-99B2-7A99D03D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36DD2-6B83-48EF-9A43-8F442EC19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Vao</a:t>
            </a:r>
            <a:r>
              <a:rPr lang="en-US" altLang="ko-KR" dirty="0"/>
              <a:t> (vertex (pos + normal + </a:t>
            </a:r>
            <a:r>
              <a:rPr lang="en-US" altLang="ko-KR" dirty="0" err="1"/>
              <a:t>tex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Transform(</a:t>
            </a:r>
            <a:r>
              <a:rPr lang="en-US" altLang="ko-KR" dirty="0" err="1"/>
              <a:t>pos+rot+scale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311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418CD-F434-4634-AA04-4B6F2B96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블러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B9479-21BA-41A2-9E31-BBD840D09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637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418CD-F434-4634-AA04-4B6F2B96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카메라 </a:t>
            </a:r>
            <a:r>
              <a:rPr lang="ko-KR" altLang="en-US" dirty="0" err="1"/>
              <a:t>셰이커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B9479-21BA-41A2-9E31-BBD840D09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싱긅</a:t>
            </a:r>
            <a:endParaRPr lang="en-US" altLang="ko-KR" dirty="0"/>
          </a:p>
          <a:p>
            <a:r>
              <a:rPr lang="ko-KR" altLang="en-US" dirty="0"/>
              <a:t>참조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863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A785C-1334-4F5E-B79C-BBAD2DB1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266E8-8560-4387-9E57-6CCCD49B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====1</a:t>
            </a:r>
          </a:p>
          <a:p>
            <a:r>
              <a:rPr lang="en-US" altLang="ko-KR" dirty="0" err="1"/>
              <a:t>View_proj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======2</a:t>
            </a:r>
          </a:p>
          <a:p>
            <a:r>
              <a:rPr lang="en-US" altLang="ko-KR" dirty="0" err="1"/>
              <a:t>teture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=====3</a:t>
            </a:r>
          </a:p>
          <a:p>
            <a:r>
              <a:rPr lang="en-US" altLang="ko-KR" dirty="0" err="1"/>
              <a:t>mode;l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3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DA36D-9116-44C5-99B2-7A99D03D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func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36DD2-6B83-48EF-9A43-8F442EC19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Get pos</a:t>
            </a:r>
          </a:p>
          <a:p>
            <a:r>
              <a:rPr lang="en-US" altLang="ko-KR" b="1" dirty="0"/>
              <a:t>Get rotate</a:t>
            </a:r>
          </a:p>
          <a:p>
            <a:r>
              <a:rPr lang="en-US" altLang="ko-KR" b="1" dirty="0"/>
              <a:t>Get head </a:t>
            </a:r>
            <a:r>
              <a:rPr lang="en-US" altLang="ko-KR" b="1" dirty="0" err="1"/>
              <a:t>dir</a:t>
            </a:r>
            <a:endParaRPr lang="en-US" altLang="ko-KR" b="1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921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DA36D-9116-44C5-99B2-7A99D03D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 +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36DD2-6B83-48EF-9A43-8F442EC19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Material</a:t>
            </a:r>
          </a:p>
          <a:p>
            <a:r>
              <a:rPr lang="en-US" altLang="ko-KR" dirty="0"/>
              <a:t>Vector&lt;</a:t>
            </a:r>
            <a:r>
              <a:rPr lang="en-US" altLang="ko-KR" dirty="0" err="1"/>
              <a:t>texture_id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[B</a:t>
            </a:r>
            <a:r>
              <a:rPr lang="en-US" altLang="ko-KR"/>
              <a:t>] branchless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25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DA36D-9116-44C5-99B2-7A99D03D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36DD2-6B83-48EF-9A43-8F442EC19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상자 </a:t>
            </a:r>
            <a:r>
              <a:rPr lang="en-US" altLang="ko-KR" dirty="0"/>
              <a:t>+ texture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153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DA36D-9116-44C5-99B2-7A99D03D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moveable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36DD2-6B83-48EF-9A43-8F442EC19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b="1" dirty="0"/>
              <a:t>vector</a:t>
            </a:r>
          </a:p>
          <a:p>
            <a:r>
              <a:rPr lang="en-US" altLang="ko-KR" dirty="0" err="1"/>
              <a:t>Moving_Dir</a:t>
            </a:r>
            <a:endParaRPr lang="en-US" altLang="ko-KR" dirty="0"/>
          </a:p>
          <a:p>
            <a:r>
              <a:rPr lang="en-US" altLang="ko-KR" dirty="0" err="1"/>
              <a:t>Heading_dir</a:t>
            </a:r>
            <a:endParaRPr lang="en-US" altLang="ko-KR" dirty="0"/>
          </a:p>
          <a:p>
            <a:r>
              <a:rPr lang="en-US" altLang="ko-KR" dirty="0" err="1"/>
              <a:t>Target_pos</a:t>
            </a:r>
            <a:r>
              <a:rPr lang="en-US" altLang="ko-KR" dirty="0"/>
              <a:t> =&gt; xxx</a:t>
            </a:r>
          </a:p>
          <a:p>
            <a:endParaRPr lang="en-US" altLang="ko-KR" dirty="0"/>
          </a:p>
          <a:p>
            <a:r>
              <a:rPr lang="en-US" altLang="ko-KR" b="1" dirty="0"/>
              <a:t>scalar</a:t>
            </a:r>
          </a:p>
          <a:p>
            <a:r>
              <a:rPr lang="ko-KR" altLang="en-US" dirty="0"/>
              <a:t>마찰력 </a:t>
            </a:r>
            <a:r>
              <a:rPr lang="en-US" altLang="ko-KR" dirty="0"/>
              <a:t>(-speed)</a:t>
            </a:r>
          </a:p>
          <a:p>
            <a:r>
              <a:rPr lang="ko-KR" altLang="en-US" dirty="0"/>
              <a:t>최대속도 </a:t>
            </a:r>
            <a:endParaRPr lang="en-US" altLang="ko-KR" dirty="0"/>
          </a:p>
          <a:p>
            <a:r>
              <a:rPr lang="en-US" altLang="ko-KR" dirty="0" err="1"/>
              <a:t>Angural_speed</a:t>
            </a:r>
            <a:r>
              <a:rPr lang="en-US" altLang="ko-KR" dirty="0"/>
              <a:t> (+, -)</a:t>
            </a:r>
          </a:p>
          <a:p>
            <a:r>
              <a:rPr lang="en-US" altLang="ko-KR" dirty="0" err="1"/>
              <a:t>Linear_speed</a:t>
            </a:r>
            <a:r>
              <a:rPr lang="en-US" altLang="ko-KR" dirty="0"/>
              <a:t> (moving)</a:t>
            </a:r>
          </a:p>
          <a:p>
            <a:r>
              <a:rPr lang="ko-KR" altLang="en-US" dirty="0"/>
              <a:t>가속도 </a:t>
            </a:r>
            <a:r>
              <a:rPr lang="en-US" altLang="ko-KR" dirty="0"/>
              <a:t>(heading)</a:t>
            </a:r>
          </a:p>
        </p:txBody>
      </p:sp>
    </p:spTree>
    <p:extLst>
      <p:ext uri="{BB962C8B-B14F-4D97-AF65-F5344CB8AC3E}">
        <p14:creationId xmlns:p14="http://schemas.microsoft.com/office/powerpoint/2010/main" val="1129627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DA36D-9116-44C5-99B2-7A99D03D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36DD2-6B83-48EF-9A43-8F442EC19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Obj</a:t>
            </a:r>
            <a:r>
              <a:rPr lang="ko-KR" altLang="en-US" b="1" dirty="0"/>
              <a:t>별로 묶기</a:t>
            </a:r>
            <a:endParaRPr lang="en-US" altLang="ko-KR" b="1" dirty="0"/>
          </a:p>
          <a:p>
            <a:r>
              <a:rPr lang="en-US" altLang="ko-KR" b="1" dirty="0" err="1"/>
              <a:t>Vao</a:t>
            </a:r>
            <a:endParaRPr lang="en-US" altLang="ko-KR" b="1" dirty="0"/>
          </a:p>
          <a:p>
            <a:r>
              <a:rPr lang="en-US" altLang="ko-KR" dirty="0"/>
              <a:t>Texture</a:t>
            </a:r>
          </a:p>
          <a:p>
            <a:r>
              <a:rPr lang="en-US" altLang="ko-KR" dirty="0"/>
              <a:t>material</a:t>
            </a:r>
          </a:p>
        </p:txBody>
      </p:sp>
    </p:spTree>
    <p:extLst>
      <p:ext uri="{BB962C8B-B14F-4D97-AF65-F5344CB8AC3E}">
        <p14:creationId xmlns:p14="http://schemas.microsoft.com/office/powerpoint/2010/main" val="82708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DA36D-9116-44C5-99B2-7A99D03D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cashing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36DD2-6B83-48EF-9A43-8F442EC19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거리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721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DA36D-9116-44C5-99B2-7A99D03D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36DD2-6B83-48EF-9A43-8F442EC19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계산 </a:t>
            </a:r>
            <a:r>
              <a:rPr lang="en-US" altLang="ko-KR" b="1" dirty="0"/>
              <a:t>(t1)</a:t>
            </a:r>
          </a:p>
          <a:p>
            <a:r>
              <a:rPr lang="ko-KR" altLang="en-US" b="1" dirty="0"/>
              <a:t>그리기 </a:t>
            </a:r>
            <a:r>
              <a:rPr lang="en-US" altLang="ko-KR" b="1" dirty="0"/>
              <a:t>(t2)</a:t>
            </a:r>
          </a:p>
          <a:p>
            <a:endParaRPr lang="en-US" altLang="ko-KR" b="1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856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195</Words>
  <Application>Microsoft Office PowerPoint</Application>
  <PresentationFormat>와이드스크린</PresentationFormat>
  <Paragraphs>91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차차찿</vt:lpstr>
      <vt:lpstr>obj</vt:lpstr>
      <vt:lpstr>func</vt:lpstr>
      <vt:lpstr>Obj +</vt:lpstr>
      <vt:lpstr>모델링</vt:lpstr>
      <vt:lpstr>moveable</vt:lpstr>
      <vt:lpstr>dod</vt:lpstr>
      <vt:lpstr>cashing</vt:lpstr>
      <vt:lpstr>update</vt:lpstr>
      <vt:lpstr>계싼</vt:lpstr>
      <vt:lpstr>이동 물리</vt:lpstr>
      <vt:lpstr>조작</vt:lpstr>
      <vt:lpstr>카메라</vt:lpstr>
      <vt:lpstr>Renderer 알아서 다 그려랴ㅑ</vt:lpstr>
      <vt:lpstr>system</vt:lpstr>
      <vt:lpstr>networker</vt:lpstr>
      <vt:lpstr>Game_lloppp (client, server, dummy)</vt:lpstr>
      <vt:lpstr>파티클 팩토리,</vt:lpstr>
      <vt:lpstr>글래스</vt:lpstr>
      <vt:lpstr>블러</vt:lpstr>
      <vt:lpstr>카메라 셰이커</vt:lpstr>
      <vt:lpstr>shader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차차찿</dc:title>
  <dc:creator>윤 선규</dc:creator>
  <cp:lastModifiedBy>윤 선규</cp:lastModifiedBy>
  <cp:revision>15</cp:revision>
  <dcterms:created xsi:type="dcterms:W3CDTF">2021-10-05T08:34:24Z</dcterms:created>
  <dcterms:modified xsi:type="dcterms:W3CDTF">2021-10-10T08:04:38Z</dcterms:modified>
</cp:coreProperties>
</file>