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93" r:id="rId4"/>
    <p:sldId id="258" r:id="rId5"/>
    <p:sldId id="259" r:id="rId6"/>
    <p:sldId id="260" r:id="rId7"/>
    <p:sldId id="261" r:id="rId8"/>
    <p:sldId id="262" r:id="rId9"/>
    <p:sldId id="263" r:id="rId10"/>
    <p:sldId id="264" r:id="rId11"/>
    <p:sldId id="265" r:id="rId12"/>
    <p:sldId id="285" r:id="rId13"/>
    <p:sldId id="272" r:id="rId14"/>
    <p:sldId id="273" r:id="rId15"/>
    <p:sldId id="274" r:id="rId16"/>
    <p:sldId id="266" r:id="rId17"/>
    <p:sldId id="267" r:id="rId18"/>
    <p:sldId id="268" r:id="rId19"/>
    <p:sldId id="269" r:id="rId20"/>
    <p:sldId id="270" r:id="rId21"/>
    <p:sldId id="271" r:id="rId22"/>
    <p:sldId id="275" r:id="rId23"/>
    <p:sldId id="286" r:id="rId24"/>
    <p:sldId id="282" r:id="rId25"/>
    <p:sldId id="280" r:id="rId26"/>
    <p:sldId id="277" r:id="rId27"/>
    <p:sldId id="290" r:id="rId28"/>
    <p:sldId id="281" r:id="rId29"/>
    <p:sldId id="291" r:id="rId30"/>
    <p:sldId id="278" r:id="rId31"/>
    <p:sldId id="292" r:id="rId32"/>
    <p:sldId id="279"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F3DC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E3B508-8847-4DBD-9B1C-C708BC673AD6}"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D3C97FC4-AC41-4ABC-9C5E-C5D87DE795CB}">
      <dgm:prSet phldrT="[Text]"/>
      <dgm:spPr/>
      <dgm:t>
        <a:bodyPr/>
        <a:lstStyle/>
        <a:p>
          <a:r>
            <a:rPr lang="en-US" b="1" dirty="0" smtClean="0"/>
            <a:t>Cryptography</a:t>
          </a:r>
          <a:endParaRPr lang="en-US" b="1" dirty="0"/>
        </a:p>
      </dgm:t>
    </dgm:pt>
    <dgm:pt modelId="{5471E636-991D-481A-BDB5-B8C973DE5FFB}" type="parTrans" cxnId="{51B02FC1-5FF6-4934-BF5E-344803719A7E}">
      <dgm:prSet/>
      <dgm:spPr/>
      <dgm:t>
        <a:bodyPr/>
        <a:lstStyle/>
        <a:p>
          <a:endParaRPr lang="en-US"/>
        </a:p>
      </dgm:t>
    </dgm:pt>
    <dgm:pt modelId="{C5C56311-7155-487F-96C8-FCA4B622E438}" type="sibTrans" cxnId="{51B02FC1-5FF6-4934-BF5E-344803719A7E}">
      <dgm:prSet/>
      <dgm:spPr/>
      <dgm:t>
        <a:bodyPr/>
        <a:lstStyle/>
        <a:p>
          <a:endParaRPr lang="en-US"/>
        </a:p>
      </dgm:t>
    </dgm:pt>
    <dgm:pt modelId="{FB20521C-2E50-4119-9864-CC76AC7386EA}">
      <dgm:prSet phldrT="[Text]"/>
      <dgm:spPr/>
      <dgm:t>
        <a:bodyPr/>
        <a:lstStyle/>
        <a:p>
          <a:r>
            <a:rPr lang="en-US" b="1" dirty="0" smtClean="0"/>
            <a:t>Symmetric Key Cryptography</a:t>
          </a:r>
          <a:endParaRPr lang="en-US" b="1" dirty="0"/>
        </a:p>
      </dgm:t>
    </dgm:pt>
    <dgm:pt modelId="{A665A364-887E-413D-A9DC-D62246707575}" type="parTrans" cxnId="{EFDC6C7E-C2D0-4C00-A0BC-4A3366B366D5}">
      <dgm:prSet/>
      <dgm:spPr/>
      <dgm:t>
        <a:bodyPr/>
        <a:lstStyle/>
        <a:p>
          <a:endParaRPr lang="en-US"/>
        </a:p>
      </dgm:t>
    </dgm:pt>
    <dgm:pt modelId="{1589E060-A9B6-4E6C-A1E4-98B2353AEFA3}" type="sibTrans" cxnId="{EFDC6C7E-C2D0-4C00-A0BC-4A3366B366D5}">
      <dgm:prSet/>
      <dgm:spPr/>
      <dgm:t>
        <a:bodyPr/>
        <a:lstStyle/>
        <a:p>
          <a:endParaRPr lang="en-US"/>
        </a:p>
      </dgm:t>
    </dgm:pt>
    <dgm:pt modelId="{DCA81028-9381-42E6-A734-4FB89BE9700D}">
      <dgm:prSet phldrT="[Text]"/>
      <dgm:spPr/>
      <dgm:t>
        <a:bodyPr/>
        <a:lstStyle/>
        <a:p>
          <a:r>
            <a:rPr lang="en-US" b="1" dirty="0" smtClean="0"/>
            <a:t>Classical Cryptography</a:t>
          </a:r>
          <a:endParaRPr lang="en-US" b="1" dirty="0"/>
        </a:p>
      </dgm:t>
    </dgm:pt>
    <dgm:pt modelId="{3348E850-E3F1-488B-872F-CC8B7445A341}" type="parTrans" cxnId="{529A0A47-DD8A-4423-98F6-56C35C617224}">
      <dgm:prSet/>
      <dgm:spPr/>
      <dgm:t>
        <a:bodyPr/>
        <a:lstStyle/>
        <a:p>
          <a:endParaRPr lang="en-US"/>
        </a:p>
      </dgm:t>
    </dgm:pt>
    <dgm:pt modelId="{6D199BC8-B3BC-4115-A4D1-C2881E5AF648}" type="sibTrans" cxnId="{529A0A47-DD8A-4423-98F6-56C35C617224}">
      <dgm:prSet/>
      <dgm:spPr/>
      <dgm:t>
        <a:bodyPr/>
        <a:lstStyle/>
        <a:p>
          <a:endParaRPr lang="en-US"/>
        </a:p>
      </dgm:t>
    </dgm:pt>
    <dgm:pt modelId="{C0BDB2D3-ACBF-44C3-BED3-F6006E5444BC}">
      <dgm:prSet phldrT="[Text]"/>
      <dgm:spPr/>
      <dgm:t>
        <a:bodyPr/>
        <a:lstStyle/>
        <a:p>
          <a:r>
            <a:rPr lang="en-US" b="1" dirty="0" smtClean="0"/>
            <a:t>Modern Cryptography</a:t>
          </a:r>
          <a:endParaRPr lang="en-US" b="1" dirty="0"/>
        </a:p>
      </dgm:t>
    </dgm:pt>
    <dgm:pt modelId="{E13085E6-78C1-4AB6-BE92-2DD8FED4DEBC}" type="parTrans" cxnId="{44FA71A5-5E48-4A29-8C78-7F2EDA12C92B}">
      <dgm:prSet/>
      <dgm:spPr/>
      <dgm:t>
        <a:bodyPr/>
        <a:lstStyle/>
        <a:p>
          <a:endParaRPr lang="en-US"/>
        </a:p>
      </dgm:t>
    </dgm:pt>
    <dgm:pt modelId="{4E9B55EB-413E-4B34-85CA-DF249275793A}" type="sibTrans" cxnId="{44FA71A5-5E48-4A29-8C78-7F2EDA12C92B}">
      <dgm:prSet/>
      <dgm:spPr/>
      <dgm:t>
        <a:bodyPr/>
        <a:lstStyle/>
        <a:p>
          <a:endParaRPr lang="en-US"/>
        </a:p>
      </dgm:t>
    </dgm:pt>
    <dgm:pt modelId="{2640C970-33F8-4F4A-9ADC-C51864BE5D9C}">
      <dgm:prSet phldrT="[Text]"/>
      <dgm:spPr/>
      <dgm:t>
        <a:bodyPr/>
        <a:lstStyle/>
        <a:p>
          <a:r>
            <a:rPr lang="en-US" b="1" dirty="0" smtClean="0"/>
            <a:t>Asymmetric Key Cryptography</a:t>
          </a:r>
          <a:endParaRPr lang="en-US" b="1" dirty="0"/>
        </a:p>
      </dgm:t>
    </dgm:pt>
    <dgm:pt modelId="{F9DDA5C4-53D1-466A-B8F0-8879461B8082}" type="parTrans" cxnId="{4A9F79A9-D395-4A0E-9F43-D3FCFD0521E3}">
      <dgm:prSet/>
      <dgm:spPr/>
      <dgm:t>
        <a:bodyPr/>
        <a:lstStyle/>
        <a:p>
          <a:endParaRPr lang="en-US"/>
        </a:p>
      </dgm:t>
    </dgm:pt>
    <dgm:pt modelId="{DD11917D-9647-45F2-95A9-7EDD0AF8BD0E}" type="sibTrans" cxnId="{4A9F79A9-D395-4A0E-9F43-D3FCFD0521E3}">
      <dgm:prSet/>
      <dgm:spPr/>
      <dgm:t>
        <a:bodyPr/>
        <a:lstStyle/>
        <a:p>
          <a:endParaRPr lang="en-US"/>
        </a:p>
      </dgm:t>
    </dgm:pt>
    <dgm:pt modelId="{4C1F3BE3-8D24-4FB1-8A48-92E910F901D9}">
      <dgm:prSet/>
      <dgm:spPr/>
      <dgm:t>
        <a:bodyPr/>
        <a:lstStyle/>
        <a:p>
          <a:r>
            <a:rPr lang="en-US" b="1" dirty="0" smtClean="0"/>
            <a:t>Substitution Cipher</a:t>
          </a:r>
          <a:endParaRPr lang="en-US" b="1" dirty="0"/>
        </a:p>
      </dgm:t>
    </dgm:pt>
    <dgm:pt modelId="{B291B6DB-4518-4BF2-9C6F-45F3E33A5D94}" type="parTrans" cxnId="{719673EB-67E9-4972-97A9-5C720CC73549}">
      <dgm:prSet/>
      <dgm:spPr/>
      <dgm:t>
        <a:bodyPr/>
        <a:lstStyle/>
        <a:p>
          <a:endParaRPr lang="en-US"/>
        </a:p>
      </dgm:t>
    </dgm:pt>
    <dgm:pt modelId="{6019119D-E57B-4EC7-8425-D0121B2365F6}" type="sibTrans" cxnId="{719673EB-67E9-4972-97A9-5C720CC73549}">
      <dgm:prSet/>
      <dgm:spPr/>
      <dgm:t>
        <a:bodyPr/>
        <a:lstStyle/>
        <a:p>
          <a:endParaRPr lang="en-US"/>
        </a:p>
      </dgm:t>
    </dgm:pt>
    <dgm:pt modelId="{CC5C6851-54F5-42EB-A79A-7E3B37A1990E}">
      <dgm:prSet/>
      <dgm:spPr/>
      <dgm:t>
        <a:bodyPr/>
        <a:lstStyle/>
        <a:p>
          <a:r>
            <a:rPr lang="en-US" b="1" dirty="0" smtClean="0"/>
            <a:t>Transposition Cipher</a:t>
          </a:r>
          <a:endParaRPr lang="en-US" b="1" dirty="0"/>
        </a:p>
      </dgm:t>
    </dgm:pt>
    <dgm:pt modelId="{6C8F14DC-9AD6-4649-B445-9859284226C8}" type="parTrans" cxnId="{0C5893B3-62A2-4397-80BE-48493E67EAE3}">
      <dgm:prSet/>
      <dgm:spPr/>
      <dgm:t>
        <a:bodyPr/>
        <a:lstStyle/>
        <a:p>
          <a:endParaRPr lang="en-US"/>
        </a:p>
      </dgm:t>
    </dgm:pt>
    <dgm:pt modelId="{5DB5EEFD-401D-42B2-8F9A-9385001DC97D}" type="sibTrans" cxnId="{0C5893B3-62A2-4397-80BE-48493E67EAE3}">
      <dgm:prSet/>
      <dgm:spPr/>
      <dgm:t>
        <a:bodyPr/>
        <a:lstStyle/>
        <a:p>
          <a:endParaRPr lang="en-US"/>
        </a:p>
      </dgm:t>
    </dgm:pt>
    <dgm:pt modelId="{AC713ED0-8CB1-43C5-9C62-8B498C613A30}">
      <dgm:prSet/>
      <dgm:spPr/>
      <dgm:t>
        <a:bodyPr/>
        <a:lstStyle/>
        <a:p>
          <a:r>
            <a:rPr lang="en-US" b="1" dirty="0" smtClean="0"/>
            <a:t>Block Cipher</a:t>
          </a:r>
          <a:endParaRPr lang="en-US" b="1" dirty="0"/>
        </a:p>
      </dgm:t>
    </dgm:pt>
    <dgm:pt modelId="{4274CC9D-CE74-4725-ADC9-DBC241041E4F}" type="parTrans" cxnId="{53F1C28E-F6D3-4D44-BD0B-0F4A7527B413}">
      <dgm:prSet/>
      <dgm:spPr/>
      <dgm:t>
        <a:bodyPr/>
        <a:lstStyle/>
        <a:p>
          <a:endParaRPr lang="en-US"/>
        </a:p>
      </dgm:t>
    </dgm:pt>
    <dgm:pt modelId="{35235E05-6E92-4FFC-8FD1-5C3BAC3304B3}" type="sibTrans" cxnId="{53F1C28E-F6D3-4D44-BD0B-0F4A7527B413}">
      <dgm:prSet/>
      <dgm:spPr/>
      <dgm:t>
        <a:bodyPr/>
        <a:lstStyle/>
        <a:p>
          <a:endParaRPr lang="en-US"/>
        </a:p>
      </dgm:t>
    </dgm:pt>
    <dgm:pt modelId="{ED1BEF50-00E9-4D99-A757-97083D88BF4B}">
      <dgm:prSet/>
      <dgm:spPr/>
      <dgm:t>
        <a:bodyPr/>
        <a:lstStyle/>
        <a:p>
          <a:r>
            <a:rPr lang="en-US" b="1" dirty="0" smtClean="0"/>
            <a:t>Stream Cipher</a:t>
          </a:r>
          <a:endParaRPr lang="en-US" b="1" dirty="0"/>
        </a:p>
      </dgm:t>
    </dgm:pt>
    <dgm:pt modelId="{6FDEE38C-100F-4D48-8CB7-E0FDDD2D79AB}" type="parTrans" cxnId="{DD535AE8-E041-4027-A5A4-CE3956222201}">
      <dgm:prSet/>
      <dgm:spPr/>
      <dgm:t>
        <a:bodyPr/>
        <a:lstStyle/>
        <a:p>
          <a:endParaRPr lang="en-US"/>
        </a:p>
      </dgm:t>
    </dgm:pt>
    <dgm:pt modelId="{D491BCBB-71A7-4F03-A795-59F51AE4E613}" type="sibTrans" cxnId="{DD535AE8-E041-4027-A5A4-CE3956222201}">
      <dgm:prSet/>
      <dgm:spPr/>
      <dgm:t>
        <a:bodyPr/>
        <a:lstStyle/>
        <a:p>
          <a:endParaRPr lang="en-US"/>
        </a:p>
      </dgm:t>
    </dgm:pt>
    <dgm:pt modelId="{3DB84F07-012A-4D03-95D6-ED0EE2E6C2B8}" type="pres">
      <dgm:prSet presAssocID="{87E3B508-8847-4DBD-9B1C-C708BC673AD6}" presName="hierChild1" presStyleCnt="0">
        <dgm:presLayoutVars>
          <dgm:chPref val="1"/>
          <dgm:dir/>
          <dgm:animOne val="branch"/>
          <dgm:animLvl val="lvl"/>
          <dgm:resizeHandles/>
        </dgm:presLayoutVars>
      </dgm:prSet>
      <dgm:spPr/>
      <dgm:t>
        <a:bodyPr/>
        <a:lstStyle/>
        <a:p>
          <a:endParaRPr lang="en-US"/>
        </a:p>
      </dgm:t>
    </dgm:pt>
    <dgm:pt modelId="{EA03BBC0-D0E8-4622-B2CE-A9EB555FE120}" type="pres">
      <dgm:prSet presAssocID="{D3C97FC4-AC41-4ABC-9C5E-C5D87DE795CB}" presName="hierRoot1" presStyleCnt="0"/>
      <dgm:spPr/>
    </dgm:pt>
    <dgm:pt modelId="{D0FF533A-B225-4392-BD20-243AB5F6FE3E}" type="pres">
      <dgm:prSet presAssocID="{D3C97FC4-AC41-4ABC-9C5E-C5D87DE795CB}" presName="composite" presStyleCnt="0"/>
      <dgm:spPr/>
    </dgm:pt>
    <dgm:pt modelId="{E4300725-733B-43F9-87B6-135958DEAAEE}" type="pres">
      <dgm:prSet presAssocID="{D3C97FC4-AC41-4ABC-9C5E-C5D87DE795CB}" presName="background" presStyleLbl="node0" presStyleIdx="0" presStyleCnt="1"/>
      <dgm:spPr/>
    </dgm:pt>
    <dgm:pt modelId="{16D5FF72-7181-4313-AE4C-A708CAB8293A}" type="pres">
      <dgm:prSet presAssocID="{D3C97FC4-AC41-4ABC-9C5E-C5D87DE795CB}" presName="text" presStyleLbl="fgAcc0" presStyleIdx="0" presStyleCnt="1">
        <dgm:presLayoutVars>
          <dgm:chPref val="3"/>
        </dgm:presLayoutVars>
      </dgm:prSet>
      <dgm:spPr/>
      <dgm:t>
        <a:bodyPr/>
        <a:lstStyle/>
        <a:p>
          <a:endParaRPr lang="en-US"/>
        </a:p>
      </dgm:t>
    </dgm:pt>
    <dgm:pt modelId="{4E0C52C3-82F3-431A-A196-65EEDE8D0033}" type="pres">
      <dgm:prSet presAssocID="{D3C97FC4-AC41-4ABC-9C5E-C5D87DE795CB}" presName="hierChild2" presStyleCnt="0"/>
      <dgm:spPr/>
    </dgm:pt>
    <dgm:pt modelId="{275F4FDE-5494-45D0-9B3C-0209EC970D4D}" type="pres">
      <dgm:prSet presAssocID="{A665A364-887E-413D-A9DC-D62246707575}" presName="Name10" presStyleLbl="parChTrans1D2" presStyleIdx="0" presStyleCnt="2"/>
      <dgm:spPr/>
      <dgm:t>
        <a:bodyPr/>
        <a:lstStyle/>
        <a:p>
          <a:endParaRPr lang="en-US"/>
        </a:p>
      </dgm:t>
    </dgm:pt>
    <dgm:pt modelId="{720C3FFC-4DEC-42B4-B24C-8089DF8F1E07}" type="pres">
      <dgm:prSet presAssocID="{FB20521C-2E50-4119-9864-CC76AC7386EA}" presName="hierRoot2" presStyleCnt="0"/>
      <dgm:spPr/>
    </dgm:pt>
    <dgm:pt modelId="{76886B2A-71AD-40A8-A9EB-E3D0FEC24901}" type="pres">
      <dgm:prSet presAssocID="{FB20521C-2E50-4119-9864-CC76AC7386EA}" presName="composite2" presStyleCnt="0"/>
      <dgm:spPr/>
    </dgm:pt>
    <dgm:pt modelId="{100F8CA6-EBBA-4083-B5BB-C55F68BBD705}" type="pres">
      <dgm:prSet presAssocID="{FB20521C-2E50-4119-9864-CC76AC7386EA}" presName="background2" presStyleLbl="node2" presStyleIdx="0" presStyleCnt="2"/>
      <dgm:spPr/>
    </dgm:pt>
    <dgm:pt modelId="{EA6287FB-96A3-4A46-857A-0BDB3FEB6D78}" type="pres">
      <dgm:prSet presAssocID="{FB20521C-2E50-4119-9864-CC76AC7386EA}" presName="text2" presStyleLbl="fgAcc2" presStyleIdx="0" presStyleCnt="2" custLinFactNeighborX="-60757" custLinFactNeighborY="4402">
        <dgm:presLayoutVars>
          <dgm:chPref val="3"/>
        </dgm:presLayoutVars>
      </dgm:prSet>
      <dgm:spPr/>
      <dgm:t>
        <a:bodyPr/>
        <a:lstStyle/>
        <a:p>
          <a:endParaRPr lang="en-US"/>
        </a:p>
      </dgm:t>
    </dgm:pt>
    <dgm:pt modelId="{4F30DF98-A188-427E-B7DC-83FFA5A762CB}" type="pres">
      <dgm:prSet presAssocID="{FB20521C-2E50-4119-9864-CC76AC7386EA}" presName="hierChild3" presStyleCnt="0"/>
      <dgm:spPr/>
    </dgm:pt>
    <dgm:pt modelId="{83A68E44-EA13-4A7B-9EDB-6080B851F2CE}" type="pres">
      <dgm:prSet presAssocID="{3348E850-E3F1-488B-872F-CC8B7445A341}" presName="Name17" presStyleLbl="parChTrans1D3" presStyleIdx="0" presStyleCnt="2"/>
      <dgm:spPr/>
      <dgm:t>
        <a:bodyPr/>
        <a:lstStyle/>
        <a:p>
          <a:endParaRPr lang="en-US"/>
        </a:p>
      </dgm:t>
    </dgm:pt>
    <dgm:pt modelId="{163E6225-6A70-4B5D-96B0-4628AF44D864}" type="pres">
      <dgm:prSet presAssocID="{DCA81028-9381-42E6-A734-4FB89BE9700D}" presName="hierRoot3" presStyleCnt="0"/>
      <dgm:spPr/>
    </dgm:pt>
    <dgm:pt modelId="{910091ED-CC54-4F44-9B5B-1603F201584C}" type="pres">
      <dgm:prSet presAssocID="{DCA81028-9381-42E6-A734-4FB89BE9700D}" presName="composite3" presStyleCnt="0"/>
      <dgm:spPr/>
    </dgm:pt>
    <dgm:pt modelId="{30FBAE54-BC20-449B-A078-3EEB2D661182}" type="pres">
      <dgm:prSet presAssocID="{DCA81028-9381-42E6-A734-4FB89BE9700D}" presName="background3" presStyleLbl="node3" presStyleIdx="0" presStyleCnt="2"/>
      <dgm:spPr/>
    </dgm:pt>
    <dgm:pt modelId="{FF5D70BB-1702-4CEB-96C0-EB8495295B0D}" type="pres">
      <dgm:prSet presAssocID="{DCA81028-9381-42E6-A734-4FB89BE9700D}" presName="text3" presStyleLbl="fgAcc3" presStyleIdx="0" presStyleCnt="2" custLinFactNeighborX="-45901" custLinFactNeighborY="-499">
        <dgm:presLayoutVars>
          <dgm:chPref val="3"/>
        </dgm:presLayoutVars>
      </dgm:prSet>
      <dgm:spPr/>
      <dgm:t>
        <a:bodyPr/>
        <a:lstStyle/>
        <a:p>
          <a:endParaRPr lang="en-US"/>
        </a:p>
      </dgm:t>
    </dgm:pt>
    <dgm:pt modelId="{EC3C92A7-84BA-40DE-A752-40A5C6D910FE}" type="pres">
      <dgm:prSet presAssocID="{DCA81028-9381-42E6-A734-4FB89BE9700D}" presName="hierChild4" presStyleCnt="0"/>
      <dgm:spPr/>
    </dgm:pt>
    <dgm:pt modelId="{0BADB44A-3D63-479D-8CB6-D09A96286B49}" type="pres">
      <dgm:prSet presAssocID="{6C8F14DC-9AD6-4649-B445-9859284226C8}" presName="Name23" presStyleLbl="parChTrans1D4" presStyleIdx="0" presStyleCnt="4"/>
      <dgm:spPr/>
      <dgm:t>
        <a:bodyPr/>
        <a:lstStyle/>
        <a:p>
          <a:endParaRPr lang="en-US"/>
        </a:p>
      </dgm:t>
    </dgm:pt>
    <dgm:pt modelId="{92ACF97F-1AEB-4202-B911-DAE8FA9E0F2B}" type="pres">
      <dgm:prSet presAssocID="{CC5C6851-54F5-42EB-A79A-7E3B37A1990E}" presName="hierRoot4" presStyleCnt="0"/>
      <dgm:spPr/>
    </dgm:pt>
    <dgm:pt modelId="{F8FAF7A8-9B70-43DC-8A1A-36DC2F61C9FB}" type="pres">
      <dgm:prSet presAssocID="{CC5C6851-54F5-42EB-A79A-7E3B37A1990E}" presName="composite4" presStyleCnt="0"/>
      <dgm:spPr/>
    </dgm:pt>
    <dgm:pt modelId="{2D135B37-0F52-4C37-810B-CAF3A7FF5FF6}" type="pres">
      <dgm:prSet presAssocID="{CC5C6851-54F5-42EB-A79A-7E3B37A1990E}" presName="background4" presStyleLbl="node4" presStyleIdx="0" presStyleCnt="4"/>
      <dgm:spPr/>
    </dgm:pt>
    <dgm:pt modelId="{DA9E8AAC-634B-4913-8901-4E852714B333}" type="pres">
      <dgm:prSet presAssocID="{CC5C6851-54F5-42EB-A79A-7E3B37A1990E}" presName="text4" presStyleLbl="fgAcc4" presStyleIdx="0" presStyleCnt="4">
        <dgm:presLayoutVars>
          <dgm:chPref val="3"/>
        </dgm:presLayoutVars>
      </dgm:prSet>
      <dgm:spPr/>
      <dgm:t>
        <a:bodyPr/>
        <a:lstStyle/>
        <a:p>
          <a:endParaRPr lang="en-US"/>
        </a:p>
      </dgm:t>
    </dgm:pt>
    <dgm:pt modelId="{9BCB4642-E087-4FE0-B033-975745E605F6}" type="pres">
      <dgm:prSet presAssocID="{CC5C6851-54F5-42EB-A79A-7E3B37A1990E}" presName="hierChild5" presStyleCnt="0"/>
      <dgm:spPr/>
    </dgm:pt>
    <dgm:pt modelId="{ACA39CEE-B15A-43E2-A2D6-E1B9480BDEC7}" type="pres">
      <dgm:prSet presAssocID="{B291B6DB-4518-4BF2-9C6F-45F3E33A5D94}" presName="Name23" presStyleLbl="parChTrans1D4" presStyleIdx="1" presStyleCnt="4"/>
      <dgm:spPr/>
      <dgm:t>
        <a:bodyPr/>
        <a:lstStyle/>
        <a:p>
          <a:endParaRPr lang="en-US"/>
        </a:p>
      </dgm:t>
    </dgm:pt>
    <dgm:pt modelId="{F0356C84-031A-437E-9720-92E6C0B6F1D8}" type="pres">
      <dgm:prSet presAssocID="{4C1F3BE3-8D24-4FB1-8A48-92E910F901D9}" presName="hierRoot4" presStyleCnt="0"/>
      <dgm:spPr/>
    </dgm:pt>
    <dgm:pt modelId="{EADA2BF3-22E5-434F-9306-32916D48EF20}" type="pres">
      <dgm:prSet presAssocID="{4C1F3BE3-8D24-4FB1-8A48-92E910F901D9}" presName="composite4" presStyleCnt="0"/>
      <dgm:spPr/>
    </dgm:pt>
    <dgm:pt modelId="{5CDC2BBF-5846-41D2-BE06-F627F5604B5F}" type="pres">
      <dgm:prSet presAssocID="{4C1F3BE3-8D24-4FB1-8A48-92E910F901D9}" presName="background4" presStyleLbl="node4" presStyleIdx="1" presStyleCnt="4"/>
      <dgm:spPr/>
    </dgm:pt>
    <dgm:pt modelId="{CD9181DE-8758-44A8-A867-86B4409B55F8}" type="pres">
      <dgm:prSet presAssocID="{4C1F3BE3-8D24-4FB1-8A48-92E910F901D9}" presName="text4" presStyleLbl="fgAcc4" presStyleIdx="1" presStyleCnt="4">
        <dgm:presLayoutVars>
          <dgm:chPref val="3"/>
        </dgm:presLayoutVars>
      </dgm:prSet>
      <dgm:spPr/>
      <dgm:t>
        <a:bodyPr/>
        <a:lstStyle/>
        <a:p>
          <a:endParaRPr lang="en-US"/>
        </a:p>
      </dgm:t>
    </dgm:pt>
    <dgm:pt modelId="{63C4A62B-E0C4-4428-8651-294A9FB6443B}" type="pres">
      <dgm:prSet presAssocID="{4C1F3BE3-8D24-4FB1-8A48-92E910F901D9}" presName="hierChild5" presStyleCnt="0"/>
      <dgm:spPr/>
    </dgm:pt>
    <dgm:pt modelId="{DBA3E97A-5A77-4223-AD93-06C13CFEDC14}" type="pres">
      <dgm:prSet presAssocID="{E13085E6-78C1-4AB6-BE92-2DD8FED4DEBC}" presName="Name17" presStyleLbl="parChTrans1D3" presStyleIdx="1" presStyleCnt="2"/>
      <dgm:spPr/>
      <dgm:t>
        <a:bodyPr/>
        <a:lstStyle/>
        <a:p>
          <a:endParaRPr lang="en-US"/>
        </a:p>
      </dgm:t>
    </dgm:pt>
    <dgm:pt modelId="{CFC1A74B-A9B3-476F-816D-C79D505E175A}" type="pres">
      <dgm:prSet presAssocID="{C0BDB2D3-ACBF-44C3-BED3-F6006E5444BC}" presName="hierRoot3" presStyleCnt="0"/>
      <dgm:spPr/>
    </dgm:pt>
    <dgm:pt modelId="{15204F08-1413-4F81-A478-360CFFBC523D}" type="pres">
      <dgm:prSet presAssocID="{C0BDB2D3-ACBF-44C3-BED3-F6006E5444BC}" presName="composite3" presStyleCnt="0"/>
      <dgm:spPr/>
    </dgm:pt>
    <dgm:pt modelId="{D706048D-9701-41AD-BCB2-EA85BB8CC1FA}" type="pres">
      <dgm:prSet presAssocID="{C0BDB2D3-ACBF-44C3-BED3-F6006E5444BC}" presName="background3" presStyleLbl="node3" presStyleIdx="1" presStyleCnt="2"/>
      <dgm:spPr/>
    </dgm:pt>
    <dgm:pt modelId="{3D5B6E4A-99B5-4325-AF9F-CE5E4C548035}" type="pres">
      <dgm:prSet presAssocID="{C0BDB2D3-ACBF-44C3-BED3-F6006E5444BC}" presName="text3" presStyleLbl="fgAcc3" presStyleIdx="1" presStyleCnt="2" custLinFactNeighborX="-45790" custLinFactNeighborY="-499">
        <dgm:presLayoutVars>
          <dgm:chPref val="3"/>
        </dgm:presLayoutVars>
      </dgm:prSet>
      <dgm:spPr/>
      <dgm:t>
        <a:bodyPr/>
        <a:lstStyle/>
        <a:p>
          <a:endParaRPr lang="en-US"/>
        </a:p>
      </dgm:t>
    </dgm:pt>
    <dgm:pt modelId="{97C01577-3939-4985-B30E-96109B5CC34C}" type="pres">
      <dgm:prSet presAssocID="{C0BDB2D3-ACBF-44C3-BED3-F6006E5444BC}" presName="hierChild4" presStyleCnt="0"/>
      <dgm:spPr/>
    </dgm:pt>
    <dgm:pt modelId="{BEFCFAB3-9BDA-410F-890C-378F167710C6}" type="pres">
      <dgm:prSet presAssocID="{6FDEE38C-100F-4D48-8CB7-E0FDDD2D79AB}" presName="Name23" presStyleLbl="parChTrans1D4" presStyleIdx="2" presStyleCnt="4"/>
      <dgm:spPr/>
      <dgm:t>
        <a:bodyPr/>
        <a:lstStyle/>
        <a:p>
          <a:endParaRPr lang="en-US"/>
        </a:p>
      </dgm:t>
    </dgm:pt>
    <dgm:pt modelId="{42CCB384-8A65-482C-8E0B-7F1FF33624C5}" type="pres">
      <dgm:prSet presAssocID="{ED1BEF50-00E9-4D99-A757-97083D88BF4B}" presName="hierRoot4" presStyleCnt="0"/>
      <dgm:spPr/>
    </dgm:pt>
    <dgm:pt modelId="{48AD25CA-45B7-44CB-82B6-80F82555EFB6}" type="pres">
      <dgm:prSet presAssocID="{ED1BEF50-00E9-4D99-A757-97083D88BF4B}" presName="composite4" presStyleCnt="0"/>
      <dgm:spPr/>
    </dgm:pt>
    <dgm:pt modelId="{C4CBE45A-DB31-4C7C-B3EB-3EEA73E8B69D}" type="pres">
      <dgm:prSet presAssocID="{ED1BEF50-00E9-4D99-A757-97083D88BF4B}" presName="background4" presStyleLbl="node4" presStyleIdx="2" presStyleCnt="4"/>
      <dgm:spPr/>
    </dgm:pt>
    <dgm:pt modelId="{8B66827B-28A6-452F-BBB2-7587D2F03C9F}" type="pres">
      <dgm:prSet presAssocID="{ED1BEF50-00E9-4D99-A757-97083D88BF4B}" presName="text4" presStyleLbl="fgAcc4" presStyleIdx="2" presStyleCnt="4">
        <dgm:presLayoutVars>
          <dgm:chPref val="3"/>
        </dgm:presLayoutVars>
      </dgm:prSet>
      <dgm:spPr/>
      <dgm:t>
        <a:bodyPr/>
        <a:lstStyle/>
        <a:p>
          <a:endParaRPr lang="en-US"/>
        </a:p>
      </dgm:t>
    </dgm:pt>
    <dgm:pt modelId="{4CE87BEE-167A-422E-A1DB-FE79D2E5C58E}" type="pres">
      <dgm:prSet presAssocID="{ED1BEF50-00E9-4D99-A757-97083D88BF4B}" presName="hierChild5" presStyleCnt="0"/>
      <dgm:spPr/>
    </dgm:pt>
    <dgm:pt modelId="{64069D95-4B3C-4CF6-92E6-300B31B4B115}" type="pres">
      <dgm:prSet presAssocID="{4274CC9D-CE74-4725-ADC9-DBC241041E4F}" presName="Name23" presStyleLbl="parChTrans1D4" presStyleIdx="3" presStyleCnt="4"/>
      <dgm:spPr/>
      <dgm:t>
        <a:bodyPr/>
        <a:lstStyle/>
        <a:p>
          <a:endParaRPr lang="en-US"/>
        </a:p>
      </dgm:t>
    </dgm:pt>
    <dgm:pt modelId="{9CED4164-5982-4B21-ABF5-0AFA956DD157}" type="pres">
      <dgm:prSet presAssocID="{AC713ED0-8CB1-43C5-9C62-8B498C613A30}" presName="hierRoot4" presStyleCnt="0"/>
      <dgm:spPr/>
    </dgm:pt>
    <dgm:pt modelId="{E4A1607F-CE74-489A-933E-C1579312758E}" type="pres">
      <dgm:prSet presAssocID="{AC713ED0-8CB1-43C5-9C62-8B498C613A30}" presName="composite4" presStyleCnt="0"/>
      <dgm:spPr/>
    </dgm:pt>
    <dgm:pt modelId="{8933C964-7BAE-449F-B41D-05F8EF4AEF6D}" type="pres">
      <dgm:prSet presAssocID="{AC713ED0-8CB1-43C5-9C62-8B498C613A30}" presName="background4" presStyleLbl="node4" presStyleIdx="3" presStyleCnt="4"/>
      <dgm:spPr/>
    </dgm:pt>
    <dgm:pt modelId="{AA0DF239-B79B-4536-A3EB-8E0EA9C63760}" type="pres">
      <dgm:prSet presAssocID="{AC713ED0-8CB1-43C5-9C62-8B498C613A30}" presName="text4" presStyleLbl="fgAcc4" presStyleIdx="3" presStyleCnt="4">
        <dgm:presLayoutVars>
          <dgm:chPref val="3"/>
        </dgm:presLayoutVars>
      </dgm:prSet>
      <dgm:spPr/>
      <dgm:t>
        <a:bodyPr/>
        <a:lstStyle/>
        <a:p>
          <a:endParaRPr lang="en-US"/>
        </a:p>
      </dgm:t>
    </dgm:pt>
    <dgm:pt modelId="{E12C82B7-E507-4FA4-9F1B-EA78CFAB76C8}" type="pres">
      <dgm:prSet presAssocID="{AC713ED0-8CB1-43C5-9C62-8B498C613A30}" presName="hierChild5" presStyleCnt="0"/>
      <dgm:spPr/>
    </dgm:pt>
    <dgm:pt modelId="{063DCDC0-86F0-44E9-AC4E-650D59F0CCD6}" type="pres">
      <dgm:prSet presAssocID="{F9DDA5C4-53D1-466A-B8F0-8879461B8082}" presName="Name10" presStyleLbl="parChTrans1D2" presStyleIdx="1" presStyleCnt="2"/>
      <dgm:spPr/>
      <dgm:t>
        <a:bodyPr/>
        <a:lstStyle/>
        <a:p>
          <a:endParaRPr lang="en-US"/>
        </a:p>
      </dgm:t>
    </dgm:pt>
    <dgm:pt modelId="{7B0AD3DB-6309-4A98-8C8A-48C55B65717C}" type="pres">
      <dgm:prSet presAssocID="{2640C970-33F8-4F4A-9ADC-C51864BE5D9C}" presName="hierRoot2" presStyleCnt="0"/>
      <dgm:spPr/>
    </dgm:pt>
    <dgm:pt modelId="{218BEDDE-DBF0-401A-8416-51AE9F04E2AF}" type="pres">
      <dgm:prSet presAssocID="{2640C970-33F8-4F4A-9ADC-C51864BE5D9C}" presName="composite2" presStyleCnt="0"/>
      <dgm:spPr/>
    </dgm:pt>
    <dgm:pt modelId="{53428ECD-BD07-4898-BB29-4FE97472F99C}" type="pres">
      <dgm:prSet presAssocID="{2640C970-33F8-4F4A-9ADC-C51864BE5D9C}" presName="background2" presStyleLbl="node2" presStyleIdx="1" presStyleCnt="2"/>
      <dgm:spPr/>
    </dgm:pt>
    <dgm:pt modelId="{E84B4860-207B-4A6C-BCDE-1F50D5131BD7}" type="pres">
      <dgm:prSet presAssocID="{2640C970-33F8-4F4A-9ADC-C51864BE5D9C}" presName="text2" presStyleLbl="fgAcc2" presStyleIdx="1" presStyleCnt="2" custLinFactX="45082" custLinFactNeighborX="100000" custLinFactNeighborY="13795">
        <dgm:presLayoutVars>
          <dgm:chPref val="3"/>
        </dgm:presLayoutVars>
      </dgm:prSet>
      <dgm:spPr/>
      <dgm:t>
        <a:bodyPr/>
        <a:lstStyle/>
        <a:p>
          <a:endParaRPr lang="en-US"/>
        </a:p>
      </dgm:t>
    </dgm:pt>
    <dgm:pt modelId="{238A4D4C-65A8-4ED4-B6B0-1A2C634EBD92}" type="pres">
      <dgm:prSet presAssocID="{2640C970-33F8-4F4A-9ADC-C51864BE5D9C}" presName="hierChild3" presStyleCnt="0"/>
      <dgm:spPr/>
    </dgm:pt>
  </dgm:ptLst>
  <dgm:cxnLst>
    <dgm:cxn modelId="{B893B922-65FD-4E3D-B5C3-1F1EF53C8C6E}" type="presOf" srcId="{87E3B508-8847-4DBD-9B1C-C708BC673AD6}" destId="{3DB84F07-012A-4D03-95D6-ED0EE2E6C2B8}" srcOrd="0" destOrd="0" presId="urn:microsoft.com/office/officeart/2005/8/layout/hierarchy1"/>
    <dgm:cxn modelId="{0C5893B3-62A2-4397-80BE-48493E67EAE3}" srcId="{DCA81028-9381-42E6-A734-4FB89BE9700D}" destId="{CC5C6851-54F5-42EB-A79A-7E3B37A1990E}" srcOrd="0" destOrd="0" parTransId="{6C8F14DC-9AD6-4649-B445-9859284226C8}" sibTransId="{5DB5EEFD-401D-42B2-8F9A-9385001DC97D}"/>
    <dgm:cxn modelId="{51B02FC1-5FF6-4934-BF5E-344803719A7E}" srcId="{87E3B508-8847-4DBD-9B1C-C708BC673AD6}" destId="{D3C97FC4-AC41-4ABC-9C5E-C5D87DE795CB}" srcOrd="0" destOrd="0" parTransId="{5471E636-991D-481A-BDB5-B8C973DE5FFB}" sibTransId="{C5C56311-7155-487F-96C8-FCA4B622E438}"/>
    <dgm:cxn modelId="{509BEC87-FE69-4384-8B9B-BD440E288BFA}" type="presOf" srcId="{6FDEE38C-100F-4D48-8CB7-E0FDDD2D79AB}" destId="{BEFCFAB3-9BDA-410F-890C-378F167710C6}" srcOrd="0" destOrd="0" presId="urn:microsoft.com/office/officeart/2005/8/layout/hierarchy1"/>
    <dgm:cxn modelId="{6F7919C8-5709-4D32-8531-B3409040E6CF}" type="presOf" srcId="{ED1BEF50-00E9-4D99-A757-97083D88BF4B}" destId="{8B66827B-28A6-452F-BBB2-7587D2F03C9F}" srcOrd="0" destOrd="0" presId="urn:microsoft.com/office/officeart/2005/8/layout/hierarchy1"/>
    <dgm:cxn modelId="{529A0A47-DD8A-4423-98F6-56C35C617224}" srcId="{FB20521C-2E50-4119-9864-CC76AC7386EA}" destId="{DCA81028-9381-42E6-A734-4FB89BE9700D}" srcOrd="0" destOrd="0" parTransId="{3348E850-E3F1-488B-872F-CC8B7445A341}" sibTransId="{6D199BC8-B3BC-4115-A4D1-C2881E5AF648}"/>
    <dgm:cxn modelId="{E59960D2-C6F9-4267-890E-8E8F90459E38}" type="presOf" srcId="{4C1F3BE3-8D24-4FB1-8A48-92E910F901D9}" destId="{CD9181DE-8758-44A8-A867-86B4409B55F8}" srcOrd="0" destOrd="0" presId="urn:microsoft.com/office/officeart/2005/8/layout/hierarchy1"/>
    <dgm:cxn modelId="{955BA6A4-FA23-47D5-A2D7-5BB30B623CD8}" type="presOf" srcId="{F9DDA5C4-53D1-466A-B8F0-8879461B8082}" destId="{063DCDC0-86F0-44E9-AC4E-650D59F0CCD6}" srcOrd="0" destOrd="0" presId="urn:microsoft.com/office/officeart/2005/8/layout/hierarchy1"/>
    <dgm:cxn modelId="{AF15BEA3-6EA7-4713-9507-84610F900F1F}" type="presOf" srcId="{FB20521C-2E50-4119-9864-CC76AC7386EA}" destId="{EA6287FB-96A3-4A46-857A-0BDB3FEB6D78}" srcOrd="0" destOrd="0" presId="urn:microsoft.com/office/officeart/2005/8/layout/hierarchy1"/>
    <dgm:cxn modelId="{07734599-EB12-442C-A281-1C5DBBD7FE74}" type="presOf" srcId="{3348E850-E3F1-488B-872F-CC8B7445A341}" destId="{83A68E44-EA13-4A7B-9EDB-6080B851F2CE}" srcOrd="0" destOrd="0" presId="urn:microsoft.com/office/officeart/2005/8/layout/hierarchy1"/>
    <dgm:cxn modelId="{01AB9A29-3B62-4A6A-B54A-64F38FD99D40}" type="presOf" srcId="{4274CC9D-CE74-4725-ADC9-DBC241041E4F}" destId="{64069D95-4B3C-4CF6-92E6-300B31B4B115}" srcOrd="0" destOrd="0" presId="urn:microsoft.com/office/officeart/2005/8/layout/hierarchy1"/>
    <dgm:cxn modelId="{44FA71A5-5E48-4A29-8C78-7F2EDA12C92B}" srcId="{FB20521C-2E50-4119-9864-CC76AC7386EA}" destId="{C0BDB2D3-ACBF-44C3-BED3-F6006E5444BC}" srcOrd="1" destOrd="0" parTransId="{E13085E6-78C1-4AB6-BE92-2DD8FED4DEBC}" sibTransId="{4E9B55EB-413E-4B34-85CA-DF249275793A}"/>
    <dgm:cxn modelId="{59735CC0-A1B5-48A9-9C67-6E701B1745CE}" type="presOf" srcId="{6C8F14DC-9AD6-4649-B445-9859284226C8}" destId="{0BADB44A-3D63-479D-8CB6-D09A96286B49}" srcOrd="0" destOrd="0" presId="urn:microsoft.com/office/officeart/2005/8/layout/hierarchy1"/>
    <dgm:cxn modelId="{2C14B541-D74B-4567-8388-626B455DC80A}" type="presOf" srcId="{E13085E6-78C1-4AB6-BE92-2DD8FED4DEBC}" destId="{DBA3E97A-5A77-4223-AD93-06C13CFEDC14}" srcOrd="0" destOrd="0" presId="urn:microsoft.com/office/officeart/2005/8/layout/hierarchy1"/>
    <dgm:cxn modelId="{7E4B9B2A-984C-49AF-A359-ED73FD89A46D}" type="presOf" srcId="{2640C970-33F8-4F4A-9ADC-C51864BE5D9C}" destId="{E84B4860-207B-4A6C-BCDE-1F50D5131BD7}" srcOrd="0" destOrd="0" presId="urn:microsoft.com/office/officeart/2005/8/layout/hierarchy1"/>
    <dgm:cxn modelId="{05AA1905-CA70-40E9-BBF2-848556C6A346}" type="presOf" srcId="{D3C97FC4-AC41-4ABC-9C5E-C5D87DE795CB}" destId="{16D5FF72-7181-4313-AE4C-A708CAB8293A}" srcOrd="0" destOrd="0" presId="urn:microsoft.com/office/officeart/2005/8/layout/hierarchy1"/>
    <dgm:cxn modelId="{E01B64DB-D80F-4051-84FB-3B8249457735}" type="presOf" srcId="{DCA81028-9381-42E6-A734-4FB89BE9700D}" destId="{FF5D70BB-1702-4CEB-96C0-EB8495295B0D}" srcOrd="0" destOrd="0" presId="urn:microsoft.com/office/officeart/2005/8/layout/hierarchy1"/>
    <dgm:cxn modelId="{B9F75222-0962-4C3C-818F-EF26197F74E4}" type="presOf" srcId="{AC713ED0-8CB1-43C5-9C62-8B498C613A30}" destId="{AA0DF239-B79B-4536-A3EB-8E0EA9C63760}" srcOrd="0" destOrd="0" presId="urn:microsoft.com/office/officeart/2005/8/layout/hierarchy1"/>
    <dgm:cxn modelId="{719673EB-67E9-4972-97A9-5C720CC73549}" srcId="{DCA81028-9381-42E6-A734-4FB89BE9700D}" destId="{4C1F3BE3-8D24-4FB1-8A48-92E910F901D9}" srcOrd="1" destOrd="0" parTransId="{B291B6DB-4518-4BF2-9C6F-45F3E33A5D94}" sibTransId="{6019119D-E57B-4EC7-8425-D0121B2365F6}"/>
    <dgm:cxn modelId="{DD535AE8-E041-4027-A5A4-CE3956222201}" srcId="{C0BDB2D3-ACBF-44C3-BED3-F6006E5444BC}" destId="{ED1BEF50-00E9-4D99-A757-97083D88BF4B}" srcOrd="0" destOrd="0" parTransId="{6FDEE38C-100F-4D48-8CB7-E0FDDD2D79AB}" sibTransId="{D491BCBB-71A7-4F03-A795-59F51AE4E613}"/>
    <dgm:cxn modelId="{53F1C28E-F6D3-4D44-BD0B-0F4A7527B413}" srcId="{C0BDB2D3-ACBF-44C3-BED3-F6006E5444BC}" destId="{AC713ED0-8CB1-43C5-9C62-8B498C613A30}" srcOrd="1" destOrd="0" parTransId="{4274CC9D-CE74-4725-ADC9-DBC241041E4F}" sibTransId="{35235E05-6E92-4FFC-8FD1-5C3BAC3304B3}"/>
    <dgm:cxn modelId="{EFDC6C7E-C2D0-4C00-A0BC-4A3366B366D5}" srcId="{D3C97FC4-AC41-4ABC-9C5E-C5D87DE795CB}" destId="{FB20521C-2E50-4119-9864-CC76AC7386EA}" srcOrd="0" destOrd="0" parTransId="{A665A364-887E-413D-A9DC-D62246707575}" sibTransId="{1589E060-A9B6-4E6C-A1E4-98B2353AEFA3}"/>
    <dgm:cxn modelId="{18CF7528-39AB-468A-87A4-F703F038F7E3}" type="presOf" srcId="{B291B6DB-4518-4BF2-9C6F-45F3E33A5D94}" destId="{ACA39CEE-B15A-43E2-A2D6-E1B9480BDEC7}" srcOrd="0" destOrd="0" presId="urn:microsoft.com/office/officeart/2005/8/layout/hierarchy1"/>
    <dgm:cxn modelId="{AF1C0585-C8DD-463D-9877-4B4449D4DC56}" type="presOf" srcId="{C0BDB2D3-ACBF-44C3-BED3-F6006E5444BC}" destId="{3D5B6E4A-99B5-4325-AF9F-CE5E4C548035}" srcOrd="0" destOrd="0" presId="urn:microsoft.com/office/officeart/2005/8/layout/hierarchy1"/>
    <dgm:cxn modelId="{4A9F79A9-D395-4A0E-9F43-D3FCFD0521E3}" srcId="{D3C97FC4-AC41-4ABC-9C5E-C5D87DE795CB}" destId="{2640C970-33F8-4F4A-9ADC-C51864BE5D9C}" srcOrd="1" destOrd="0" parTransId="{F9DDA5C4-53D1-466A-B8F0-8879461B8082}" sibTransId="{DD11917D-9647-45F2-95A9-7EDD0AF8BD0E}"/>
    <dgm:cxn modelId="{66818213-679D-4FFF-9967-89F2A3DBEC36}" type="presOf" srcId="{CC5C6851-54F5-42EB-A79A-7E3B37A1990E}" destId="{DA9E8AAC-634B-4913-8901-4E852714B333}" srcOrd="0" destOrd="0" presId="urn:microsoft.com/office/officeart/2005/8/layout/hierarchy1"/>
    <dgm:cxn modelId="{CC3C092C-2FC3-496C-B993-CF818FDCCBEE}" type="presOf" srcId="{A665A364-887E-413D-A9DC-D62246707575}" destId="{275F4FDE-5494-45D0-9B3C-0209EC970D4D}" srcOrd="0" destOrd="0" presId="urn:microsoft.com/office/officeart/2005/8/layout/hierarchy1"/>
    <dgm:cxn modelId="{253D8AA0-CC43-4B4C-85B8-ADE5DD0614AA}" type="presParOf" srcId="{3DB84F07-012A-4D03-95D6-ED0EE2E6C2B8}" destId="{EA03BBC0-D0E8-4622-B2CE-A9EB555FE120}" srcOrd="0" destOrd="0" presId="urn:microsoft.com/office/officeart/2005/8/layout/hierarchy1"/>
    <dgm:cxn modelId="{BBE9200A-AD91-42B4-AA48-C245543A7CCC}" type="presParOf" srcId="{EA03BBC0-D0E8-4622-B2CE-A9EB555FE120}" destId="{D0FF533A-B225-4392-BD20-243AB5F6FE3E}" srcOrd="0" destOrd="0" presId="urn:microsoft.com/office/officeart/2005/8/layout/hierarchy1"/>
    <dgm:cxn modelId="{FE4CB52A-B115-4162-A8BA-464CF7A2D567}" type="presParOf" srcId="{D0FF533A-B225-4392-BD20-243AB5F6FE3E}" destId="{E4300725-733B-43F9-87B6-135958DEAAEE}" srcOrd="0" destOrd="0" presId="urn:microsoft.com/office/officeart/2005/8/layout/hierarchy1"/>
    <dgm:cxn modelId="{DEE232FE-800A-4A39-AB53-CFC38A089EE8}" type="presParOf" srcId="{D0FF533A-B225-4392-BD20-243AB5F6FE3E}" destId="{16D5FF72-7181-4313-AE4C-A708CAB8293A}" srcOrd="1" destOrd="0" presId="urn:microsoft.com/office/officeart/2005/8/layout/hierarchy1"/>
    <dgm:cxn modelId="{0DDED7D2-84CD-454B-AC61-94DA29532D4D}" type="presParOf" srcId="{EA03BBC0-D0E8-4622-B2CE-A9EB555FE120}" destId="{4E0C52C3-82F3-431A-A196-65EEDE8D0033}" srcOrd="1" destOrd="0" presId="urn:microsoft.com/office/officeart/2005/8/layout/hierarchy1"/>
    <dgm:cxn modelId="{EC6C6C5F-6F3A-49D3-97A8-9B8AFAE684A6}" type="presParOf" srcId="{4E0C52C3-82F3-431A-A196-65EEDE8D0033}" destId="{275F4FDE-5494-45D0-9B3C-0209EC970D4D}" srcOrd="0" destOrd="0" presId="urn:microsoft.com/office/officeart/2005/8/layout/hierarchy1"/>
    <dgm:cxn modelId="{E88CEBBD-BCDF-47A3-94C5-D312319DB24C}" type="presParOf" srcId="{4E0C52C3-82F3-431A-A196-65EEDE8D0033}" destId="{720C3FFC-4DEC-42B4-B24C-8089DF8F1E07}" srcOrd="1" destOrd="0" presId="urn:microsoft.com/office/officeart/2005/8/layout/hierarchy1"/>
    <dgm:cxn modelId="{7F07A0AF-12E5-4239-B1A6-365CCACADEA6}" type="presParOf" srcId="{720C3FFC-4DEC-42B4-B24C-8089DF8F1E07}" destId="{76886B2A-71AD-40A8-A9EB-E3D0FEC24901}" srcOrd="0" destOrd="0" presId="urn:microsoft.com/office/officeart/2005/8/layout/hierarchy1"/>
    <dgm:cxn modelId="{D7F429F1-C97E-4822-BFAB-20E8020A7585}" type="presParOf" srcId="{76886B2A-71AD-40A8-A9EB-E3D0FEC24901}" destId="{100F8CA6-EBBA-4083-B5BB-C55F68BBD705}" srcOrd="0" destOrd="0" presId="urn:microsoft.com/office/officeart/2005/8/layout/hierarchy1"/>
    <dgm:cxn modelId="{80A10DB2-CE97-4660-B445-FA5FB026BAAC}" type="presParOf" srcId="{76886B2A-71AD-40A8-A9EB-E3D0FEC24901}" destId="{EA6287FB-96A3-4A46-857A-0BDB3FEB6D78}" srcOrd="1" destOrd="0" presId="urn:microsoft.com/office/officeart/2005/8/layout/hierarchy1"/>
    <dgm:cxn modelId="{CBDC7B51-E06B-4B35-83DC-76DB52872897}" type="presParOf" srcId="{720C3FFC-4DEC-42B4-B24C-8089DF8F1E07}" destId="{4F30DF98-A188-427E-B7DC-83FFA5A762CB}" srcOrd="1" destOrd="0" presId="urn:microsoft.com/office/officeart/2005/8/layout/hierarchy1"/>
    <dgm:cxn modelId="{AF944816-704C-4A96-AB60-E1D5DB9DAE73}" type="presParOf" srcId="{4F30DF98-A188-427E-B7DC-83FFA5A762CB}" destId="{83A68E44-EA13-4A7B-9EDB-6080B851F2CE}" srcOrd="0" destOrd="0" presId="urn:microsoft.com/office/officeart/2005/8/layout/hierarchy1"/>
    <dgm:cxn modelId="{B87CA52C-9A68-42F9-97FA-BB527C7B4ACD}" type="presParOf" srcId="{4F30DF98-A188-427E-B7DC-83FFA5A762CB}" destId="{163E6225-6A70-4B5D-96B0-4628AF44D864}" srcOrd="1" destOrd="0" presId="urn:microsoft.com/office/officeart/2005/8/layout/hierarchy1"/>
    <dgm:cxn modelId="{DAAE7C66-75A8-48AE-BBA8-3CC390F26EAF}" type="presParOf" srcId="{163E6225-6A70-4B5D-96B0-4628AF44D864}" destId="{910091ED-CC54-4F44-9B5B-1603F201584C}" srcOrd="0" destOrd="0" presId="urn:microsoft.com/office/officeart/2005/8/layout/hierarchy1"/>
    <dgm:cxn modelId="{7D76AC29-7FB7-4A7E-A91B-BCA2A9C81B31}" type="presParOf" srcId="{910091ED-CC54-4F44-9B5B-1603F201584C}" destId="{30FBAE54-BC20-449B-A078-3EEB2D661182}" srcOrd="0" destOrd="0" presId="urn:microsoft.com/office/officeart/2005/8/layout/hierarchy1"/>
    <dgm:cxn modelId="{9D3C4DAB-636F-4707-B68F-8EF0A1D1C523}" type="presParOf" srcId="{910091ED-CC54-4F44-9B5B-1603F201584C}" destId="{FF5D70BB-1702-4CEB-96C0-EB8495295B0D}" srcOrd="1" destOrd="0" presId="urn:microsoft.com/office/officeart/2005/8/layout/hierarchy1"/>
    <dgm:cxn modelId="{8ED46ADA-7133-4D68-8EE1-51D69B0435BB}" type="presParOf" srcId="{163E6225-6A70-4B5D-96B0-4628AF44D864}" destId="{EC3C92A7-84BA-40DE-A752-40A5C6D910FE}" srcOrd="1" destOrd="0" presId="urn:microsoft.com/office/officeart/2005/8/layout/hierarchy1"/>
    <dgm:cxn modelId="{3A957388-9F1E-42EF-AAEF-72E617436FA2}" type="presParOf" srcId="{EC3C92A7-84BA-40DE-A752-40A5C6D910FE}" destId="{0BADB44A-3D63-479D-8CB6-D09A96286B49}" srcOrd="0" destOrd="0" presId="urn:microsoft.com/office/officeart/2005/8/layout/hierarchy1"/>
    <dgm:cxn modelId="{3C6BB31E-F44B-4060-A6E2-95A0722182B7}" type="presParOf" srcId="{EC3C92A7-84BA-40DE-A752-40A5C6D910FE}" destId="{92ACF97F-1AEB-4202-B911-DAE8FA9E0F2B}" srcOrd="1" destOrd="0" presId="urn:microsoft.com/office/officeart/2005/8/layout/hierarchy1"/>
    <dgm:cxn modelId="{F9E7E827-2E25-4CB7-B4FA-1D68D722E2F4}" type="presParOf" srcId="{92ACF97F-1AEB-4202-B911-DAE8FA9E0F2B}" destId="{F8FAF7A8-9B70-43DC-8A1A-36DC2F61C9FB}" srcOrd="0" destOrd="0" presId="urn:microsoft.com/office/officeart/2005/8/layout/hierarchy1"/>
    <dgm:cxn modelId="{50CDA630-DBE9-4C9F-9618-B4C19DE69898}" type="presParOf" srcId="{F8FAF7A8-9B70-43DC-8A1A-36DC2F61C9FB}" destId="{2D135B37-0F52-4C37-810B-CAF3A7FF5FF6}" srcOrd="0" destOrd="0" presId="urn:microsoft.com/office/officeart/2005/8/layout/hierarchy1"/>
    <dgm:cxn modelId="{0FEB9C08-8557-401E-A1B0-8BD54E44E85B}" type="presParOf" srcId="{F8FAF7A8-9B70-43DC-8A1A-36DC2F61C9FB}" destId="{DA9E8AAC-634B-4913-8901-4E852714B333}" srcOrd="1" destOrd="0" presId="urn:microsoft.com/office/officeart/2005/8/layout/hierarchy1"/>
    <dgm:cxn modelId="{2638CAD1-FABD-4449-8880-D2CF18FE5125}" type="presParOf" srcId="{92ACF97F-1AEB-4202-B911-DAE8FA9E0F2B}" destId="{9BCB4642-E087-4FE0-B033-975745E605F6}" srcOrd="1" destOrd="0" presId="urn:microsoft.com/office/officeart/2005/8/layout/hierarchy1"/>
    <dgm:cxn modelId="{3C980306-2FBC-4786-B869-7971B61447B3}" type="presParOf" srcId="{EC3C92A7-84BA-40DE-A752-40A5C6D910FE}" destId="{ACA39CEE-B15A-43E2-A2D6-E1B9480BDEC7}" srcOrd="2" destOrd="0" presId="urn:microsoft.com/office/officeart/2005/8/layout/hierarchy1"/>
    <dgm:cxn modelId="{3974CFEC-2BE8-4BA9-AE94-9948B3BCE74D}" type="presParOf" srcId="{EC3C92A7-84BA-40DE-A752-40A5C6D910FE}" destId="{F0356C84-031A-437E-9720-92E6C0B6F1D8}" srcOrd="3" destOrd="0" presId="urn:microsoft.com/office/officeart/2005/8/layout/hierarchy1"/>
    <dgm:cxn modelId="{D3412E77-EED3-43D7-81EC-8EF317E81EA4}" type="presParOf" srcId="{F0356C84-031A-437E-9720-92E6C0B6F1D8}" destId="{EADA2BF3-22E5-434F-9306-32916D48EF20}" srcOrd="0" destOrd="0" presId="urn:microsoft.com/office/officeart/2005/8/layout/hierarchy1"/>
    <dgm:cxn modelId="{E893A171-B80E-42BD-B452-A905B6373511}" type="presParOf" srcId="{EADA2BF3-22E5-434F-9306-32916D48EF20}" destId="{5CDC2BBF-5846-41D2-BE06-F627F5604B5F}" srcOrd="0" destOrd="0" presId="urn:microsoft.com/office/officeart/2005/8/layout/hierarchy1"/>
    <dgm:cxn modelId="{6AF0F190-350A-4B31-B7E6-D4D470BD16E6}" type="presParOf" srcId="{EADA2BF3-22E5-434F-9306-32916D48EF20}" destId="{CD9181DE-8758-44A8-A867-86B4409B55F8}" srcOrd="1" destOrd="0" presId="urn:microsoft.com/office/officeart/2005/8/layout/hierarchy1"/>
    <dgm:cxn modelId="{571A6F40-A315-44E4-A168-E369CC4088B5}" type="presParOf" srcId="{F0356C84-031A-437E-9720-92E6C0B6F1D8}" destId="{63C4A62B-E0C4-4428-8651-294A9FB6443B}" srcOrd="1" destOrd="0" presId="urn:microsoft.com/office/officeart/2005/8/layout/hierarchy1"/>
    <dgm:cxn modelId="{E8BA24C3-7E88-4BF7-AFF6-E5011B6CD045}" type="presParOf" srcId="{4F30DF98-A188-427E-B7DC-83FFA5A762CB}" destId="{DBA3E97A-5A77-4223-AD93-06C13CFEDC14}" srcOrd="2" destOrd="0" presId="urn:microsoft.com/office/officeart/2005/8/layout/hierarchy1"/>
    <dgm:cxn modelId="{EE8AEB1A-5FB6-4399-BF1D-C4F40E8304A6}" type="presParOf" srcId="{4F30DF98-A188-427E-B7DC-83FFA5A762CB}" destId="{CFC1A74B-A9B3-476F-816D-C79D505E175A}" srcOrd="3" destOrd="0" presId="urn:microsoft.com/office/officeart/2005/8/layout/hierarchy1"/>
    <dgm:cxn modelId="{3F2163EE-9D89-4C61-AA85-1DFC937FED0E}" type="presParOf" srcId="{CFC1A74B-A9B3-476F-816D-C79D505E175A}" destId="{15204F08-1413-4F81-A478-360CFFBC523D}" srcOrd="0" destOrd="0" presId="urn:microsoft.com/office/officeart/2005/8/layout/hierarchy1"/>
    <dgm:cxn modelId="{6614516A-C51B-4DE9-B585-F9D870A4F1CE}" type="presParOf" srcId="{15204F08-1413-4F81-A478-360CFFBC523D}" destId="{D706048D-9701-41AD-BCB2-EA85BB8CC1FA}" srcOrd="0" destOrd="0" presId="urn:microsoft.com/office/officeart/2005/8/layout/hierarchy1"/>
    <dgm:cxn modelId="{85DA5B72-41B2-4604-9093-E2549BD1BECE}" type="presParOf" srcId="{15204F08-1413-4F81-A478-360CFFBC523D}" destId="{3D5B6E4A-99B5-4325-AF9F-CE5E4C548035}" srcOrd="1" destOrd="0" presId="urn:microsoft.com/office/officeart/2005/8/layout/hierarchy1"/>
    <dgm:cxn modelId="{1275989B-0999-46E5-8BE8-A46346B49684}" type="presParOf" srcId="{CFC1A74B-A9B3-476F-816D-C79D505E175A}" destId="{97C01577-3939-4985-B30E-96109B5CC34C}" srcOrd="1" destOrd="0" presId="urn:microsoft.com/office/officeart/2005/8/layout/hierarchy1"/>
    <dgm:cxn modelId="{62679F30-8740-4D9B-A34F-5A0AD9C68452}" type="presParOf" srcId="{97C01577-3939-4985-B30E-96109B5CC34C}" destId="{BEFCFAB3-9BDA-410F-890C-378F167710C6}" srcOrd="0" destOrd="0" presId="urn:microsoft.com/office/officeart/2005/8/layout/hierarchy1"/>
    <dgm:cxn modelId="{E91326F5-8EE5-4B40-B1DB-DE93F1500FB8}" type="presParOf" srcId="{97C01577-3939-4985-B30E-96109B5CC34C}" destId="{42CCB384-8A65-482C-8E0B-7F1FF33624C5}" srcOrd="1" destOrd="0" presId="urn:microsoft.com/office/officeart/2005/8/layout/hierarchy1"/>
    <dgm:cxn modelId="{806E85DC-7A8F-4781-85AF-03A1956CE5F8}" type="presParOf" srcId="{42CCB384-8A65-482C-8E0B-7F1FF33624C5}" destId="{48AD25CA-45B7-44CB-82B6-80F82555EFB6}" srcOrd="0" destOrd="0" presId="urn:microsoft.com/office/officeart/2005/8/layout/hierarchy1"/>
    <dgm:cxn modelId="{F8F61D7B-557E-475C-A01D-169F0E0157D6}" type="presParOf" srcId="{48AD25CA-45B7-44CB-82B6-80F82555EFB6}" destId="{C4CBE45A-DB31-4C7C-B3EB-3EEA73E8B69D}" srcOrd="0" destOrd="0" presId="urn:microsoft.com/office/officeart/2005/8/layout/hierarchy1"/>
    <dgm:cxn modelId="{15FD50F3-0D61-4DCD-A981-3AB391A013B7}" type="presParOf" srcId="{48AD25CA-45B7-44CB-82B6-80F82555EFB6}" destId="{8B66827B-28A6-452F-BBB2-7587D2F03C9F}" srcOrd="1" destOrd="0" presId="urn:microsoft.com/office/officeart/2005/8/layout/hierarchy1"/>
    <dgm:cxn modelId="{22A06E5F-4FBB-475B-AF93-7E075DFBB312}" type="presParOf" srcId="{42CCB384-8A65-482C-8E0B-7F1FF33624C5}" destId="{4CE87BEE-167A-422E-A1DB-FE79D2E5C58E}" srcOrd="1" destOrd="0" presId="urn:microsoft.com/office/officeart/2005/8/layout/hierarchy1"/>
    <dgm:cxn modelId="{20DAEF5E-AE22-43CA-98ED-F925773815B7}" type="presParOf" srcId="{97C01577-3939-4985-B30E-96109B5CC34C}" destId="{64069D95-4B3C-4CF6-92E6-300B31B4B115}" srcOrd="2" destOrd="0" presId="urn:microsoft.com/office/officeart/2005/8/layout/hierarchy1"/>
    <dgm:cxn modelId="{A1499B0D-226B-47AD-B22F-2864A7699400}" type="presParOf" srcId="{97C01577-3939-4985-B30E-96109B5CC34C}" destId="{9CED4164-5982-4B21-ABF5-0AFA956DD157}" srcOrd="3" destOrd="0" presId="urn:microsoft.com/office/officeart/2005/8/layout/hierarchy1"/>
    <dgm:cxn modelId="{C8901093-E46F-443B-9FE3-D64BD4A5276A}" type="presParOf" srcId="{9CED4164-5982-4B21-ABF5-0AFA956DD157}" destId="{E4A1607F-CE74-489A-933E-C1579312758E}" srcOrd="0" destOrd="0" presId="urn:microsoft.com/office/officeart/2005/8/layout/hierarchy1"/>
    <dgm:cxn modelId="{124551B7-3DA9-4342-8203-8119BA3DA386}" type="presParOf" srcId="{E4A1607F-CE74-489A-933E-C1579312758E}" destId="{8933C964-7BAE-449F-B41D-05F8EF4AEF6D}" srcOrd="0" destOrd="0" presId="urn:microsoft.com/office/officeart/2005/8/layout/hierarchy1"/>
    <dgm:cxn modelId="{35847E48-E2F6-4392-91C5-174DFAFB0F6C}" type="presParOf" srcId="{E4A1607F-CE74-489A-933E-C1579312758E}" destId="{AA0DF239-B79B-4536-A3EB-8E0EA9C63760}" srcOrd="1" destOrd="0" presId="urn:microsoft.com/office/officeart/2005/8/layout/hierarchy1"/>
    <dgm:cxn modelId="{C623A4A5-DBBF-40CE-B064-AEEAEF370528}" type="presParOf" srcId="{9CED4164-5982-4B21-ABF5-0AFA956DD157}" destId="{E12C82B7-E507-4FA4-9F1B-EA78CFAB76C8}" srcOrd="1" destOrd="0" presId="urn:microsoft.com/office/officeart/2005/8/layout/hierarchy1"/>
    <dgm:cxn modelId="{9E14E355-3862-4E18-AE1F-0035F7E2DBFB}" type="presParOf" srcId="{4E0C52C3-82F3-431A-A196-65EEDE8D0033}" destId="{063DCDC0-86F0-44E9-AC4E-650D59F0CCD6}" srcOrd="2" destOrd="0" presId="urn:microsoft.com/office/officeart/2005/8/layout/hierarchy1"/>
    <dgm:cxn modelId="{EDA7BFC4-0F84-4CC1-856D-4CAC19ED043A}" type="presParOf" srcId="{4E0C52C3-82F3-431A-A196-65EEDE8D0033}" destId="{7B0AD3DB-6309-4A98-8C8A-48C55B65717C}" srcOrd="3" destOrd="0" presId="urn:microsoft.com/office/officeart/2005/8/layout/hierarchy1"/>
    <dgm:cxn modelId="{962EE593-A09B-41B9-9F3D-5884D011E948}" type="presParOf" srcId="{7B0AD3DB-6309-4A98-8C8A-48C55B65717C}" destId="{218BEDDE-DBF0-401A-8416-51AE9F04E2AF}" srcOrd="0" destOrd="0" presId="urn:microsoft.com/office/officeart/2005/8/layout/hierarchy1"/>
    <dgm:cxn modelId="{D9BBD46B-5BA3-4314-91D7-7A5F395A53B6}" type="presParOf" srcId="{218BEDDE-DBF0-401A-8416-51AE9F04E2AF}" destId="{53428ECD-BD07-4898-BB29-4FE97472F99C}" srcOrd="0" destOrd="0" presId="urn:microsoft.com/office/officeart/2005/8/layout/hierarchy1"/>
    <dgm:cxn modelId="{37D395C4-6695-4217-96AE-C92CA194BAC0}" type="presParOf" srcId="{218BEDDE-DBF0-401A-8416-51AE9F04E2AF}" destId="{E84B4860-207B-4A6C-BCDE-1F50D5131BD7}" srcOrd="1" destOrd="0" presId="urn:microsoft.com/office/officeart/2005/8/layout/hierarchy1"/>
    <dgm:cxn modelId="{890152D6-93C5-4DFE-8153-BC2B1CF3B553}" type="presParOf" srcId="{7B0AD3DB-6309-4A98-8C8A-48C55B65717C}" destId="{238A4D4C-65A8-4ED4-B6B0-1A2C634EBD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92C15E-2B5C-4EF9-B962-4818226EBFC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74FB3EE-D710-47F4-8B22-377905B9EAEC}">
      <dgm:prSet phldrT="[Text]"/>
      <dgm:spPr/>
      <dgm:t>
        <a:bodyPr/>
        <a:lstStyle/>
        <a:p>
          <a:r>
            <a:rPr lang="en-US" b="1" dirty="0" smtClean="0"/>
            <a:t>Security Services</a:t>
          </a:r>
          <a:endParaRPr lang="en-US" b="1" dirty="0"/>
        </a:p>
      </dgm:t>
    </dgm:pt>
    <dgm:pt modelId="{3C0A928B-0F48-4DC1-A78B-8A25174E643F}" type="parTrans" cxnId="{78AEC1FB-6434-4B32-A572-065912FE693A}">
      <dgm:prSet/>
      <dgm:spPr/>
      <dgm:t>
        <a:bodyPr/>
        <a:lstStyle/>
        <a:p>
          <a:endParaRPr lang="en-US"/>
        </a:p>
      </dgm:t>
    </dgm:pt>
    <dgm:pt modelId="{722F4F48-88BD-4CF8-895B-5707A9E2B963}" type="sibTrans" cxnId="{78AEC1FB-6434-4B32-A572-065912FE693A}">
      <dgm:prSet/>
      <dgm:spPr/>
      <dgm:t>
        <a:bodyPr/>
        <a:lstStyle/>
        <a:p>
          <a:endParaRPr lang="en-US"/>
        </a:p>
      </dgm:t>
    </dgm:pt>
    <dgm:pt modelId="{8526D7DB-A176-4712-BB67-8F239BDC9E9C}">
      <dgm:prSet phldrT="[Text]"/>
      <dgm:spPr>
        <a:solidFill>
          <a:schemeClr val="accent6">
            <a:lumMod val="75000"/>
          </a:schemeClr>
        </a:solidFill>
      </dgm:spPr>
      <dgm:t>
        <a:bodyPr/>
        <a:lstStyle/>
        <a:p>
          <a:r>
            <a:rPr lang="en-US" b="1" dirty="0" smtClean="0"/>
            <a:t>Messages</a:t>
          </a:r>
          <a:endParaRPr lang="en-US" b="1" dirty="0"/>
        </a:p>
      </dgm:t>
    </dgm:pt>
    <dgm:pt modelId="{4D8F4542-6ABA-4283-BBDF-DCC621C564AC}" type="parTrans" cxnId="{4BB0117D-CD9C-4536-B3BB-6EAC36763355}">
      <dgm:prSet/>
      <dgm:spPr/>
      <dgm:t>
        <a:bodyPr/>
        <a:lstStyle/>
        <a:p>
          <a:endParaRPr lang="en-US"/>
        </a:p>
      </dgm:t>
    </dgm:pt>
    <dgm:pt modelId="{AAAC00B0-5A72-49E5-B5AC-3FC51453822B}" type="sibTrans" cxnId="{4BB0117D-CD9C-4536-B3BB-6EAC36763355}">
      <dgm:prSet/>
      <dgm:spPr/>
      <dgm:t>
        <a:bodyPr/>
        <a:lstStyle/>
        <a:p>
          <a:endParaRPr lang="en-US"/>
        </a:p>
      </dgm:t>
    </dgm:pt>
    <dgm:pt modelId="{725AB3B8-E773-4793-865F-DEE7439091C3}">
      <dgm:prSet phldrT="[Text]"/>
      <dgm:spPr>
        <a:solidFill>
          <a:srgbClr val="00B050"/>
        </a:solidFill>
      </dgm:spPr>
      <dgm:t>
        <a:bodyPr/>
        <a:lstStyle/>
        <a:p>
          <a:r>
            <a:rPr lang="en-US" b="1" u="none" dirty="0" smtClean="0"/>
            <a:t>Confidentiality</a:t>
          </a:r>
          <a:endParaRPr lang="en-US" u="none" dirty="0"/>
        </a:p>
      </dgm:t>
    </dgm:pt>
    <dgm:pt modelId="{ACFF351A-B595-4E99-8241-986643C9061B}" type="parTrans" cxnId="{79B89147-4C31-44AE-ACAB-E489915FA9E4}">
      <dgm:prSet/>
      <dgm:spPr/>
      <dgm:t>
        <a:bodyPr/>
        <a:lstStyle/>
        <a:p>
          <a:endParaRPr lang="en-US"/>
        </a:p>
      </dgm:t>
    </dgm:pt>
    <dgm:pt modelId="{599853B0-B20D-4EBC-9040-85F6A7D324C6}" type="sibTrans" cxnId="{79B89147-4C31-44AE-ACAB-E489915FA9E4}">
      <dgm:prSet/>
      <dgm:spPr/>
      <dgm:t>
        <a:bodyPr/>
        <a:lstStyle/>
        <a:p>
          <a:endParaRPr lang="en-US"/>
        </a:p>
      </dgm:t>
    </dgm:pt>
    <dgm:pt modelId="{0BB801FB-AD2F-457A-B15E-07420CE5C0B0}">
      <dgm:prSet phldrT="[Text]"/>
      <dgm:spPr>
        <a:solidFill>
          <a:srgbClr val="00B050"/>
        </a:solidFill>
      </dgm:spPr>
      <dgm:t>
        <a:bodyPr/>
        <a:lstStyle/>
        <a:p>
          <a:r>
            <a:rPr lang="en-US" b="1" i="0" u="none" dirty="0" smtClean="0"/>
            <a:t>Integrity</a:t>
          </a:r>
          <a:endParaRPr lang="en-US" i="0" u="none" dirty="0"/>
        </a:p>
      </dgm:t>
    </dgm:pt>
    <dgm:pt modelId="{043B0F1E-C431-4720-9F98-3FE1409E7268}" type="parTrans" cxnId="{566B4C37-7AF3-480B-8E66-C95D2BB6AD67}">
      <dgm:prSet/>
      <dgm:spPr/>
      <dgm:t>
        <a:bodyPr/>
        <a:lstStyle/>
        <a:p>
          <a:endParaRPr lang="en-US"/>
        </a:p>
      </dgm:t>
    </dgm:pt>
    <dgm:pt modelId="{5CC2E78D-72BB-4113-9D80-4E4A0D8F51A8}" type="sibTrans" cxnId="{566B4C37-7AF3-480B-8E66-C95D2BB6AD67}">
      <dgm:prSet/>
      <dgm:spPr/>
      <dgm:t>
        <a:bodyPr/>
        <a:lstStyle/>
        <a:p>
          <a:endParaRPr lang="en-US"/>
        </a:p>
      </dgm:t>
    </dgm:pt>
    <dgm:pt modelId="{F59FFAE5-09B8-466F-A82B-E32007B649ED}">
      <dgm:prSet phldrT="[Text]"/>
      <dgm:spPr>
        <a:solidFill>
          <a:schemeClr val="accent6">
            <a:lumMod val="75000"/>
          </a:schemeClr>
        </a:solidFill>
      </dgm:spPr>
      <dgm:t>
        <a:bodyPr/>
        <a:lstStyle/>
        <a:p>
          <a:r>
            <a:rPr lang="en-US" b="1" dirty="0" smtClean="0"/>
            <a:t>Entity</a:t>
          </a:r>
          <a:endParaRPr lang="en-US" b="1" dirty="0"/>
        </a:p>
      </dgm:t>
    </dgm:pt>
    <dgm:pt modelId="{7995624E-4175-440B-A3E5-587EBFF0C3BC}" type="parTrans" cxnId="{8FF671E6-8124-4867-B8C8-5D8A1B2011EF}">
      <dgm:prSet/>
      <dgm:spPr/>
      <dgm:t>
        <a:bodyPr/>
        <a:lstStyle/>
        <a:p>
          <a:endParaRPr lang="en-US"/>
        </a:p>
      </dgm:t>
    </dgm:pt>
    <dgm:pt modelId="{A8E5A566-F418-4B73-9CB3-1C4DF41E5ED8}" type="sibTrans" cxnId="{8FF671E6-8124-4867-B8C8-5D8A1B2011EF}">
      <dgm:prSet/>
      <dgm:spPr/>
      <dgm:t>
        <a:bodyPr/>
        <a:lstStyle/>
        <a:p>
          <a:endParaRPr lang="en-US"/>
        </a:p>
      </dgm:t>
    </dgm:pt>
    <dgm:pt modelId="{4236EB9C-4F76-48B0-913E-605BCADFCEB1}">
      <dgm:prSet phldrT="[Text]"/>
      <dgm:spPr>
        <a:solidFill>
          <a:srgbClr val="00B050"/>
        </a:solidFill>
      </dgm:spPr>
      <dgm:t>
        <a:bodyPr/>
        <a:lstStyle/>
        <a:p>
          <a:r>
            <a:rPr lang="en-US" b="1" dirty="0" smtClean="0"/>
            <a:t>Authentication</a:t>
          </a:r>
          <a:endParaRPr lang="en-US" b="1" dirty="0"/>
        </a:p>
      </dgm:t>
    </dgm:pt>
    <dgm:pt modelId="{E2188B16-0E94-4321-97E7-4E1AB6A2F747}" type="parTrans" cxnId="{C5B2F752-91E3-461F-AA86-1BC4FDB467E8}">
      <dgm:prSet/>
      <dgm:spPr/>
      <dgm:t>
        <a:bodyPr/>
        <a:lstStyle/>
        <a:p>
          <a:endParaRPr lang="en-US"/>
        </a:p>
      </dgm:t>
    </dgm:pt>
    <dgm:pt modelId="{28458B1C-3381-46FF-82DD-7A05C9108AD1}" type="sibTrans" cxnId="{C5B2F752-91E3-461F-AA86-1BC4FDB467E8}">
      <dgm:prSet/>
      <dgm:spPr/>
      <dgm:t>
        <a:bodyPr/>
        <a:lstStyle/>
        <a:p>
          <a:endParaRPr lang="en-US"/>
        </a:p>
      </dgm:t>
    </dgm:pt>
    <dgm:pt modelId="{3740F9EF-F64F-4997-92C2-EE3DC581EEBE}">
      <dgm:prSet/>
      <dgm:spPr>
        <a:solidFill>
          <a:srgbClr val="00B050"/>
        </a:solidFill>
      </dgm:spPr>
      <dgm:t>
        <a:bodyPr/>
        <a:lstStyle/>
        <a:p>
          <a:r>
            <a:rPr lang="en-US" b="1" i="0" u="none" dirty="0" smtClean="0"/>
            <a:t>Authentication</a:t>
          </a:r>
          <a:endParaRPr lang="en-US" i="0" u="none" dirty="0"/>
        </a:p>
      </dgm:t>
    </dgm:pt>
    <dgm:pt modelId="{B209E9AF-14A0-46CE-A6D7-D7A9EE1D0283}" type="parTrans" cxnId="{10219225-D679-4AB9-991D-7B8DDE594CF4}">
      <dgm:prSet/>
      <dgm:spPr/>
      <dgm:t>
        <a:bodyPr/>
        <a:lstStyle/>
        <a:p>
          <a:endParaRPr lang="en-US"/>
        </a:p>
      </dgm:t>
    </dgm:pt>
    <dgm:pt modelId="{866D1BE3-4AB6-4EC3-AABA-64F4F200CF51}" type="sibTrans" cxnId="{10219225-D679-4AB9-991D-7B8DDE594CF4}">
      <dgm:prSet/>
      <dgm:spPr/>
      <dgm:t>
        <a:bodyPr/>
        <a:lstStyle/>
        <a:p>
          <a:endParaRPr lang="en-US"/>
        </a:p>
      </dgm:t>
    </dgm:pt>
    <dgm:pt modelId="{2B2CF821-AAE9-4DE8-A1C9-6A9C5DD0F65D}">
      <dgm:prSet/>
      <dgm:spPr>
        <a:solidFill>
          <a:srgbClr val="00B050"/>
        </a:solidFill>
      </dgm:spPr>
      <dgm:t>
        <a:bodyPr/>
        <a:lstStyle/>
        <a:p>
          <a:r>
            <a:rPr lang="en-US" b="1" i="0" u="none" dirty="0" smtClean="0"/>
            <a:t>Non repudiation</a:t>
          </a:r>
          <a:endParaRPr lang="en-US" i="0" u="none" dirty="0"/>
        </a:p>
      </dgm:t>
    </dgm:pt>
    <dgm:pt modelId="{47091472-4BF7-4526-958F-BD3413D7A49F}" type="parTrans" cxnId="{4B07AE89-FE5D-44E9-97E7-57EC7328CF91}">
      <dgm:prSet/>
      <dgm:spPr/>
      <dgm:t>
        <a:bodyPr/>
        <a:lstStyle/>
        <a:p>
          <a:endParaRPr lang="en-US"/>
        </a:p>
      </dgm:t>
    </dgm:pt>
    <dgm:pt modelId="{ACEA21E9-4718-4D2A-A038-83F475E779C7}" type="sibTrans" cxnId="{4B07AE89-FE5D-44E9-97E7-57EC7328CF91}">
      <dgm:prSet/>
      <dgm:spPr/>
      <dgm:t>
        <a:bodyPr/>
        <a:lstStyle/>
        <a:p>
          <a:endParaRPr lang="en-US"/>
        </a:p>
      </dgm:t>
    </dgm:pt>
    <dgm:pt modelId="{AEDC968E-C24D-4DFE-951D-B5CBA05DB980}">
      <dgm:prSet/>
      <dgm:spPr>
        <a:solidFill>
          <a:srgbClr val="00B050"/>
        </a:solidFill>
      </dgm:spPr>
      <dgm:t>
        <a:bodyPr/>
        <a:lstStyle/>
        <a:p>
          <a:r>
            <a:rPr lang="en-US" b="1" i="1" u="none" dirty="0" smtClean="0"/>
            <a:t>Access control</a:t>
          </a:r>
          <a:endParaRPr lang="en-US" u="none" dirty="0"/>
        </a:p>
      </dgm:t>
    </dgm:pt>
    <dgm:pt modelId="{1C39F52B-9DD4-4116-A0D6-7AED78BF980D}" type="parTrans" cxnId="{3B8CF7D0-F9C9-4922-B622-F94A07CE5547}">
      <dgm:prSet/>
      <dgm:spPr/>
      <dgm:t>
        <a:bodyPr/>
        <a:lstStyle/>
        <a:p>
          <a:endParaRPr lang="en-US"/>
        </a:p>
      </dgm:t>
    </dgm:pt>
    <dgm:pt modelId="{35D78A25-2D4F-4ED8-9579-E20C92365A2C}" type="sibTrans" cxnId="{3B8CF7D0-F9C9-4922-B622-F94A07CE5547}">
      <dgm:prSet/>
      <dgm:spPr/>
      <dgm:t>
        <a:bodyPr/>
        <a:lstStyle/>
        <a:p>
          <a:endParaRPr lang="en-US"/>
        </a:p>
      </dgm:t>
    </dgm:pt>
    <dgm:pt modelId="{C4E5027C-3D41-488E-BBE4-DD95EC5404CA}">
      <dgm:prSet/>
      <dgm:spPr>
        <a:solidFill>
          <a:srgbClr val="00B050"/>
        </a:solidFill>
      </dgm:spPr>
      <dgm:t>
        <a:bodyPr/>
        <a:lstStyle/>
        <a:p>
          <a:r>
            <a:rPr lang="en-US" b="1" i="0" u="none" dirty="0" smtClean="0"/>
            <a:t>Availability</a:t>
          </a:r>
          <a:endParaRPr lang="en-US" i="0" u="none" dirty="0"/>
        </a:p>
      </dgm:t>
    </dgm:pt>
    <dgm:pt modelId="{717A5690-FEB3-4576-82DE-F79C24EDA874}" type="parTrans" cxnId="{423E7747-AB00-4C0F-B9B4-8D926B6F01FA}">
      <dgm:prSet/>
      <dgm:spPr/>
      <dgm:t>
        <a:bodyPr/>
        <a:lstStyle/>
        <a:p>
          <a:endParaRPr lang="en-US"/>
        </a:p>
      </dgm:t>
    </dgm:pt>
    <dgm:pt modelId="{2F4D2349-2196-4A65-B912-28271EED923D}" type="sibTrans" cxnId="{423E7747-AB00-4C0F-B9B4-8D926B6F01FA}">
      <dgm:prSet/>
      <dgm:spPr/>
      <dgm:t>
        <a:bodyPr/>
        <a:lstStyle/>
        <a:p>
          <a:endParaRPr lang="en-US"/>
        </a:p>
      </dgm:t>
    </dgm:pt>
    <dgm:pt modelId="{937811D2-F348-428E-9DEE-4B23E3C13E2B}" type="pres">
      <dgm:prSet presAssocID="{3B92C15E-2B5C-4EF9-B962-4818226EBFC7}" presName="diagram" presStyleCnt="0">
        <dgm:presLayoutVars>
          <dgm:chPref val="1"/>
          <dgm:dir/>
          <dgm:animOne val="branch"/>
          <dgm:animLvl val="lvl"/>
          <dgm:resizeHandles val="exact"/>
        </dgm:presLayoutVars>
      </dgm:prSet>
      <dgm:spPr/>
      <dgm:t>
        <a:bodyPr/>
        <a:lstStyle/>
        <a:p>
          <a:endParaRPr lang="en-US"/>
        </a:p>
      </dgm:t>
    </dgm:pt>
    <dgm:pt modelId="{B8F27146-6CA7-438A-9656-3C58B993C0AC}" type="pres">
      <dgm:prSet presAssocID="{474FB3EE-D710-47F4-8B22-377905B9EAEC}" presName="root1" presStyleCnt="0"/>
      <dgm:spPr/>
    </dgm:pt>
    <dgm:pt modelId="{A98D3A57-8CFD-472E-B8F7-5040E2DAADE1}" type="pres">
      <dgm:prSet presAssocID="{474FB3EE-D710-47F4-8B22-377905B9EAEC}" presName="LevelOneTextNode" presStyleLbl="node0" presStyleIdx="0" presStyleCnt="1" custLinFactNeighborX="-40033" custLinFactNeighborY="-13666">
        <dgm:presLayoutVars>
          <dgm:chPref val="3"/>
        </dgm:presLayoutVars>
      </dgm:prSet>
      <dgm:spPr/>
      <dgm:t>
        <a:bodyPr/>
        <a:lstStyle/>
        <a:p>
          <a:endParaRPr lang="en-US"/>
        </a:p>
      </dgm:t>
    </dgm:pt>
    <dgm:pt modelId="{37958DEF-D4DA-4BC6-A61D-E6412D849B6B}" type="pres">
      <dgm:prSet presAssocID="{474FB3EE-D710-47F4-8B22-377905B9EAEC}" presName="level2hierChild" presStyleCnt="0"/>
      <dgm:spPr/>
    </dgm:pt>
    <dgm:pt modelId="{6A728C1A-9BFD-485F-8FC8-FFF1CC92C287}" type="pres">
      <dgm:prSet presAssocID="{4D8F4542-6ABA-4283-BBDF-DCC621C564AC}" presName="conn2-1" presStyleLbl="parChTrans1D2" presStyleIdx="0" presStyleCnt="2"/>
      <dgm:spPr/>
      <dgm:t>
        <a:bodyPr/>
        <a:lstStyle/>
        <a:p>
          <a:endParaRPr lang="en-US"/>
        </a:p>
      </dgm:t>
    </dgm:pt>
    <dgm:pt modelId="{C4E5ACE9-910C-4C33-AEB7-976A6CD0034C}" type="pres">
      <dgm:prSet presAssocID="{4D8F4542-6ABA-4283-BBDF-DCC621C564AC}" presName="connTx" presStyleLbl="parChTrans1D2" presStyleIdx="0" presStyleCnt="2"/>
      <dgm:spPr/>
      <dgm:t>
        <a:bodyPr/>
        <a:lstStyle/>
        <a:p>
          <a:endParaRPr lang="en-US"/>
        </a:p>
      </dgm:t>
    </dgm:pt>
    <dgm:pt modelId="{9E311DA6-5BE6-41B1-A85F-52FF145844BE}" type="pres">
      <dgm:prSet presAssocID="{8526D7DB-A176-4712-BB67-8F239BDC9E9C}" presName="root2" presStyleCnt="0"/>
      <dgm:spPr/>
    </dgm:pt>
    <dgm:pt modelId="{B35F30D7-9E49-4645-B009-52D96D1E6190}" type="pres">
      <dgm:prSet presAssocID="{8526D7DB-A176-4712-BB67-8F239BDC9E9C}" presName="LevelTwoTextNode" presStyleLbl="node2" presStyleIdx="0" presStyleCnt="2" custLinFactNeighborX="-16356" custLinFactNeighborY="-420">
        <dgm:presLayoutVars>
          <dgm:chPref val="3"/>
        </dgm:presLayoutVars>
      </dgm:prSet>
      <dgm:spPr/>
      <dgm:t>
        <a:bodyPr/>
        <a:lstStyle/>
        <a:p>
          <a:endParaRPr lang="en-US"/>
        </a:p>
      </dgm:t>
    </dgm:pt>
    <dgm:pt modelId="{F4C62AFC-7512-42F9-86BA-C91DA881C747}" type="pres">
      <dgm:prSet presAssocID="{8526D7DB-A176-4712-BB67-8F239BDC9E9C}" presName="level3hierChild" presStyleCnt="0"/>
      <dgm:spPr/>
    </dgm:pt>
    <dgm:pt modelId="{B998E3F1-91CE-4B0D-A977-CBE1A71FDB2F}" type="pres">
      <dgm:prSet presAssocID="{ACFF351A-B595-4E99-8241-986643C9061B}" presName="conn2-1" presStyleLbl="parChTrans1D3" presStyleIdx="0" presStyleCnt="7"/>
      <dgm:spPr/>
      <dgm:t>
        <a:bodyPr/>
        <a:lstStyle/>
        <a:p>
          <a:endParaRPr lang="en-US"/>
        </a:p>
      </dgm:t>
    </dgm:pt>
    <dgm:pt modelId="{BBFAEEB6-6257-40A8-93A6-C476F32BA11F}" type="pres">
      <dgm:prSet presAssocID="{ACFF351A-B595-4E99-8241-986643C9061B}" presName="connTx" presStyleLbl="parChTrans1D3" presStyleIdx="0" presStyleCnt="7"/>
      <dgm:spPr/>
      <dgm:t>
        <a:bodyPr/>
        <a:lstStyle/>
        <a:p>
          <a:endParaRPr lang="en-US"/>
        </a:p>
      </dgm:t>
    </dgm:pt>
    <dgm:pt modelId="{A76FD31F-94FE-40DA-858D-63FD8205752A}" type="pres">
      <dgm:prSet presAssocID="{725AB3B8-E773-4793-865F-DEE7439091C3}" presName="root2" presStyleCnt="0"/>
      <dgm:spPr/>
    </dgm:pt>
    <dgm:pt modelId="{E9190F56-9C79-4103-AE08-81C7026AB08C}" type="pres">
      <dgm:prSet presAssocID="{725AB3B8-E773-4793-865F-DEE7439091C3}" presName="LevelTwoTextNode" presStyleLbl="node3" presStyleIdx="0" presStyleCnt="7" custLinFactNeighborY="9984">
        <dgm:presLayoutVars>
          <dgm:chPref val="3"/>
        </dgm:presLayoutVars>
      </dgm:prSet>
      <dgm:spPr/>
      <dgm:t>
        <a:bodyPr/>
        <a:lstStyle/>
        <a:p>
          <a:endParaRPr lang="en-US"/>
        </a:p>
      </dgm:t>
    </dgm:pt>
    <dgm:pt modelId="{DC10954B-7589-4DF3-925D-28383D162681}" type="pres">
      <dgm:prSet presAssocID="{725AB3B8-E773-4793-865F-DEE7439091C3}" presName="level3hierChild" presStyleCnt="0"/>
      <dgm:spPr/>
    </dgm:pt>
    <dgm:pt modelId="{41EE0E90-2B68-40F7-ABE8-D6A1ADF0D131}" type="pres">
      <dgm:prSet presAssocID="{043B0F1E-C431-4720-9F98-3FE1409E7268}" presName="conn2-1" presStyleLbl="parChTrans1D3" presStyleIdx="1" presStyleCnt="7"/>
      <dgm:spPr/>
      <dgm:t>
        <a:bodyPr/>
        <a:lstStyle/>
        <a:p>
          <a:endParaRPr lang="en-US"/>
        </a:p>
      </dgm:t>
    </dgm:pt>
    <dgm:pt modelId="{BDAB161B-4445-4BC7-BDBB-9D1965BAA7E1}" type="pres">
      <dgm:prSet presAssocID="{043B0F1E-C431-4720-9F98-3FE1409E7268}" presName="connTx" presStyleLbl="parChTrans1D3" presStyleIdx="1" presStyleCnt="7"/>
      <dgm:spPr/>
      <dgm:t>
        <a:bodyPr/>
        <a:lstStyle/>
        <a:p>
          <a:endParaRPr lang="en-US"/>
        </a:p>
      </dgm:t>
    </dgm:pt>
    <dgm:pt modelId="{247712DD-0CEE-4522-828D-4566283B5DDD}" type="pres">
      <dgm:prSet presAssocID="{0BB801FB-AD2F-457A-B15E-07420CE5C0B0}" presName="root2" presStyleCnt="0"/>
      <dgm:spPr/>
    </dgm:pt>
    <dgm:pt modelId="{16C8ED00-6A89-42EB-AEC5-C06980FC2DE5}" type="pres">
      <dgm:prSet presAssocID="{0BB801FB-AD2F-457A-B15E-07420CE5C0B0}" presName="LevelTwoTextNode" presStyleLbl="node3" presStyleIdx="1" presStyleCnt="7" custLinFactNeighborY="9984">
        <dgm:presLayoutVars>
          <dgm:chPref val="3"/>
        </dgm:presLayoutVars>
      </dgm:prSet>
      <dgm:spPr/>
      <dgm:t>
        <a:bodyPr/>
        <a:lstStyle/>
        <a:p>
          <a:endParaRPr lang="en-US"/>
        </a:p>
      </dgm:t>
    </dgm:pt>
    <dgm:pt modelId="{EC784DE3-CE9A-4401-AD96-027A7C0E9756}" type="pres">
      <dgm:prSet presAssocID="{0BB801FB-AD2F-457A-B15E-07420CE5C0B0}" presName="level3hierChild" presStyleCnt="0"/>
      <dgm:spPr/>
    </dgm:pt>
    <dgm:pt modelId="{436FBEC7-BC31-43CA-BD86-72C7A6DB85FC}" type="pres">
      <dgm:prSet presAssocID="{B209E9AF-14A0-46CE-A6D7-D7A9EE1D0283}" presName="conn2-1" presStyleLbl="parChTrans1D3" presStyleIdx="2" presStyleCnt="7"/>
      <dgm:spPr/>
      <dgm:t>
        <a:bodyPr/>
        <a:lstStyle/>
        <a:p>
          <a:endParaRPr lang="en-US"/>
        </a:p>
      </dgm:t>
    </dgm:pt>
    <dgm:pt modelId="{EE748A0E-854B-4F32-AF32-B6FB94C493C1}" type="pres">
      <dgm:prSet presAssocID="{B209E9AF-14A0-46CE-A6D7-D7A9EE1D0283}" presName="connTx" presStyleLbl="parChTrans1D3" presStyleIdx="2" presStyleCnt="7"/>
      <dgm:spPr/>
      <dgm:t>
        <a:bodyPr/>
        <a:lstStyle/>
        <a:p>
          <a:endParaRPr lang="en-US"/>
        </a:p>
      </dgm:t>
    </dgm:pt>
    <dgm:pt modelId="{C478FE8A-3773-49AB-97C7-DF92F2768B4F}" type="pres">
      <dgm:prSet presAssocID="{3740F9EF-F64F-4997-92C2-EE3DC581EEBE}" presName="root2" presStyleCnt="0"/>
      <dgm:spPr/>
    </dgm:pt>
    <dgm:pt modelId="{9ECA46FA-05EB-49BF-8FBB-144B555942B8}" type="pres">
      <dgm:prSet presAssocID="{3740F9EF-F64F-4997-92C2-EE3DC581EEBE}" presName="LevelTwoTextNode" presStyleLbl="node3" presStyleIdx="2" presStyleCnt="7" custLinFactNeighborY="9984">
        <dgm:presLayoutVars>
          <dgm:chPref val="3"/>
        </dgm:presLayoutVars>
      </dgm:prSet>
      <dgm:spPr/>
      <dgm:t>
        <a:bodyPr/>
        <a:lstStyle/>
        <a:p>
          <a:endParaRPr lang="en-US"/>
        </a:p>
      </dgm:t>
    </dgm:pt>
    <dgm:pt modelId="{D7617F12-CC83-49A7-BF0E-3C29164F0A88}" type="pres">
      <dgm:prSet presAssocID="{3740F9EF-F64F-4997-92C2-EE3DC581EEBE}" presName="level3hierChild" presStyleCnt="0"/>
      <dgm:spPr/>
    </dgm:pt>
    <dgm:pt modelId="{C8EB7635-EA36-4A37-9AEF-691CD4EBC270}" type="pres">
      <dgm:prSet presAssocID="{47091472-4BF7-4526-958F-BD3413D7A49F}" presName="conn2-1" presStyleLbl="parChTrans1D3" presStyleIdx="3" presStyleCnt="7"/>
      <dgm:spPr/>
      <dgm:t>
        <a:bodyPr/>
        <a:lstStyle/>
        <a:p>
          <a:endParaRPr lang="en-US"/>
        </a:p>
      </dgm:t>
    </dgm:pt>
    <dgm:pt modelId="{9CBEB09F-C75B-4D1C-B133-DB6CA062A9EA}" type="pres">
      <dgm:prSet presAssocID="{47091472-4BF7-4526-958F-BD3413D7A49F}" presName="connTx" presStyleLbl="parChTrans1D3" presStyleIdx="3" presStyleCnt="7"/>
      <dgm:spPr/>
      <dgm:t>
        <a:bodyPr/>
        <a:lstStyle/>
        <a:p>
          <a:endParaRPr lang="en-US"/>
        </a:p>
      </dgm:t>
    </dgm:pt>
    <dgm:pt modelId="{005F7484-E26D-46EF-8779-4B20DB1944E8}" type="pres">
      <dgm:prSet presAssocID="{2B2CF821-AAE9-4DE8-A1C9-6A9C5DD0F65D}" presName="root2" presStyleCnt="0"/>
      <dgm:spPr/>
    </dgm:pt>
    <dgm:pt modelId="{40A04671-ABB8-4831-93A9-9651710F45B1}" type="pres">
      <dgm:prSet presAssocID="{2B2CF821-AAE9-4DE8-A1C9-6A9C5DD0F65D}" presName="LevelTwoTextNode" presStyleLbl="node3" presStyleIdx="3" presStyleCnt="7" custLinFactNeighborY="9984">
        <dgm:presLayoutVars>
          <dgm:chPref val="3"/>
        </dgm:presLayoutVars>
      </dgm:prSet>
      <dgm:spPr/>
      <dgm:t>
        <a:bodyPr/>
        <a:lstStyle/>
        <a:p>
          <a:endParaRPr lang="en-US"/>
        </a:p>
      </dgm:t>
    </dgm:pt>
    <dgm:pt modelId="{4D1EFAA1-5BD3-476F-BD38-C8F2DAC22C4D}" type="pres">
      <dgm:prSet presAssocID="{2B2CF821-AAE9-4DE8-A1C9-6A9C5DD0F65D}" presName="level3hierChild" presStyleCnt="0"/>
      <dgm:spPr/>
    </dgm:pt>
    <dgm:pt modelId="{56E9F68F-E886-4F5A-9003-70502D0C9EA5}" type="pres">
      <dgm:prSet presAssocID="{1C39F52B-9DD4-4116-A0D6-7AED78BF980D}" presName="conn2-1" presStyleLbl="parChTrans1D3" presStyleIdx="4" presStyleCnt="7"/>
      <dgm:spPr/>
      <dgm:t>
        <a:bodyPr/>
        <a:lstStyle/>
        <a:p>
          <a:endParaRPr lang="en-US"/>
        </a:p>
      </dgm:t>
    </dgm:pt>
    <dgm:pt modelId="{AC85B70F-B7F3-4AC9-8183-F30DFACB6FF4}" type="pres">
      <dgm:prSet presAssocID="{1C39F52B-9DD4-4116-A0D6-7AED78BF980D}" presName="connTx" presStyleLbl="parChTrans1D3" presStyleIdx="4" presStyleCnt="7"/>
      <dgm:spPr/>
      <dgm:t>
        <a:bodyPr/>
        <a:lstStyle/>
        <a:p>
          <a:endParaRPr lang="en-US"/>
        </a:p>
      </dgm:t>
    </dgm:pt>
    <dgm:pt modelId="{51F2A6B5-3A6E-40D9-892D-DE80AB5CD2F4}" type="pres">
      <dgm:prSet presAssocID="{AEDC968E-C24D-4DFE-951D-B5CBA05DB980}" presName="root2" presStyleCnt="0"/>
      <dgm:spPr/>
    </dgm:pt>
    <dgm:pt modelId="{911A5FDB-7AB7-45AD-A0A9-FC94200FCBB3}" type="pres">
      <dgm:prSet presAssocID="{AEDC968E-C24D-4DFE-951D-B5CBA05DB980}" presName="LevelTwoTextNode" presStyleLbl="node3" presStyleIdx="4" presStyleCnt="7">
        <dgm:presLayoutVars>
          <dgm:chPref val="3"/>
        </dgm:presLayoutVars>
      </dgm:prSet>
      <dgm:spPr/>
      <dgm:t>
        <a:bodyPr/>
        <a:lstStyle/>
        <a:p>
          <a:endParaRPr lang="en-US"/>
        </a:p>
      </dgm:t>
    </dgm:pt>
    <dgm:pt modelId="{6E3DEE68-8C60-4E2E-BFF5-E99626812CBB}" type="pres">
      <dgm:prSet presAssocID="{AEDC968E-C24D-4DFE-951D-B5CBA05DB980}" presName="level3hierChild" presStyleCnt="0"/>
      <dgm:spPr/>
    </dgm:pt>
    <dgm:pt modelId="{920EF6B8-5E78-4D03-B06A-3AD6DB313295}" type="pres">
      <dgm:prSet presAssocID="{717A5690-FEB3-4576-82DE-F79C24EDA874}" presName="conn2-1" presStyleLbl="parChTrans1D3" presStyleIdx="5" presStyleCnt="7"/>
      <dgm:spPr/>
      <dgm:t>
        <a:bodyPr/>
        <a:lstStyle/>
        <a:p>
          <a:endParaRPr lang="en-US"/>
        </a:p>
      </dgm:t>
    </dgm:pt>
    <dgm:pt modelId="{319E7F7A-537F-4E9B-B9E9-F8E773981CEA}" type="pres">
      <dgm:prSet presAssocID="{717A5690-FEB3-4576-82DE-F79C24EDA874}" presName="connTx" presStyleLbl="parChTrans1D3" presStyleIdx="5" presStyleCnt="7"/>
      <dgm:spPr/>
      <dgm:t>
        <a:bodyPr/>
        <a:lstStyle/>
        <a:p>
          <a:endParaRPr lang="en-US"/>
        </a:p>
      </dgm:t>
    </dgm:pt>
    <dgm:pt modelId="{84BFE564-D0DC-4357-88E5-32D34E566440}" type="pres">
      <dgm:prSet presAssocID="{C4E5027C-3D41-488E-BBE4-DD95EC5404CA}" presName="root2" presStyleCnt="0"/>
      <dgm:spPr/>
    </dgm:pt>
    <dgm:pt modelId="{4E4D0A36-BE16-45DE-B205-44DFAB36EE4C}" type="pres">
      <dgm:prSet presAssocID="{C4E5027C-3D41-488E-BBE4-DD95EC5404CA}" presName="LevelTwoTextNode" presStyleLbl="node3" presStyleIdx="5" presStyleCnt="7">
        <dgm:presLayoutVars>
          <dgm:chPref val="3"/>
        </dgm:presLayoutVars>
      </dgm:prSet>
      <dgm:spPr/>
      <dgm:t>
        <a:bodyPr/>
        <a:lstStyle/>
        <a:p>
          <a:endParaRPr lang="en-US"/>
        </a:p>
      </dgm:t>
    </dgm:pt>
    <dgm:pt modelId="{B278B65B-58CE-4CA9-8D48-ACFEBA256F48}" type="pres">
      <dgm:prSet presAssocID="{C4E5027C-3D41-488E-BBE4-DD95EC5404CA}" presName="level3hierChild" presStyleCnt="0"/>
      <dgm:spPr/>
    </dgm:pt>
    <dgm:pt modelId="{DE4612EE-8E6B-491D-8CFE-0840CA07E5BD}" type="pres">
      <dgm:prSet presAssocID="{7995624E-4175-440B-A3E5-587EBFF0C3BC}" presName="conn2-1" presStyleLbl="parChTrans1D2" presStyleIdx="1" presStyleCnt="2"/>
      <dgm:spPr/>
      <dgm:t>
        <a:bodyPr/>
        <a:lstStyle/>
        <a:p>
          <a:endParaRPr lang="en-US"/>
        </a:p>
      </dgm:t>
    </dgm:pt>
    <dgm:pt modelId="{7A42F8B2-1B73-41A1-84A4-FAA941F98B0E}" type="pres">
      <dgm:prSet presAssocID="{7995624E-4175-440B-A3E5-587EBFF0C3BC}" presName="connTx" presStyleLbl="parChTrans1D2" presStyleIdx="1" presStyleCnt="2"/>
      <dgm:spPr/>
      <dgm:t>
        <a:bodyPr/>
        <a:lstStyle/>
        <a:p>
          <a:endParaRPr lang="en-US"/>
        </a:p>
      </dgm:t>
    </dgm:pt>
    <dgm:pt modelId="{F600E989-FBF9-43C1-94ED-2E5B9E6520B3}" type="pres">
      <dgm:prSet presAssocID="{F59FFAE5-09B8-466F-A82B-E32007B649ED}" presName="root2" presStyleCnt="0"/>
      <dgm:spPr/>
    </dgm:pt>
    <dgm:pt modelId="{7D434BBA-8400-4233-96C2-65FEA3DDA932}" type="pres">
      <dgm:prSet presAssocID="{F59FFAE5-09B8-466F-A82B-E32007B649ED}" presName="LevelTwoTextNode" presStyleLbl="node2" presStyleIdx="1" presStyleCnt="2" custLinFactNeighborX="-25203" custLinFactNeighborY="-18065">
        <dgm:presLayoutVars>
          <dgm:chPref val="3"/>
        </dgm:presLayoutVars>
      </dgm:prSet>
      <dgm:spPr/>
      <dgm:t>
        <a:bodyPr/>
        <a:lstStyle/>
        <a:p>
          <a:endParaRPr lang="en-US"/>
        </a:p>
      </dgm:t>
    </dgm:pt>
    <dgm:pt modelId="{BB2E9BC8-B353-4A5D-9667-F457A6AC6513}" type="pres">
      <dgm:prSet presAssocID="{F59FFAE5-09B8-466F-A82B-E32007B649ED}" presName="level3hierChild" presStyleCnt="0"/>
      <dgm:spPr/>
    </dgm:pt>
    <dgm:pt modelId="{8C724898-CF2B-43AE-BA8F-AA93DA88E38D}" type="pres">
      <dgm:prSet presAssocID="{E2188B16-0E94-4321-97E7-4E1AB6A2F747}" presName="conn2-1" presStyleLbl="parChTrans1D3" presStyleIdx="6" presStyleCnt="7"/>
      <dgm:spPr/>
      <dgm:t>
        <a:bodyPr/>
        <a:lstStyle/>
        <a:p>
          <a:endParaRPr lang="en-US"/>
        </a:p>
      </dgm:t>
    </dgm:pt>
    <dgm:pt modelId="{BD5C65E0-2C40-4BAE-85D7-C3793B2D86B8}" type="pres">
      <dgm:prSet presAssocID="{E2188B16-0E94-4321-97E7-4E1AB6A2F747}" presName="connTx" presStyleLbl="parChTrans1D3" presStyleIdx="6" presStyleCnt="7"/>
      <dgm:spPr/>
      <dgm:t>
        <a:bodyPr/>
        <a:lstStyle/>
        <a:p>
          <a:endParaRPr lang="en-US"/>
        </a:p>
      </dgm:t>
    </dgm:pt>
    <dgm:pt modelId="{C6401962-DFAA-4F88-A0BB-FCBEEADA55D1}" type="pres">
      <dgm:prSet presAssocID="{4236EB9C-4F76-48B0-913E-605BCADFCEB1}" presName="root2" presStyleCnt="0"/>
      <dgm:spPr/>
    </dgm:pt>
    <dgm:pt modelId="{4BD6D32D-AB90-4DD4-9FFD-5F7B15E63872}" type="pres">
      <dgm:prSet presAssocID="{4236EB9C-4F76-48B0-913E-605BCADFCEB1}" presName="LevelTwoTextNode" presStyleLbl="node3" presStyleIdx="6" presStyleCnt="7" custLinFactNeighborY="9984">
        <dgm:presLayoutVars>
          <dgm:chPref val="3"/>
        </dgm:presLayoutVars>
      </dgm:prSet>
      <dgm:spPr/>
      <dgm:t>
        <a:bodyPr/>
        <a:lstStyle/>
        <a:p>
          <a:endParaRPr lang="en-US"/>
        </a:p>
      </dgm:t>
    </dgm:pt>
    <dgm:pt modelId="{2F2D6A15-1534-41B2-ACD1-20CF0AE8FD6D}" type="pres">
      <dgm:prSet presAssocID="{4236EB9C-4F76-48B0-913E-605BCADFCEB1}" presName="level3hierChild" presStyleCnt="0"/>
      <dgm:spPr/>
    </dgm:pt>
  </dgm:ptLst>
  <dgm:cxnLst>
    <dgm:cxn modelId="{78AEC1FB-6434-4B32-A572-065912FE693A}" srcId="{3B92C15E-2B5C-4EF9-B962-4818226EBFC7}" destId="{474FB3EE-D710-47F4-8B22-377905B9EAEC}" srcOrd="0" destOrd="0" parTransId="{3C0A928B-0F48-4DC1-A78B-8A25174E643F}" sibTransId="{722F4F48-88BD-4CF8-895B-5707A9E2B963}"/>
    <dgm:cxn modelId="{BA90895A-8281-4E64-8EC9-CD2A2A8E309B}" type="presOf" srcId="{E2188B16-0E94-4321-97E7-4E1AB6A2F747}" destId="{8C724898-CF2B-43AE-BA8F-AA93DA88E38D}" srcOrd="0" destOrd="0" presId="urn:microsoft.com/office/officeart/2005/8/layout/hierarchy2"/>
    <dgm:cxn modelId="{274F4E72-D0B0-404A-A5C4-BBDC0963EED5}" type="presOf" srcId="{8526D7DB-A176-4712-BB67-8F239BDC9E9C}" destId="{B35F30D7-9E49-4645-B009-52D96D1E6190}" srcOrd="0" destOrd="0" presId="urn:microsoft.com/office/officeart/2005/8/layout/hierarchy2"/>
    <dgm:cxn modelId="{5DE165CE-147C-4180-B8F4-69253A1F0898}" type="presOf" srcId="{AEDC968E-C24D-4DFE-951D-B5CBA05DB980}" destId="{911A5FDB-7AB7-45AD-A0A9-FC94200FCBB3}" srcOrd="0" destOrd="0" presId="urn:microsoft.com/office/officeart/2005/8/layout/hierarchy2"/>
    <dgm:cxn modelId="{7BC1672A-C2DA-48C1-8D9E-5E5CD8E3A2B0}" type="presOf" srcId="{4D8F4542-6ABA-4283-BBDF-DCC621C564AC}" destId="{C4E5ACE9-910C-4C33-AEB7-976A6CD0034C}" srcOrd="1" destOrd="0" presId="urn:microsoft.com/office/officeart/2005/8/layout/hierarchy2"/>
    <dgm:cxn modelId="{3B8CF7D0-F9C9-4922-B622-F94A07CE5547}" srcId="{8526D7DB-A176-4712-BB67-8F239BDC9E9C}" destId="{AEDC968E-C24D-4DFE-951D-B5CBA05DB980}" srcOrd="4" destOrd="0" parTransId="{1C39F52B-9DD4-4116-A0D6-7AED78BF980D}" sibTransId="{35D78A25-2D4F-4ED8-9579-E20C92365A2C}"/>
    <dgm:cxn modelId="{4BB0117D-CD9C-4536-B3BB-6EAC36763355}" srcId="{474FB3EE-D710-47F4-8B22-377905B9EAEC}" destId="{8526D7DB-A176-4712-BB67-8F239BDC9E9C}" srcOrd="0" destOrd="0" parTransId="{4D8F4542-6ABA-4283-BBDF-DCC621C564AC}" sibTransId="{AAAC00B0-5A72-49E5-B5AC-3FC51453822B}"/>
    <dgm:cxn modelId="{C5B2F752-91E3-461F-AA86-1BC4FDB467E8}" srcId="{F59FFAE5-09B8-466F-A82B-E32007B649ED}" destId="{4236EB9C-4F76-48B0-913E-605BCADFCEB1}" srcOrd="0" destOrd="0" parTransId="{E2188B16-0E94-4321-97E7-4E1AB6A2F747}" sibTransId="{28458B1C-3381-46FF-82DD-7A05C9108AD1}"/>
    <dgm:cxn modelId="{10219225-D679-4AB9-991D-7B8DDE594CF4}" srcId="{8526D7DB-A176-4712-BB67-8F239BDC9E9C}" destId="{3740F9EF-F64F-4997-92C2-EE3DC581EEBE}" srcOrd="2" destOrd="0" parTransId="{B209E9AF-14A0-46CE-A6D7-D7A9EE1D0283}" sibTransId="{866D1BE3-4AB6-4EC3-AABA-64F4F200CF51}"/>
    <dgm:cxn modelId="{181079E7-610F-4666-B5D6-B39565EB1783}" type="presOf" srcId="{717A5690-FEB3-4576-82DE-F79C24EDA874}" destId="{920EF6B8-5E78-4D03-B06A-3AD6DB313295}" srcOrd="0" destOrd="0" presId="urn:microsoft.com/office/officeart/2005/8/layout/hierarchy2"/>
    <dgm:cxn modelId="{3420303D-A986-4A8E-9691-8969AB8A4FB1}" type="presOf" srcId="{3B92C15E-2B5C-4EF9-B962-4818226EBFC7}" destId="{937811D2-F348-428E-9DEE-4B23E3C13E2B}" srcOrd="0" destOrd="0" presId="urn:microsoft.com/office/officeart/2005/8/layout/hierarchy2"/>
    <dgm:cxn modelId="{F7F8C3BD-CCFF-4C6D-914D-6A3F75CA3AD8}" type="presOf" srcId="{C4E5027C-3D41-488E-BBE4-DD95EC5404CA}" destId="{4E4D0A36-BE16-45DE-B205-44DFAB36EE4C}" srcOrd="0" destOrd="0" presId="urn:microsoft.com/office/officeart/2005/8/layout/hierarchy2"/>
    <dgm:cxn modelId="{015CC996-3BFC-4DD8-9A74-078BF1A6F742}" type="presOf" srcId="{1C39F52B-9DD4-4116-A0D6-7AED78BF980D}" destId="{AC85B70F-B7F3-4AC9-8183-F30DFACB6FF4}" srcOrd="1" destOrd="0" presId="urn:microsoft.com/office/officeart/2005/8/layout/hierarchy2"/>
    <dgm:cxn modelId="{16A17A20-C827-445E-97CE-A55F6E20ABCA}" type="presOf" srcId="{F59FFAE5-09B8-466F-A82B-E32007B649ED}" destId="{7D434BBA-8400-4233-96C2-65FEA3DDA932}" srcOrd="0" destOrd="0" presId="urn:microsoft.com/office/officeart/2005/8/layout/hierarchy2"/>
    <dgm:cxn modelId="{3E920F11-DEC4-44D3-8411-2DB7691194B5}" type="presOf" srcId="{474FB3EE-D710-47F4-8B22-377905B9EAEC}" destId="{A98D3A57-8CFD-472E-B8F7-5040E2DAADE1}" srcOrd="0" destOrd="0" presId="urn:microsoft.com/office/officeart/2005/8/layout/hierarchy2"/>
    <dgm:cxn modelId="{5B5DD375-98BB-4C3D-AE8F-6B8FDB7E110E}" type="presOf" srcId="{717A5690-FEB3-4576-82DE-F79C24EDA874}" destId="{319E7F7A-537F-4E9B-B9E9-F8E773981CEA}" srcOrd="1" destOrd="0" presId="urn:microsoft.com/office/officeart/2005/8/layout/hierarchy2"/>
    <dgm:cxn modelId="{D4803091-63D8-487A-81D2-64E7F4A01E1E}" type="presOf" srcId="{2B2CF821-AAE9-4DE8-A1C9-6A9C5DD0F65D}" destId="{40A04671-ABB8-4831-93A9-9651710F45B1}" srcOrd="0" destOrd="0" presId="urn:microsoft.com/office/officeart/2005/8/layout/hierarchy2"/>
    <dgm:cxn modelId="{D3A830FC-E4EA-40E9-9DE8-078ECD5FA276}" type="presOf" srcId="{043B0F1E-C431-4720-9F98-3FE1409E7268}" destId="{41EE0E90-2B68-40F7-ABE8-D6A1ADF0D131}" srcOrd="0" destOrd="0" presId="urn:microsoft.com/office/officeart/2005/8/layout/hierarchy2"/>
    <dgm:cxn modelId="{1B3C45F3-D9E0-44BD-808E-1DB3D8814DFE}" type="presOf" srcId="{4D8F4542-6ABA-4283-BBDF-DCC621C564AC}" destId="{6A728C1A-9BFD-485F-8FC8-FFF1CC92C287}" srcOrd="0" destOrd="0" presId="urn:microsoft.com/office/officeart/2005/8/layout/hierarchy2"/>
    <dgm:cxn modelId="{3903DFEC-0B5E-4F27-9FAD-A4BF5FB022EA}" type="presOf" srcId="{E2188B16-0E94-4321-97E7-4E1AB6A2F747}" destId="{BD5C65E0-2C40-4BAE-85D7-C3793B2D86B8}" srcOrd="1" destOrd="0" presId="urn:microsoft.com/office/officeart/2005/8/layout/hierarchy2"/>
    <dgm:cxn modelId="{423E7747-AB00-4C0F-B9B4-8D926B6F01FA}" srcId="{8526D7DB-A176-4712-BB67-8F239BDC9E9C}" destId="{C4E5027C-3D41-488E-BBE4-DD95EC5404CA}" srcOrd="5" destOrd="0" parTransId="{717A5690-FEB3-4576-82DE-F79C24EDA874}" sibTransId="{2F4D2349-2196-4A65-B912-28271EED923D}"/>
    <dgm:cxn modelId="{F4EC6214-A7F1-4971-8FEF-C4603F5DF5F4}" type="presOf" srcId="{7995624E-4175-440B-A3E5-587EBFF0C3BC}" destId="{DE4612EE-8E6B-491D-8CFE-0840CA07E5BD}" srcOrd="0" destOrd="0" presId="urn:microsoft.com/office/officeart/2005/8/layout/hierarchy2"/>
    <dgm:cxn modelId="{566B4C37-7AF3-480B-8E66-C95D2BB6AD67}" srcId="{8526D7DB-A176-4712-BB67-8F239BDC9E9C}" destId="{0BB801FB-AD2F-457A-B15E-07420CE5C0B0}" srcOrd="1" destOrd="0" parTransId="{043B0F1E-C431-4720-9F98-3FE1409E7268}" sibTransId="{5CC2E78D-72BB-4113-9D80-4E4A0D8F51A8}"/>
    <dgm:cxn modelId="{79B89147-4C31-44AE-ACAB-E489915FA9E4}" srcId="{8526D7DB-A176-4712-BB67-8F239BDC9E9C}" destId="{725AB3B8-E773-4793-865F-DEE7439091C3}" srcOrd="0" destOrd="0" parTransId="{ACFF351A-B595-4E99-8241-986643C9061B}" sibTransId="{599853B0-B20D-4EBC-9040-85F6A7D324C6}"/>
    <dgm:cxn modelId="{86126088-5A4B-4F9B-AB00-DB54913E6F46}" type="presOf" srcId="{1C39F52B-9DD4-4116-A0D6-7AED78BF980D}" destId="{56E9F68F-E886-4F5A-9003-70502D0C9EA5}" srcOrd="0" destOrd="0" presId="urn:microsoft.com/office/officeart/2005/8/layout/hierarchy2"/>
    <dgm:cxn modelId="{4B07AE89-FE5D-44E9-97E7-57EC7328CF91}" srcId="{8526D7DB-A176-4712-BB67-8F239BDC9E9C}" destId="{2B2CF821-AAE9-4DE8-A1C9-6A9C5DD0F65D}" srcOrd="3" destOrd="0" parTransId="{47091472-4BF7-4526-958F-BD3413D7A49F}" sibTransId="{ACEA21E9-4718-4D2A-A038-83F475E779C7}"/>
    <dgm:cxn modelId="{6CC7AA69-92FA-4190-B9BF-B22684D9C7A1}" type="presOf" srcId="{3740F9EF-F64F-4997-92C2-EE3DC581EEBE}" destId="{9ECA46FA-05EB-49BF-8FBB-144B555942B8}" srcOrd="0" destOrd="0" presId="urn:microsoft.com/office/officeart/2005/8/layout/hierarchy2"/>
    <dgm:cxn modelId="{12C0E807-CBA0-4C2E-8E04-79F7C79EFD02}" type="presOf" srcId="{47091472-4BF7-4526-958F-BD3413D7A49F}" destId="{9CBEB09F-C75B-4D1C-B133-DB6CA062A9EA}" srcOrd="1" destOrd="0" presId="urn:microsoft.com/office/officeart/2005/8/layout/hierarchy2"/>
    <dgm:cxn modelId="{3B99D46C-DB3C-4072-A24E-6C9A6D3F7A59}" type="presOf" srcId="{47091472-4BF7-4526-958F-BD3413D7A49F}" destId="{C8EB7635-EA36-4A37-9AEF-691CD4EBC270}" srcOrd="0" destOrd="0" presId="urn:microsoft.com/office/officeart/2005/8/layout/hierarchy2"/>
    <dgm:cxn modelId="{8FF671E6-8124-4867-B8C8-5D8A1B2011EF}" srcId="{474FB3EE-D710-47F4-8B22-377905B9EAEC}" destId="{F59FFAE5-09B8-466F-A82B-E32007B649ED}" srcOrd="1" destOrd="0" parTransId="{7995624E-4175-440B-A3E5-587EBFF0C3BC}" sibTransId="{A8E5A566-F418-4B73-9CB3-1C4DF41E5ED8}"/>
    <dgm:cxn modelId="{20CB13AA-2848-4547-BD50-EB9392DA396D}" type="presOf" srcId="{7995624E-4175-440B-A3E5-587EBFF0C3BC}" destId="{7A42F8B2-1B73-41A1-84A4-FAA941F98B0E}" srcOrd="1" destOrd="0" presId="urn:microsoft.com/office/officeart/2005/8/layout/hierarchy2"/>
    <dgm:cxn modelId="{87B65037-D475-4225-A920-D352E4E11D7F}" type="presOf" srcId="{4236EB9C-4F76-48B0-913E-605BCADFCEB1}" destId="{4BD6D32D-AB90-4DD4-9FFD-5F7B15E63872}" srcOrd="0" destOrd="0" presId="urn:microsoft.com/office/officeart/2005/8/layout/hierarchy2"/>
    <dgm:cxn modelId="{5C7F00FA-B867-4440-9301-4524B9985C6F}" type="presOf" srcId="{725AB3B8-E773-4793-865F-DEE7439091C3}" destId="{E9190F56-9C79-4103-AE08-81C7026AB08C}" srcOrd="0" destOrd="0" presId="urn:microsoft.com/office/officeart/2005/8/layout/hierarchy2"/>
    <dgm:cxn modelId="{C363DB44-3B25-4839-A9BD-437187C687C6}" type="presOf" srcId="{043B0F1E-C431-4720-9F98-3FE1409E7268}" destId="{BDAB161B-4445-4BC7-BDBB-9D1965BAA7E1}" srcOrd="1" destOrd="0" presId="urn:microsoft.com/office/officeart/2005/8/layout/hierarchy2"/>
    <dgm:cxn modelId="{F5935954-A169-47D3-8260-960100C733A4}" type="presOf" srcId="{ACFF351A-B595-4E99-8241-986643C9061B}" destId="{B998E3F1-91CE-4B0D-A977-CBE1A71FDB2F}" srcOrd="0" destOrd="0" presId="urn:microsoft.com/office/officeart/2005/8/layout/hierarchy2"/>
    <dgm:cxn modelId="{3DCFA8F8-FD9F-47BB-8559-314F10D74150}" type="presOf" srcId="{B209E9AF-14A0-46CE-A6D7-D7A9EE1D0283}" destId="{436FBEC7-BC31-43CA-BD86-72C7A6DB85FC}" srcOrd="0" destOrd="0" presId="urn:microsoft.com/office/officeart/2005/8/layout/hierarchy2"/>
    <dgm:cxn modelId="{6C1C1BFC-B8E1-41C5-A797-CF9D9E765DB1}" type="presOf" srcId="{0BB801FB-AD2F-457A-B15E-07420CE5C0B0}" destId="{16C8ED00-6A89-42EB-AEC5-C06980FC2DE5}" srcOrd="0" destOrd="0" presId="urn:microsoft.com/office/officeart/2005/8/layout/hierarchy2"/>
    <dgm:cxn modelId="{EBC8D323-88A5-49FF-AA4C-B74933B1E39A}" type="presOf" srcId="{B209E9AF-14A0-46CE-A6D7-D7A9EE1D0283}" destId="{EE748A0E-854B-4F32-AF32-B6FB94C493C1}" srcOrd="1" destOrd="0" presId="urn:microsoft.com/office/officeart/2005/8/layout/hierarchy2"/>
    <dgm:cxn modelId="{D52E62A9-66C4-4BBC-AC76-C677FECF2829}" type="presOf" srcId="{ACFF351A-B595-4E99-8241-986643C9061B}" destId="{BBFAEEB6-6257-40A8-93A6-C476F32BA11F}" srcOrd="1" destOrd="0" presId="urn:microsoft.com/office/officeart/2005/8/layout/hierarchy2"/>
    <dgm:cxn modelId="{F4E73D70-263D-4402-B695-4CD57639C1B8}" type="presParOf" srcId="{937811D2-F348-428E-9DEE-4B23E3C13E2B}" destId="{B8F27146-6CA7-438A-9656-3C58B993C0AC}" srcOrd="0" destOrd="0" presId="urn:microsoft.com/office/officeart/2005/8/layout/hierarchy2"/>
    <dgm:cxn modelId="{F20636EF-B262-4B4A-BCF5-AB89B4BE13DA}" type="presParOf" srcId="{B8F27146-6CA7-438A-9656-3C58B993C0AC}" destId="{A98D3A57-8CFD-472E-B8F7-5040E2DAADE1}" srcOrd="0" destOrd="0" presId="urn:microsoft.com/office/officeart/2005/8/layout/hierarchy2"/>
    <dgm:cxn modelId="{C5DA5552-DDEA-4AC7-B14B-1724C751962D}" type="presParOf" srcId="{B8F27146-6CA7-438A-9656-3C58B993C0AC}" destId="{37958DEF-D4DA-4BC6-A61D-E6412D849B6B}" srcOrd="1" destOrd="0" presId="urn:microsoft.com/office/officeart/2005/8/layout/hierarchy2"/>
    <dgm:cxn modelId="{80441256-7B29-4F66-8CA3-06C773358526}" type="presParOf" srcId="{37958DEF-D4DA-4BC6-A61D-E6412D849B6B}" destId="{6A728C1A-9BFD-485F-8FC8-FFF1CC92C287}" srcOrd="0" destOrd="0" presId="urn:microsoft.com/office/officeart/2005/8/layout/hierarchy2"/>
    <dgm:cxn modelId="{BE2D3478-674C-467C-A561-F0DE57718183}" type="presParOf" srcId="{6A728C1A-9BFD-485F-8FC8-FFF1CC92C287}" destId="{C4E5ACE9-910C-4C33-AEB7-976A6CD0034C}" srcOrd="0" destOrd="0" presId="urn:microsoft.com/office/officeart/2005/8/layout/hierarchy2"/>
    <dgm:cxn modelId="{94C0FC8D-A933-4B84-A254-80C8C37247BC}" type="presParOf" srcId="{37958DEF-D4DA-4BC6-A61D-E6412D849B6B}" destId="{9E311DA6-5BE6-41B1-A85F-52FF145844BE}" srcOrd="1" destOrd="0" presId="urn:microsoft.com/office/officeart/2005/8/layout/hierarchy2"/>
    <dgm:cxn modelId="{E5857651-6971-46FC-B7B2-8C8D3F535D00}" type="presParOf" srcId="{9E311DA6-5BE6-41B1-A85F-52FF145844BE}" destId="{B35F30D7-9E49-4645-B009-52D96D1E6190}" srcOrd="0" destOrd="0" presId="urn:microsoft.com/office/officeart/2005/8/layout/hierarchy2"/>
    <dgm:cxn modelId="{1864C620-F0B4-4A66-ADBC-721630BBE96C}" type="presParOf" srcId="{9E311DA6-5BE6-41B1-A85F-52FF145844BE}" destId="{F4C62AFC-7512-42F9-86BA-C91DA881C747}" srcOrd="1" destOrd="0" presId="urn:microsoft.com/office/officeart/2005/8/layout/hierarchy2"/>
    <dgm:cxn modelId="{A78AFC97-4C8A-4AF1-BC79-1CBBFD13377E}" type="presParOf" srcId="{F4C62AFC-7512-42F9-86BA-C91DA881C747}" destId="{B998E3F1-91CE-4B0D-A977-CBE1A71FDB2F}" srcOrd="0" destOrd="0" presId="urn:microsoft.com/office/officeart/2005/8/layout/hierarchy2"/>
    <dgm:cxn modelId="{D74CB485-4BAB-413E-8AFF-A1D2DA936769}" type="presParOf" srcId="{B998E3F1-91CE-4B0D-A977-CBE1A71FDB2F}" destId="{BBFAEEB6-6257-40A8-93A6-C476F32BA11F}" srcOrd="0" destOrd="0" presId="urn:microsoft.com/office/officeart/2005/8/layout/hierarchy2"/>
    <dgm:cxn modelId="{C7B67C59-6C39-409A-88E5-53F280405749}" type="presParOf" srcId="{F4C62AFC-7512-42F9-86BA-C91DA881C747}" destId="{A76FD31F-94FE-40DA-858D-63FD8205752A}" srcOrd="1" destOrd="0" presId="urn:microsoft.com/office/officeart/2005/8/layout/hierarchy2"/>
    <dgm:cxn modelId="{28B4830E-D215-4D9A-A615-4401D0599B2A}" type="presParOf" srcId="{A76FD31F-94FE-40DA-858D-63FD8205752A}" destId="{E9190F56-9C79-4103-AE08-81C7026AB08C}" srcOrd="0" destOrd="0" presId="urn:microsoft.com/office/officeart/2005/8/layout/hierarchy2"/>
    <dgm:cxn modelId="{68F8E49E-66A1-458B-B267-9F303FF996BD}" type="presParOf" srcId="{A76FD31F-94FE-40DA-858D-63FD8205752A}" destId="{DC10954B-7589-4DF3-925D-28383D162681}" srcOrd="1" destOrd="0" presId="urn:microsoft.com/office/officeart/2005/8/layout/hierarchy2"/>
    <dgm:cxn modelId="{F8CC8AC2-EAEB-4D70-8D54-42B16DF908A6}" type="presParOf" srcId="{F4C62AFC-7512-42F9-86BA-C91DA881C747}" destId="{41EE0E90-2B68-40F7-ABE8-D6A1ADF0D131}" srcOrd="2" destOrd="0" presId="urn:microsoft.com/office/officeart/2005/8/layout/hierarchy2"/>
    <dgm:cxn modelId="{030589E5-142E-4D8F-BFBF-83ECE180D7B8}" type="presParOf" srcId="{41EE0E90-2B68-40F7-ABE8-D6A1ADF0D131}" destId="{BDAB161B-4445-4BC7-BDBB-9D1965BAA7E1}" srcOrd="0" destOrd="0" presId="urn:microsoft.com/office/officeart/2005/8/layout/hierarchy2"/>
    <dgm:cxn modelId="{0AEA21B5-7799-4FFC-BC35-A0F27106D07D}" type="presParOf" srcId="{F4C62AFC-7512-42F9-86BA-C91DA881C747}" destId="{247712DD-0CEE-4522-828D-4566283B5DDD}" srcOrd="3" destOrd="0" presId="urn:microsoft.com/office/officeart/2005/8/layout/hierarchy2"/>
    <dgm:cxn modelId="{7425541C-A688-4DD9-A143-E38534677D99}" type="presParOf" srcId="{247712DD-0CEE-4522-828D-4566283B5DDD}" destId="{16C8ED00-6A89-42EB-AEC5-C06980FC2DE5}" srcOrd="0" destOrd="0" presId="urn:microsoft.com/office/officeart/2005/8/layout/hierarchy2"/>
    <dgm:cxn modelId="{3BFBA8A3-A9A5-451F-8093-DA01A5E2D85D}" type="presParOf" srcId="{247712DD-0CEE-4522-828D-4566283B5DDD}" destId="{EC784DE3-CE9A-4401-AD96-027A7C0E9756}" srcOrd="1" destOrd="0" presId="urn:microsoft.com/office/officeart/2005/8/layout/hierarchy2"/>
    <dgm:cxn modelId="{661B9FCC-9494-4A5B-8CB1-1897FC51C765}" type="presParOf" srcId="{F4C62AFC-7512-42F9-86BA-C91DA881C747}" destId="{436FBEC7-BC31-43CA-BD86-72C7A6DB85FC}" srcOrd="4" destOrd="0" presId="urn:microsoft.com/office/officeart/2005/8/layout/hierarchy2"/>
    <dgm:cxn modelId="{53FFBC5E-C712-4D4A-908D-751D6CA96F70}" type="presParOf" srcId="{436FBEC7-BC31-43CA-BD86-72C7A6DB85FC}" destId="{EE748A0E-854B-4F32-AF32-B6FB94C493C1}" srcOrd="0" destOrd="0" presId="urn:microsoft.com/office/officeart/2005/8/layout/hierarchy2"/>
    <dgm:cxn modelId="{093EC122-A21F-4460-B9E0-2711EA85B9B2}" type="presParOf" srcId="{F4C62AFC-7512-42F9-86BA-C91DA881C747}" destId="{C478FE8A-3773-49AB-97C7-DF92F2768B4F}" srcOrd="5" destOrd="0" presId="urn:microsoft.com/office/officeart/2005/8/layout/hierarchy2"/>
    <dgm:cxn modelId="{8CA793CD-6EB8-4E79-8531-2E1850E3D6F1}" type="presParOf" srcId="{C478FE8A-3773-49AB-97C7-DF92F2768B4F}" destId="{9ECA46FA-05EB-49BF-8FBB-144B555942B8}" srcOrd="0" destOrd="0" presId="urn:microsoft.com/office/officeart/2005/8/layout/hierarchy2"/>
    <dgm:cxn modelId="{1363B937-CDEB-42B8-9CA1-C22445E43C5E}" type="presParOf" srcId="{C478FE8A-3773-49AB-97C7-DF92F2768B4F}" destId="{D7617F12-CC83-49A7-BF0E-3C29164F0A88}" srcOrd="1" destOrd="0" presId="urn:microsoft.com/office/officeart/2005/8/layout/hierarchy2"/>
    <dgm:cxn modelId="{DBC666BC-D0E4-46BA-86DB-FF8F15F0E010}" type="presParOf" srcId="{F4C62AFC-7512-42F9-86BA-C91DA881C747}" destId="{C8EB7635-EA36-4A37-9AEF-691CD4EBC270}" srcOrd="6" destOrd="0" presId="urn:microsoft.com/office/officeart/2005/8/layout/hierarchy2"/>
    <dgm:cxn modelId="{7E7E7B81-C404-41DC-B091-DF7F65B0C5F2}" type="presParOf" srcId="{C8EB7635-EA36-4A37-9AEF-691CD4EBC270}" destId="{9CBEB09F-C75B-4D1C-B133-DB6CA062A9EA}" srcOrd="0" destOrd="0" presId="urn:microsoft.com/office/officeart/2005/8/layout/hierarchy2"/>
    <dgm:cxn modelId="{6D65432F-9B3E-4B08-9C84-E58CF06782B7}" type="presParOf" srcId="{F4C62AFC-7512-42F9-86BA-C91DA881C747}" destId="{005F7484-E26D-46EF-8779-4B20DB1944E8}" srcOrd="7" destOrd="0" presId="urn:microsoft.com/office/officeart/2005/8/layout/hierarchy2"/>
    <dgm:cxn modelId="{96FA0631-334F-42F9-97AC-7C7F51A3B337}" type="presParOf" srcId="{005F7484-E26D-46EF-8779-4B20DB1944E8}" destId="{40A04671-ABB8-4831-93A9-9651710F45B1}" srcOrd="0" destOrd="0" presId="urn:microsoft.com/office/officeart/2005/8/layout/hierarchy2"/>
    <dgm:cxn modelId="{80EBB89F-D288-4244-8E59-52E028259279}" type="presParOf" srcId="{005F7484-E26D-46EF-8779-4B20DB1944E8}" destId="{4D1EFAA1-5BD3-476F-BD38-C8F2DAC22C4D}" srcOrd="1" destOrd="0" presId="urn:microsoft.com/office/officeart/2005/8/layout/hierarchy2"/>
    <dgm:cxn modelId="{D6F525F2-E115-4086-B615-23981C11A03C}" type="presParOf" srcId="{F4C62AFC-7512-42F9-86BA-C91DA881C747}" destId="{56E9F68F-E886-4F5A-9003-70502D0C9EA5}" srcOrd="8" destOrd="0" presId="urn:microsoft.com/office/officeart/2005/8/layout/hierarchy2"/>
    <dgm:cxn modelId="{637CB2CF-4179-4F08-B5AD-E7CC22443BFA}" type="presParOf" srcId="{56E9F68F-E886-4F5A-9003-70502D0C9EA5}" destId="{AC85B70F-B7F3-4AC9-8183-F30DFACB6FF4}" srcOrd="0" destOrd="0" presId="urn:microsoft.com/office/officeart/2005/8/layout/hierarchy2"/>
    <dgm:cxn modelId="{EC270599-E226-4450-9BAE-14E43F907597}" type="presParOf" srcId="{F4C62AFC-7512-42F9-86BA-C91DA881C747}" destId="{51F2A6B5-3A6E-40D9-892D-DE80AB5CD2F4}" srcOrd="9" destOrd="0" presId="urn:microsoft.com/office/officeart/2005/8/layout/hierarchy2"/>
    <dgm:cxn modelId="{A3D801FB-6124-40DA-950C-B1673090F9FE}" type="presParOf" srcId="{51F2A6B5-3A6E-40D9-892D-DE80AB5CD2F4}" destId="{911A5FDB-7AB7-45AD-A0A9-FC94200FCBB3}" srcOrd="0" destOrd="0" presId="urn:microsoft.com/office/officeart/2005/8/layout/hierarchy2"/>
    <dgm:cxn modelId="{17EEA5A4-495B-4A0E-8B88-65FA9D70AC1E}" type="presParOf" srcId="{51F2A6B5-3A6E-40D9-892D-DE80AB5CD2F4}" destId="{6E3DEE68-8C60-4E2E-BFF5-E99626812CBB}" srcOrd="1" destOrd="0" presId="urn:microsoft.com/office/officeart/2005/8/layout/hierarchy2"/>
    <dgm:cxn modelId="{1142AE38-70BD-45CF-AD36-C0694C722A97}" type="presParOf" srcId="{F4C62AFC-7512-42F9-86BA-C91DA881C747}" destId="{920EF6B8-5E78-4D03-B06A-3AD6DB313295}" srcOrd="10" destOrd="0" presId="urn:microsoft.com/office/officeart/2005/8/layout/hierarchy2"/>
    <dgm:cxn modelId="{81A36495-5B8A-49F2-9801-01E8205F139A}" type="presParOf" srcId="{920EF6B8-5E78-4D03-B06A-3AD6DB313295}" destId="{319E7F7A-537F-4E9B-B9E9-F8E773981CEA}" srcOrd="0" destOrd="0" presId="urn:microsoft.com/office/officeart/2005/8/layout/hierarchy2"/>
    <dgm:cxn modelId="{13C93059-033D-4BF8-870A-FB3048A09648}" type="presParOf" srcId="{F4C62AFC-7512-42F9-86BA-C91DA881C747}" destId="{84BFE564-D0DC-4357-88E5-32D34E566440}" srcOrd="11" destOrd="0" presId="urn:microsoft.com/office/officeart/2005/8/layout/hierarchy2"/>
    <dgm:cxn modelId="{8B2E7BD3-F04B-4B4E-85C7-8F4EA96DC0D3}" type="presParOf" srcId="{84BFE564-D0DC-4357-88E5-32D34E566440}" destId="{4E4D0A36-BE16-45DE-B205-44DFAB36EE4C}" srcOrd="0" destOrd="0" presId="urn:microsoft.com/office/officeart/2005/8/layout/hierarchy2"/>
    <dgm:cxn modelId="{561A4624-D433-463C-931C-1329D198C465}" type="presParOf" srcId="{84BFE564-D0DC-4357-88E5-32D34E566440}" destId="{B278B65B-58CE-4CA9-8D48-ACFEBA256F48}" srcOrd="1" destOrd="0" presId="urn:microsoft.com/office/officeart/2005/8/layout/hierarchy2"/>
    <dgm:cxn modelId="{2AE0150D-6E34-4B39-B9F6-5DA3A0E943A1}" type="presParOf" srcId="{37958DEF-D4DA-4BC6-A61D-E6412D849B6B}" destId="{DE4612EE-8E6B-491D-8CFE-0840CA07E5BD}" srcOrd="2" destOrd="0" presId="urn:microsoft.com/office/officeart/2005/8/layout/hierarchy2"/>
    <dgm:cxn modelId="{54977F7B-2CFD-4346-900A-8C9DDD57D89E}" type="presParOf" srcId="{DE4612EE-8E6B-491D-8CFE-0840CA07E5BD}" destId="{7A42F8B2-1B73-41A1-84A4-FAA941F98B0E}" srcOrd="0" destOrd="0" presId="urn:microsoft.com/office/officeart/2005/8/layout/hierarchy2"/>
    <dgm:cxn modelId="{5A318090-195D-46A3-B79C-183A8324D1C4}" type="presParOf" srcId="{37958DEF-D4DA-4BC6-A61D-E6412D849B6B}" destId="{F600E989-FBF9-43C1-94ED-2E5B9E6520B3}" srcOrd="3" destOrd="0" presId="urn:microsoft.com/office/officeart/2005/8/layout/hierarchy2"/>
    <dgm:cxn modelId="{EA2BFB7D-0A44-44EB-B878-C8B4A3FC0F80}" type="presParOf" srcId="{F600E989-FBF9-43C1-94ED-2E5B9E6520B3}" destId="{7D434BBA-8400-4233-96C2-65FEA3DDA932}" srcOrd="0" destOrd="0" presId="urn:microsoft.com/office/officeart/2005/8/layout/hierarchy2"/>
    <dgm:cxn modelId="{CD422340-A923-4B15-8A8F-B94AE1BB7AF8}" type="presParOf" srcId="{F600E989-FBF9-43C1-94ED-2E5B9E6520B3}" destId="{BB2E9BC8-B353-4A5D-9667-F457A6AC6513}" srcOrd="1" destOrd="0" presId="urn:microsoft.com/office/officeart/2005/8/layout/hierarchy2"/>
    <dgm:cxn modelId="{54EAF301-BC0B-4CE1-9EDD-8A25554F8963}" type="presParOf" srcId="{BB2E9BC8-B353-4A5D-9667-F457A6AC6513}" destId="{8C724898-CF2B-43AE-BA8F-AA93DA88E38D}" srcOrd="0" destOrd="0" presId="urn:microsoft.com/office/officeart/2005/8/layout/hierarchy2"/>
    <dgm:cxn modelId="{CA8376BC-36CE-4B06-B73D-C79FE7AB8398}" type="presParOf" srcId="{8C724898-CF2B-43AE-BA8F-AA93DA88E38D}" destId="{BD5C65E0-2C40-4BAE-85D7-C3793B2D86B8}" srcOrd="0" destOrd="0" presId="urn:microsoft.com/office/officeart/2005/8/layout/hierarchy2"/>
    <dgm:cxn modelId="{6EADEF14-EE0F-496B-882F-80DB2A4683C1}" type="presParOf" srcId="{BB2E9BC8-B353-4A5D-9667-F457A6AC6513}" destId="{C6401962-DFAA-4F88-A0BB-FCBEEADA55D1}" srcOrd="1" destOrd="0" presId="urn:microsoft.com/office/officeart/2005/8/layout/hierarchy2"/>
    <dgm:cxn modelId="{3285A72A-6017-4972-9670-508BC3A8DA6A}" type="presParOf" srcId="{C6401962-DFAA-4F88-A0BB-FCBEEADA55D1}" destId="{4BD6D32D-AB90-4DD4-9FFD-5F7B15E63872}" srcOrd="0" destOrd="0" presId="urn:microsoft.com/office/officeart/2005/8/layout/hierarchy2"/>
    <dgm:cxn modelId="{39FC5A7B-7AE4-4ACE-9106-0891519FA919}" type="presParOf" srcId="{C6401962-DFAA-4F88-A0BB-FCBEEADA55D1}" destId="{2F2D6A15-1534-41B2-ACD1-20CF0AE8FD6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5968FD-4010-4E7A-9420-ADC9F9B0B704}"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7CD1A156-6A67-479F-B346-62CAC9ACE32A}">
      <dgm:prSet phldrT="[Text]"/>
      <dgm:spPr/>
      <dgm:t>
        <a:bodyPr/>
        <a:lstStyle/>
        <a:p>
          <a:r>
            <a:rPr lang="en-US" b="1" dirty="0" smtClean="0"/>
            <a:t>Security Mechanisms</a:t>
          </a:r>
          <a:endParaRPr lang="en-US" b="1" dirty="0"/>
        </a:p>
      </dgm:t>
    </dgm:pt>
    <dgm:pt modelId="{55608192-FD48-450A-8F54-564FBBDB08A6}" type="parTrans" cxnId="{CBD6FF8D-F954-4EAE-8C5F-D3A9C8FD4CF0}">
      <dgm:prSet/>
      <dgm:spPr/>
      <dgm:t>
        <a:bodyPr/>
        <a:lstStyle/>
        <a:p>
          <a:endParaRPr lang="en-US"/>
        </a:p>
      </dgm:t>
    </dgm:pt>
    <dgm:pt modelId="{390E3B21-47BC-4C00-9DB1-61891ACEBBB3}" type="sibTrans" cxnId="{CBD6FF8D-F954-4EAE-8C5F-D3A9C8FD4CF0}">
      <dgm:prSet/>
      <dgm:spPr/>
      <dgm:t>
        <a:bodyPr/>
        <a:lstStyle/>
        <a:p>
          <a:endParaRPr lang="en-US"/>
        </a:p>
      </dgm:t>
    </dgm:pt>
    <dgm:pt modelId="{05A1FFB1-C8F0-495C-AA72-897CE7009E7F}">
      <dgm:prSet phldrT="[Text]"/>
      <dgm:spPr/>
      <dgm:t>
        <a:bodyPr/>
        <a:lstStyle/>
        <a:p>
          <a:r>
            <a:rPr lang="en-US" b="1" dirty="0" smtClean="0"/>
            <a:t>Pervasive Security Mechanisms</a:t>
          </a:r>
        </a:p>
        <a:p>
          <a:r>
            <a:rPr lang="en-US" b="1" dirty="0" smtClean="0"/>
            <a:t>(5 Types)</a:t>
          </a:r>
          <a:endParaRPr lang="en-US" b="1" dirty="0"/>
        </a:p>
      </dgm:t>
    </dgm:pt>
    <dgm:pt modelId="{49CCD211-9154-4966-A2C9-97E39314CD7E}" type="parTrans" cxnId="{89EEEACA-F8F2-49AF-9A78-4273025B76B0}">
      <dgm:prSet/>
      <dgm:spPr/>
      <dgm:t>
        <a:bodyPr/>
        <a:lstStyle/>
        <a:p>
          <a:endParaRPr lang="en-US"/>
        </a:p>
      </dgm:t>
    </dgm:pt>
    <dgm:pt modelId="{D94FE818-C5A8-49A9-A578-ADA127E0D48C}" type="sibTrans" cxnId="{89EEEACA-F8F2-49AF-9A78-4273025B76B0}">
      <dgm:prSet/>
      <dgm:spPr/>
      <dgm:t>
        <a:bodyPr/>
        <a:lstStyle/>
        <a:p>
          <a:endParaRPr lang="en-US"/>
        </a:p>
      </dgm:t>
    </dgm:pt>
    <dgm:pt modelId="{C7EC5D92-5253-4329-B8F0-1624BD78AB96}">
      <dgm:prSet phldrT="[Text]"/>
      <dgm:spPr/>
      <dgm:t>
        <a:bodyPr/>
        <a:lstStyle/>
        <a:p>
          <a:r>
            <a:rPr lang="en-US" b="1" dirty="0" smtClean="0"/>
            <a:t>Specific Security Mechanisms </a:t>
          </a:r>
        </a:p>
        <a:p>
          <a:r>
            <a:rPr lang="en-US" b="1" dirty="0" smtClean="0"/>
            <a:t>(8 Types)</a:t>
          </a:r>
          <a:endParaRPr lang="en-US" b="1" dirty="0"/>
        </a:p>
      </dgm:t>
    </dgm:pt>
    <dgm:pt modelId="{4400ED54-7DD1-4604-A43C-863E1851E899}" type="parTrans" cxnId="{684C32AD-EC3E-4218-B128-25A524A31C7F}">
      <dgm:prSet/>
      <dgm:spPr/>
      <dgm:t>
        <a:bodyPr/>
        <a:lstStyle/>
        <a:p>
          <a:endParaRPr lang="en-US"/>
        </a:p>
      </dgm:t>
    </dgm:pt>
    <dgm:pt modelId="{5479D429-D26B-4938-8AD1-1547EF07018C}" type="sibTrans" cxnId="{684C32AD-EC3E-4218-B128-25A524A31C7F}">
      <dgm:prSet/>
      <dgm:spPr/>
      <dgm:t>
        <a:bodyPr/>
        <a:lstStyle/>
        <a:p>
          <a:endParaRPr lang="en-US"/>
        </a:p>
      </dgm:t>
    </dgm:pt>
    <dgm:pt modelId="{F93A5C0D-7891-43FC-93B2-94080367D56E}" type="pres">
      <dgm:prSet presAssocID="{035968FD-4010-4E7A-9420-ADC9F9B0B704}" presName="Name0" presStyleCnt="0">
        <dgm:presLayoutVars>
          <dgm:dir/>
          <dgm:resizeHandles val="exact"/>
        </dgm:presLayoutVars>
      </dgm:prSet>
      <dgm:spPr/>
      <dgm:t>
        <a:bodyPr/>
        <a:lstStyle/>
        <a:p>
          <a:endParaRPr lang="en-US"/>
        </a:p>
      </dgm:t>
    </dgm:pt>
    <dgm:pt modelId="{FF175A6A-3BF0-4BBF-B010-B451B8B01D61}" type="pres">
      <dgm:prSet presAssocID="{7CD1A156-6A67-479F-B346-62CAC9ACE32A}" presName="node" presStyleLbl="node1" presStyleIdx="0" presStyleCnt="3">
        <dgm:presLayoutVars>
          <dgm:bulletEnabled val="1"/>
        </dgm:presLayoutVars>
      </dgm:prSet>
      <dgm:spPr/>
      <dgm:t>
        <a:bodyPr/>
        <a:lstStyle/>
        <a:p>
          <a:endParaRPr lang="en-US"/>
        </a:p>
      </dgm:t>
    </dgm:pt>
    <dgm:pt modelId="{BC979F3F-4D86-472A-BAF0-4023CEC8524E}" type="pres">
      <dgm:prSet presAssocID="{390E3B21-47BC-4C00-9DB1-61891ACEBBB3}" presName="sibTrans" presStyleLbl="sibTrans2D1" presStyleIdx="0" presStyleCnt="3"/>
      <dgm:spPr/>
      <dgm:t>
        <a:bodyPr/>
        <a:lstStyle/>
        <a:p>
          <a:endParaRPr lang="en-US"/>
        </a:p>
      </dgm:t>
    </dgm:pt>
    <dgm:pt modelId="{E8321AE3-74EA-4119-8572-BB42E8959272}" type="pres">
      <dgm:prSet presAssocID="{390E3B21-47BC-4C00-9DB1-61891ACEBBB3}" presName="connectorText" presStyleLbl="sibTrans2D1" presStyleIdx="0" presStyleCnt="3"/>
      <dgm:spPr/>
      <dgm:t>
        <a:bodyPr/>
        <a:lstStyle/>
        <a:p>
          <a:endParaRPr lang="en-US"/>
        </a:p>
      </dgm:t>
    </dgm:pt>
    <dgm:pt modelId="{81DC6F33-BFD3-4F34-83A9-4C30F5660827}" type="pres">
      <dgm:prSet presAssocID="{05A1FFB1-C8F0-495C-AA72-897CE7009E7F}" presName="node" presStyleLbl="node1" presStyleIdx="1" presStyleCnt="3">
        <dgm:presLayoutVars>
          <dgm:bulletEnabled val="1"/>
        </dgm:presLayoutVars>
      </dgm:prSet>
      <dgm:spPr/>
      <dgm:t>
        <a:bodyPr/>
        <a:lstStyle/>
        <a:p>
          <a:endParaRPr lang="en-US"/>
        </a:p>
      </dgm:t>
    </dgm:pt>
    <dgm:pt modelId="{FD7419ED-E652-44C6-8C65-620950DB43B1}" type="pres">
      <dgm:prSet presAssocID="{D94FE818-C5A8-49A9-A578-ADA127E0D48C}" presName="sibTrans" presStyleLbl="sibTrans2D1" presStyleIdx="1" presStyleCnt="3"/>
      <dgm:spPr/>
      <dgm:t>
        <a:bodyPr/>
        <a:lstStyle/>
        <a:p>
          <a:endParaRPr lang="en-US"/>
        </a:p>
      </dgm:t>
    </dgm:pt>
    <dgm:pt modelId="{C00F640E-F68A-4921-8966-B1EC1AB3D9BD}" type="pres">
      <dgm:prSet presAssocID="{D94FE818-C5A8-49A9-A578-ADA127E0D48C}" presName="connectorText" presStyleLbl="sibTrans2D1" presStyleIdx="1" presStyleCnt="3"/>
      <dgm:spPr/>
      <dgm:t>
        <a:bodyPr/>
        <a:lstStyle/>
        <a:p>
          <a:endParaRPr lang="en-US"/>
        </a:p>
      </dgm:t>
    </dgm:pt>
    <dgm:pt modelId="{B2884935-76DB-4E5D-9332-9F6661CF2029}" type="pres">
      <dgm:prSet presAssocID="{C7EC5D92-5253-4329-B8F0-1624BD78AB96}" presName="node" presStyleLbl="node1" presStyleIdx="2" presStyleCnt="3">
        <dgm:presLayoutVars>
          <dgm:bulletEnabled val="1"/>
        </dgm:presLayoutVars>
      </dgm:prSet>
      <dgm:spPr/>
      <dgm:t>
        <a:bodyPr/>
        <a:lstStyle/>
        <a:p>
          <a:endParaRPr lang="en-US"/>
        </a:p>
      </dgm:t>
    </dgm:pt>
    <dgm:pt modelId="{8E768A0D-490E-45C5-92C5-6328CF0DFEBB}" type="pres">
      <dgm:prSet presAssocID="{5479D429-D26B-4938-8AD1-1547EF07018C}" presName="sibTrans" presStyleLbl="sibTrans2D1" presStyleIdx="2" presStyleCnt="3"/>
      <dgm:spPr/>
      <dgm:t>
        <a:bodyPr/>
        <a:lstStyle/>
        <a:p>
          <a:endParaRPr lang="en-US"/>
        </a:p>
      </dgm:t>
    </dgm:pt>
    <dgm:pt modelId="{AC6B3659-AB66-4D1B-A877-088DCA135A05}" type="pres">
      <dgm:prSet presAssocID="{5479D429-D26B-4938-8AD1-1547EF07018C}" presName="connectorText" presStyleLbl="sibTrans2D1" presStyleIdx="2" presStyleCnt="3"/>
      <dgm:spPr/>
      <dgm:t>
        <a:bodyPr/>
        <a:lstStyle/>
        <a:p>
          <a:endParaRPr lang="en-US"/>
        </a:p>
      </dgm:t>
    </dgm:pt>
  </dgm:ptLst>
  <dgm:cxnLst>
    <dgm:cxn modelId="{A2531A1F-1A5F-4363-9EF7-D17411033660}" type="presOf" srcId="{05A1FFB1-C8F0-495C-AA72-897CE7009E7F}" destId="{81DC6F33-BFD3-4F34-83A9-4C30F5660827}" srcOrd="0" destOrd="0" presId="urn:microsoft.com/office/officeart/2005/8/layout/cycle7"/>
    <dgm:cxn modelId="{8E2FC795-EF66-42BF-B6F1-2D148B233192}" type="presOf" srcId="{5479D429-D26B-4938-8AD1-1547EF07018C}" destId="{AC6B3659-AB66-4D1B-A877-088DCA135A05}" srcOrd="1" destOrd="0" presId="urn:microsoft.com/office/officeart/2005/8/layout/cycle7"/>
    <dgm:cxn modelId="{FBCC13FF-7CA8-4158-AEC8-EC3445FA9854}" type="presOf" srcId="{7CD1A156-6A67-479F-B346-62CAC9ACE32A}" destId="{FF175A6A-3BF0-4BBF-B010-B451B8B01D61}" srcOrd="0" destOrd="0" presId="urn:microsoft.com/office/officeart/2005/8/layout/cycle7"/>
    <dgm:cxn modelId="{9CF9DC68-283F-4AAA-8BAA-F8E865B30322}" type="presOf" srcId="{D94FE818-C5A8-49A9-A578-ADA127E0D48C}" destId="{FD7419ED-E652-44C6-8C65-620950DB43B1}" srcOrd="0" destOrd="0" presId="urn:microsoft.com/office/officeart/2005/8/layout/cycle7"/>
    <dgm:cxn modelId="{BF918C80-84FF-47A0-AB67-64A58E403F3F}" type="presOf" srcId="{C7EC5D92-5253-4329-B8F0-1624BD78AB96}" destId="{B2884935-76DB-4E5D-9332-9F6661CF2029}" srcOrd="0" destOrd="0" presId="urn:microsoft.com/office/officeart/2005/8/layout/cycle7"/>
    <dgm:cxn modelId="{684C32AD-EC3E-4218-B128-25A524A31C7F}" srcId="{035968FD-4010-4E7A-9420-ADC9F9B0B704}" destId="{C7EC5D92-5253-4329-B8F0-1624BD78AB96}" srcOrd="2" destOrd="0" parTransId="{4400ED54-7DD1-4604-A43C-863E1851E899}" sibTransId="{5479D429-D26B-4938-8AD1-1547EF07018C}"/>
    <dgm:cxn modelId="{40F9759D-2AEB-46AB-9D11-3FA931F5A6E4}" type="presOf" srcId="{390E3B21-47BC-4C00-9DB1-61891ACEBBB3}" destId="{E8321AE3-74EA-4119-8572-BB42E8959272}" srcOrd="1" destOrd="0" presId="urn:microsoft.com/office/officeart/2005/8/layout/cycle7"/>
    <dgm:cxn modelId="{89EEEACA-F8F2-49AF-9A78-4273025B76B0}" srcId="{035968FD-4010-4E7A-9420-ADC9F9B0B704}" destId="{05A1FFB1-C8F0-495C-AA72-897CE7009E7F}" srcOrd="1" destOrd="0" parTransId="{49CCD211-9154-4966-A2C9-97E39314CD7E}" sibTransId="{D94FE818-C5A8-49A9-A578-ADA127E0D48C}"/>
    <dgm:cxn modelId="{CBD6FF8D-F954-4EAE-8C5F-D3A9C8FD4CF0}" srcId="{035968FD-4010-4E7A-9420-ADC9F9B0B704}" destId="{7CD1A156-6A67-479F-B346-62CAC9ACE32A}" srcOrd="0" destOrd="0" parTransId="{55608192-FD48-450A-8F54-564FBBDB08A6}" sibTransId="{390E3B21-47BC-4C00-9DB1-61891ACEBBB3}"/>
    <dgm:cxn modelId="{7AE82DD0-149C-4284-A85C-41562BBAE14B}" type="presOf" srcId="{5479D429-D26B-4938-8AD1-1547EF07018C}" destId="{8E768A0D-490E-45C5-92C5-6328CF0DFEBB}" srcOrd="0" destOrd="0" presId="urn:microsoft.com/office/officeart/2005/8/layout/cycle7"/>
    <dgm:cxn modelId="{19083C66-8E63-4EC6-977B-118C8004EA21}" type="presOf" srcId="{D94FE818-C5A8-49A9-A578-ADA127E0D48C}" destId="{C00F640E-F68A-4921-8966-B1EC1AB3D9BD}" srcOrd="1" destOrd="0" presId="urn:microsoft.com/office/officeart/2005/8/layout/cycle7"/>
    <dgm:cxn modelId="{58708EE3-8733-4DCF-BE0D-4DAE86962EF4}" type="presOf" srcId="{035968FD-4010-4E7A-9420-ADC9F9B0B704}" destId="{F93A5C0D-7891-43FC-93B2-94080367D56E}" srcOrd="0" destOrd="0" presId="urn:microsoft.com/office/officeart/2005/8/layout/cycle7"/>
    <dgm:cxn modelId="{083A6FAE-3C6B-452A-985C-C2D8F798AE03}" type="presOf" srcId="{390E3B21-47BC-4C00-9DB1-61891ACEBBB3}" destId="{BC979F3F-4D86-472A-BAF0-4023CEC8524E}" srcOrd="0" destOrd="0" presId="urn:microsoft.com/office/officeart/2005/8/layout/cycle7"/>
    <dgm:cxn modelId="{D9DE3767-A415-4DFC-965B-10252615EBA4}" type="presParOf" srcId="{F93A5C0D-7891-43FC-93B2-94080367D56E}" destId="{FF175A6A-3BF0-4BBF-B010-B451B8B01D61}" srcOrd="0" destOrd="0" presId="urn:microsoft.com/office/officeart/2005/8/layout/cycle7"/>
    <dgm:cxn modelId="{DF42D327-1B27-46E7-B163-2C4E6D845FCE}" type="presParOf" srcId="{F93A5C0D-7891-43FC-93B2-94080367D56E}" destId="{BC979F3F-4D86-472A-BAF0-4023CEC8524E}" srcOrd="1" destOrd="0" presId="urn:microsoft.com/office/officeart/2005/8/layout/cycle7"/>
    <dgm:cxn modelId="{CE8128C1-CBF8-4DD0-B3B9-4BCF0351F8DF}" type="presParOf" srcId="{BC979F3F-4D86-472A-BAF0-4023CEC8524E}" destId="{E8321AE3-74EA-4119-8572-BB42E8959272}" srcOrd="0" destOrd="0" presId="urn:microsoft.com/office/officeart/2005/8/layout/cycle7"/>
    <dgm:cxn modelId="{42389A45-29D9-4F96-80FB-22FC0AB3E986}" type="presParOf" srcId="{F93A5C0D-7891-43FC-93B2-94080367D56E}" destId="{81DC6F33-BFD3-4F34-83A9-4C30F5660827}" srcOrd="2" destOrd="0" presId="urn:microsoft.com/office/officeart/2005/8/layout/cycle7"/>
    <dgm:cxn modelId="{91D9E6B5-5CA7-4E6C-9040-FB45B7CB884C}" type="presParOf" srcId="{F93A5C0D-7891-43FC-93B2-94080367D56E}" destId="{FD7419ED-E652-44C6-8C65-620950DB43B1}" srcOrd="3" destOrd="0" presId="urn:microsoft.com/office/officeart/2005/8/layout/cycle7"/>
    <dgm:cxn modelId="{8114BD70-DC3D-4434-A8EE-C31BAEEE7296}" type="presParOf" srcId="{FD7419ED-E652-44C6-8C65-620950DB43B1}" destId="{C00F640E-F68A-4921-8966-B1EC1AB3D9BD}" srcOrd="0" destOrd="0" presId="urn:microsoft.com/office/officeart/2005/8/layout/cycle7"/>
    <dgm:cxn modelId="{223B5296-AEBA-456E-92F1-CC7787D900D7}" type="presParOf" srcId="{F93A5C0D-7891-43FC-93B2-94080367D56E}" destId="{B2884935-76DB-4E5D-9332-9F6661CF2029}" srcOrd="4" destOrd="0" presId="urn:microsoft.com/office/officeart/2005/8/layout/cycle7"/>
    <dgm:cxn modelId="{D8FBFBD4-6162-404E-A22C-3CCC7142C560}" type="presParOf" srcId="{F93A5C0D-7891-43FC-93B2-94080367D56E}" destId="{8E768A0D-490E-45C5-92C5-6328CF0DFEBB}" srcOrd="5" destOrd="0" presId="urn:microsoft.com/office/officeart/2005/8/layout/cycle7"/>
    <dgm:cxn modelId="{1600669E-115B-4910-B47E-0E9C65626C6F}" type="presParOf" srcId="{8E768A0D-490E-45C5-92C5-6328CF0DFEBB}" destId="{AC6B3659-AB66-4D1B-A877-088DCA135A0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974138-579C-4C92-8787-57A52CDAF0F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7763562-4FDC-4079-8E4D-6D65B1D371F7}">
      <dgm:prSet phldrT="[Text]"/>
      <dgm:spPr>
        <a:solidFill>
          <a:srgbClr val="C00000"/>
        </a:solidFill>
      </dgm:spPr>
      <dgm:t>
        <a:bodyPr/>
        <a:lstStyle/>
        <a:p>
          <a:r>
            <a:rPr lang="en-US" b="1" dirty="0" smtClean="0"/>
            <a:t>Specific Security Mechanisms</a:t>
          </a:r>
          <a:endParaRPr lang="en-US" b="1" dirty="0"/>
        </a:p>
      </dgm:t>
    </dgm:pt>
    <dgm:pt modelId="{A14ABFDE-57F6-4F96-BCD7-2107CD4EE1F7}" type="parTrans" cxnId="{038E7FC8-3A2E-491D-A788-8222E1EFCCC4}">
      <dgm:prSet/>
      <dgm:spPr/>
      <dgm:t>
        <a:bodyPr/>
        <a:lstStyle/>
        <a:p>
          <a:endParaRPr lang="en-US"/>
        </a:p>
      </dgm:t>
    </dgm:pt>
    <dgm:pt modelId="{4F2BBB72-888E-433B-B91D-24F6B936B3A4}" type="sibTrans" cxnId="{038E7FC8-3A2E-491D-A788-8222E1EFCCC4}">
      <dgm:prSet/>
      <dgm:spPr/>
      <dgm:t>
        <a:bodyPr/>
        <a:lstStyle/>
        <a:p>
          <a:endParaRPr lang="en-US"/>
        </a:p>
      </dgm:t>
    </dgm:pt>
    <dgm:pt modelId="{F964BFE2-B588-4ED5-8BA9-E46E260E2E0D}">
      <dgm:prSet phldrT="[Text]"/>
      <dgm:spPr>
        <a:solidFill>
          <a:srgbClr val="92D050"/>
        </a:solidFill>
      </dgm:spPr>
      <dgm:t>
        <a:bodyPr/>
        <a:lstStyle/>
        <a:p>
          <a:r>
            <a:rPr lang="en-US" b="1" i="1" dirty="0" smtClean="0"/>
            <a:t>Encipherment</a:t>
          </a:r>
          <a:endParaRPr lang="en-US" b="1" dirty="0"/>
        </a:p>
      </dgm:t>
    </dgm:pt>
    <dgm:pt modelId="{CB539F03-8AF3-4EF8-8AB1-761B80E7B5DE}" type="parTrans" cxnId="{1CFB488F-58F1-409F-B9C4-B70C151B10D9}">
      <dgm:prSet/>
      <dgm:spPr/>
      <dgm:t>
        <a:bodyPr/>
        <a:lstStyle/>
        <a:p>
          <a:endParaRPr lang="en-US"/>
        </a:p>
      </dgm:t>
    </dgm:pt>
    <dgm:pt modelId="{28970CC5-9A3D-4864-BDB4-8F9A3E544611}" type="sibTrans" cxnId="{1CFB488F-58F1-409F-B9C4-B70C151B10D9}">
      <dgm:prSet/>
      <dgm:spPr/>
      <dgm:t>
        <a:bodyPr/>
        <a:lstStyle/>
        <a:p>
          <a:endParaRPr lang="en-US"/>
        </a:p>
      </dgm:t>
    </dgm:pt>
    <dgm:pt modelId="{2D092FAF-C047-4DE9-A20F-D0F41EC7DB3E}">
      <dgm:prSet phldrT="[Text]"/>
      <dgm:spPr>
        <a:solidFill>
          <a:srgbClr val="CF3DCF"/>
        </a:solidFill>
      </dgm:spPr>
      <dgm:t>
        <a:bodyPr/>
        <a:lstStyle/>
        <a:p>
          <a:r>
            <a:rPr lang="en-US" b="1" i="1" dirty="0" smtClean="0"/>
            <a:t>Digital Signature </a:t>
          </a:r>
          <a:endParaRPr lang="en-US" dirty="0"/>
        </a:p>
      </dgm:t>
    </dgm:pt>
    <dgm:pt modelId="{EE2E5154-E0C5-4E64-BA0D-D258970A2B8F}" type="parTrans" cxnId="{D75F8423-84D0-4A00-B85B-9B6FA43CA499}">
      <dgm:prSet/>
      <dgm:spPr/>
      <dgm:t>
        <a:bodyPr/>
        <a:lstStyle/>
        <a:p>
          <a:endParaRPr lang="en-US"/>
        </a:p>
      </dgm:t>
    </dgm:pt>
    <dgm:pt modelId="{5E076977-3CF3-492F-BE54-9D3B00CE7D65}" type="sibTrans" cxnId="{D75F8423-84D0-4A00-B85B-9B6FA43CA499}">
      <dgm:prSet/>
      <dgm:spPr/>
      <dgm:t>
        <a:bodyPr/>
        <a:lstStyle/>
        <a:p>
          <a:endParaRPr lang="en-US"/>
        </a:p>
      </dgm:t>
    </dgm:pt>
    <dgm:pt modelId="{01B026D3-0099-40E4-BDED-D6A1BA066235}">
      <dgm:prSet phldrT="[Text]"/>
      <dgm:spPr>
        <a:solidFill>
          <a:srgbClr val="92D050"/>
        </a:solidFill>
      </dgm:spPr>
      <dgm:t>
        <a:bodyPr/>
        <a:lstStyle/>
        <a:p>
          <a:r>
            <a:rPr lang="en-US" b="1" i="1" dirty="0" smtClean="0"/>
            <a:t>Access Control </a:t>
          </a:r>
          <a:endParaRPr lang="en-US" dirty="0"/>
        </a:p>
      </dgm:t>
    </dgm:pt>
    <dgm:pt modelId="{E46A70BA-8F76-4AA7-AAFB-D77914CBA72A}" type="parTrans" cxnId="{BC8DF046-7869-483F-AF73-2D6B4772A66B}">
      <dgm:prSet/>
      <dgm:spPr/>
      <dgm:t>
        <a:bodyPr/>
        <a:lstStyle/>
        <a:p>
          <a:endParaRPr lang="en-US"/>
        </a:p>
      </dgm:t>
    </dgm:pt>
    <dgm:pt modelId="{E364B922-1E02-4ABD-ACAD-9DBFB8F18169}" type="sibTrans" cxnId="{BC8DF046-7869-483F-AF73-2D6B4772A66B}">
      <dgm:prSet/>
      <dgm:spPr/>
      <dgm:t>
        <a:bodyPr/>
        <a:lstStyle/>
        <a:p>
          <a:endParaRPr lang="en-US"/>
        </a:p>
      </dgm:t>
    </dgm:pt>
    <dgm:pt modelId="{49471B56-3930-4283-BA6B-6A7B7DFF0CC4}">
      <dgm:prSet/>
      <dgm:spPr>
        <a:solidFill>
          <a:srgbClr val="CF3DCF"/>
        </a:solidFill>
      </dgm:spPr>
      <dgm:t>
        <a:bodyPr/>
        <a:lstStyle/>
        <a:p>
          <a:r>
            <a:rPr lang="en-US" b="1" i="1" dirty="0" smtClean="0"/>
            <a:t>Data Integrity </a:t>
          </a:r>
          <a:endParaRPr lang="en-US" dirty="0"/>
        </a:p>
      </dgm:t>
    </dgm:pt>
    <dgm:pt modelId="{C3E1D73E-420C-4EF6-8C1C-6AF21408DE11}" type="parTrans" cxnId="{6D3E1496-6706-4C8A-93C5-8FFCC4C9959D}">
      <dgm:prSet/>
      <dgm:spPr/>
      <dgm:t>
        <a:bodyPr/>
        <a:lstStyle/>
        <a:p>
          <a:endParaRPr lang="en-US"/>
        </a:p>
      </dgm:t>
    </dgm:pt>
    <dgm:pt modelId="{8790FAF0-60D5-440E-8789-D6EDD0DA13BF}" type="sibTrans" cxnId="{6D3E1496-6706-4C8A-93C5-8FFCC4C9959D}">
      <dgm:prSet/>
      <dgm:spPr/>
      <dgm:t>
        <a:bodyPr/>
        <a:lstStyle/>
        <a:p>
          <a:endParaRPr lang="en-US"/>
        </a:p>
      </dgm:t>
    </dgm:pt>
    <dgm:pt modelId="{FD843A68-5614-4A64-AEC9-C9A7EB761CE0}">
      <dgm:prSet/>
      <dgm:spPr>
        <a:solidFill>
          <a:srgbClr val="CF3DCF"/>
        </a:solidFill>
      </dgm:spPr>
      <dgm:t>
        <a:bodyPr/>
        <a:lstStyle/>
        <a:p>
          <a:r>
            <a:rPr lang="en-US" b="1" i="1" dirty="0" smtClean="0"/>
            <a:t>Traffic Padding </a:t>
          </a:r>
          <a:endParaRPr lang="en-US" dirty="0"/>
        </a:p>
      </dgm:t>
    </dgm:pt>
    <dgm:pt modelId="{C907B791-EF04-4D81-973A-41E197BD3396}" type="parTrans" cxnId="{32D329D8-F79F-4188-8C70-5F234C8F535E}">
      <dgm:prSet/>
      <dgm:spPr/>
      <dgm:t>
        <a:bodyPr/>
        <a:lstStyle/>
        <a:p>
          <a:endParaRPr lang="en-US"/>
        </a:p>
      </dgm:t>
    </dgm:pt>
    <dgm:pt modelId="{C5FD2A1B-5C47-432B-AC21-1B3B3F19E551}" type="sibTrans" cxnId="{32D329D8-F79F-4188-8C70-5F234C8F535E}">
      <dgm:prSet/>
      <dgm:spPr/>
      <dgm:t>
        <a:bodyPr/>
        <a:lstStyle/>
        <a:p>
          <a:endParaRPr lang="en-US"/>
        </a:p>
      </dgm:t>
    </dgm:pt>
    <dgm:pt modelId="{1FC5CEAD-B01E-4941-A448-70043263FCE7}">
      <dgm:prSet/>
      <dgm:spPr>
        <a:solidFill>
          <a:srgbClr val="92D050"/>
        </a:solidFill>
      </dgm:spPr>
      <dgm:t>
        <a:bodyPr/>
        <a:lstStyle/>
        <a:p>
          <a:r>
            <a:rPr lang="en-US" b="1" i="1" dirty="0" smtClean="0"/>
            <a:t>Authentication Exchange </a:t>
          </a:r>
          <a:endParaRPr lang="en-US" dirty="0"/>
        </a:p>
      </dgm:t>
    </dgm:pt>
    <dgm:pt modelId="{D0823D5F-A724-48B3-B3A4-A025DC52E6AA}" type="parTrans" cxnId="{ED0F64F4-29AF-4E21-81D7-4C1C96C7A8B7}">
      <dgm:prSet/>
      <dgm:spPr/>
      <dgm:t>
        <a:bodyPr/>
        <a:lstStyle/>
        <a:p>
          <a:endParaRPr lang="en-US"/>
        </a:p>
      </dgm:t>
    </dgm:pt>
    <dgm:pt modelId="{C7448092-3D1E-48BD-A99B-1530647C131A}" type="sibTrans" cxnId="{ED0F64F4-29AF-4E21-81D7-4C1C96C7A8B7}">
      <dgm:prSet/>
      <dgm:spPr/>
      <dgm:t>
        <a:bodyPr/>
        <a:lstStyle/>
        <a:p>
          <a:endParaRPr lang="en-US"/>
        </a:p>
      </dgm:t>
    </dgm:pt>
    <dgm:pt modelId="{EE59EF42-930A-48A4-8772-B73779D229D1}">
      <dgm:prSet/>
      <dgm:spPr>
        <a:solidFill>
          <a:srgbClr val="CF3DCF"/>
        </a:solidFill>
      </dgm:spPr>
      <dgm:t>
        <a:bodyPr/>
        <a:lstStyle/>
        <a:p>
          <a:r>
            <a:rPr lang="en-US" b="1" i="1" dirty="0" smtClean="0"/>
            <a:t>Notarization </a:t>
          </a:r>
          <a:endParaRPr lang="en-US" dirty="0"/>
        </a:p>
      </dgm:t>
    </dgm:pt>
    <dgm:pt modelId="{DD51BC52-3333-4D73-A0B4-0D1897EADB4A}" type="parTrans" cxnId="{355BC51C-58B2-4FE4-9C54-B3C2CF7C4B32}">
      <dgm:prSet/>
      <dgm:spPr/>
      <dgm:t>
        <a:bodyPr/>
        <a:lstStyle/>
        <a:p>
          <a:endParaRPr lang="en-US"/>
        </a:p>
      </dgm:t>
    </dgm:pt>
    <dgm:pt modelId="{E2A4BA7B-6215-4188-92E6-F032BC18EEA9}" type="sibTrans" cxnId="{355BC51C-58B2-4FE4-9C54-B3C2CF7C4B32}">
      <dgm:prSet/>
      <dgm:spPr/>
      <dgm:t>
        <a:bodyPr/>
        <a:lstStyle/>
        <a:p>
          <a:endParaRPr lang="en-US"/>
        </a:p>
      </dgm:t>
    </dgm:pt>
    <dgm:pt modelId="{21C0F644-0040-4F48-B4C1-5D2DE3213B7A}">
      <dgm:prSet/>
      <dgm:spPr>
        <a:solidFill>
          <a:srgbClr val="92D050"/>
        </a:solidFill>
      </dgm:spPr>
      <dgm:t>
        <a:bodyPr/>
        <a:lstStyle/>
        <a:p>
          <a:r>
            <a:rPr lang="en-US" b="1" i="1" smtClean="0"/>
            <a:t>Routing Control </a:t>
          </a:r>
          <a:endParaRPr lang="en-US" dirty="0"/>
        </a:p>
      </dgm:t>
    </dgm:pt>
    <dgm:pt modelId="{8DDEE08E-78EF-4638-863E-3634A2E7C2DB}" type="parTrans" cxnId="{1AA726CB-3A93-4ABB-A050-748F691881CB}">
      <dgm:prSet/>
      <dgm:spPr/>
      <dgm:t>
        <a:bodyPr/>
        <a:lstStyle/>
        <a:p>
          <a:endParaRPr lang="en-US"/>
        </a:p>
      </dgm:t>
    </dgm:pt>
    <dgm:pt modelId="{CDE6C35F-190C-4116-9BE3-073D10BA0C91}" type="sibTrans" cxnId="{1AA726CB-3A93-4ABB-A050-748F691881CB}">
      <dgm:prSet/>
      <dgm:spPr/>
      <dgm:t>
        <a:bodyPr/>
        <a:lstStyle/>
        <a:p>
          <a:endParaRPr lang="en-US"/>
        </a:p>
      </dgm:t>
    </dgm:pt>
    <dgm:pt modelId="{F45788C7-366C-4BA6-AEA2-376B426CC139}" type="pres">
      <dgm:prSet presAssocID="{2B974138-579C-4C92-8787-57A52CDAF0F4}" presName="Name0" presStyleCnt="0">
        <dgm:presLayoutVars>
          <dgm:chPref val="1"/>
          <dgm:dir/>
          <dgm:animOne val="branch"/>
          <dgm:animLvl val="lvl"/>
          <dgm:resizeHandles val="exact"/>
        </dgm:presLayoutVars>
      </dgm:prSet>
      <dgm:spPr/>
      <dgm:t>
        <a:bodyPr/>
        <a:lstStyle/>
        <a:p>
          <a:endParaRPr lang="en-US"/>
        </a:p>
      </dgm:t>
    </dgm:pt>
    <dgm:pt modelId="{15EA8DC8-A4ED-43F4-A3B0-584EBAF0C22A}" type="pres">
      <dgm:prSet presAssocID="{E7763562-4FDC-4079-8E4D-6D65B1D371F7}" presName="root1" presStyleCnt="0"/>
      <dgm:spPr/>
    </dgm:pt>
    <dgm:pt modelId="{39405D50-E6E3-49D1-AD4E-2FCA089457D4}" type="pres">
      <dgm:prSet presAssocID="{E7763562-4FDC-4079-8E4D-6D65B1D371F7}" presName="LevelOneTextNode" presStyleLbl="node0" presStyleIdx="0" presStyleCnt="1" custScaleX="194288" custLinFactX="-5846" custLinFactNeighborX="-100000" custLinFactNeighborY="895">
        <dgm:presLayoutVars>
          <dgm:chPref val="3"/>
        </dgm:presLayoutVars>
      </dgm:prSet>
      <dgm:spPr/>
      <dgm:t>
        <a:bodyPr/>
        <a:lstStyle/>
        <a:p>
          <a:endParaRPr lang="en-US"/>
        </a:p>
      </dgm:t>
    </dgm:pt>
    <dgm:pt modelId="{F6C4D9C2-98F3-4B4A-89CD-9239065F657E}" type="pres">
      <dgm:prSet presAssocID="{E7763562-4FDC-4079-8E4D-6D65B1D371F7}" presName="level2hierChild" presStyleCnt="0"/>
      <dgm:spPr/>
    </dgm:pt>
    <dgm:pt modelId="{133E6313-989D-480F-B4BC-4BC71C90A1E8}" type="pres">
      <dgm:prSet presAssocID="{CB539F03-8AF3-4EF8-8AB1-761B80E7B5DE}" presName="conn2-1" presStyleLbl="parChTrans1D2" presStyleIdx="0" presStyleCnt="8"/>
      <dgm:spPr/>
      <dgm:t>
        <a:bodyPr/>
        <a:lstStyle/>
        <a:p>
          <a:endParaRPr lang="en-US"/>
        </a:p>
      </dgm:t>
    </dgm:pt>
    <dgm:pt modelId="{B87F4CCF-7FCF-49ED-8FC4-FF7F490B9C36}" type="pres">
      <dgm:prSet presAssocID="{CB539F03-8AF3-4EF8-8AB1-761B80E7B5DE}" presName="connTx" presStyleLbl="parChTrans1D2" presStyleIdx="0" presStyleCnt="8"/>
      <dgm:spPr/>
      <dgm:t>
        <a:bodyPr/>
        <a:lstStyle/>
        <a:p>
          <a:endParaRPr lang="en-US"/>
        </a:p>
      </dgm:t>
    </dgm:pt>
    <dgm:pt modelId="{7798B014-565D-4F3E-8A62-3C87E05C71FB}" type="pres">
      <dgm:prSet presAssocID="{F964BFE2-B588-4ED5-8BA9-E46E260E2E0D}" presName="root2" presStyleCnt="0"/>
      <dgm:spPr/>
    </dgm:pt>
    <dgm:pt modelId="{915B1244-CFE6-464E-9C7A-5109A6892D74}" type="pres">
      <dgm:prSet presAssocID="{F964BFE2-B588-4ED5-8BA9-E46E260E2E0D}" presName="LevelTwoTextNode" presStyleLbl="node2" presStyleIdx="0" presStyleCnt="8" custScaleX="223934" custLinFactNeighborY="13681">
        <dgm:presLayoutVars>
          <dgm:chPref val="3"/>
        </dgm:presLayoutVars>
      </dgm:prSet>
      <dgm:spPr/>
      <dgm:t>
        <a:bodyPr/>
        <a:lstStyle/>
        <a:p>
          <a:endParaRPr lang="en-US"/>
        </a:p>
      </dgm:t>
    </dgm:pt>
    <dgm:pt modelId="{EF7BA793-F003-4700-8F59-409DF0EC58CE}" type="pres">
      <dgm:prSet presAssocID="{F964BFE2-B588-4ED5-8BA9-E46E260E2E0D}" presName="level3hierChild" presStyleCnt="0"/>
      <dgm:spPr/>
    </dgm:pt>
    <dgm:pt modelId="{575F75B9-159F-4C16-86B1-5A980E5624A0}" type="pres">
      <dgm:prSet presAssocID="{EE2E5154-E0C5-4E64-BA0D-D258970A2B8F}" presName="conn2-1" presStyleLbl="parChTrans1D2" presStyleIdx="1" presStyleCnt="8"/>
      <dgm:spPr/>
      <dgm:t>
        <a:bodyPr/>
        <a:lstStyle/>
        <a:p>
          <a:endParaRPr lang="en-US"/>
        </a:p>
      </dgm:t>
    </dgm:pt>
    <dgm:pt modelId="{8EAFB6A3-DA74-403C-924C-D6F5F9316CB9}" type="pres">
      <dgm:prSet presAssocID="{EE2E5154-E0C5-4E64-BA0D-D258970A2B8F}" presName="connTx" presStyleLbl="parChTrans1D2" presStyleIdx="1" presStyleCnt="8"/>
      <dgm:spPr/>
      <dgm:t>
        <a:bodyPr/>
        <a:lstStyle/>
        <a:p>
          <a:endParaRPr lang="en-US"/>
        </a:p>
      </dgm:t>
    </dgm:pt>
    <dgm:pt modelId="{1F4E3147-9698-4670-84A8-6F4D2A6284B5}" type="pres">
      <dgm:prSet presAssocID="{2D092FAF-C047-4DE9-A20F-D0F41EC7DB3E}" presName="root2" presStyleCnt="0"/>
      <dgm:spPr/>
    </dgm:pt>
    <dgm:pt modelId="{0FA406AC-8F2D-4847-86D5-5B4DB028F23F}" type="pres">
      <dgm:prSet presAssocID="{2D092FAF-C047-4DE9-A20F-D0F41EC7DB3E}" presName="LevelTwoTextNode" presStyleLbl="node2" presStyleIdx="1" presStyleCnt="8" custScaleX="223934" custLinFactNeighborX="1628" custLinFactNeighborY="13681">
        <dgm:presLayoutVars>
          <dgm:chPref val="3"/>
        </dgm:presLayoutVars>
      </dgm:prSet>
      <dgm:spPr/>
      <dgm:t>
        <a:bodyPr/>
        <a:lstStyle/>
        <a:p>
          <a:endParaRPr lang="en-US"/>
        </a:p>
      </dgm:t>
    </dgm:pt>
    <dgm:pt modelId="{D3A8B648-2C85-441B-A6D1-F36A319B0FEC}" type="pres">
      <dgm:prSet presAssocID="{2D092FAF-C047-4DE9-A20F-D0F41EC7DB3E}" presName="level3hierChild" presStyleCnt="0"/>
      <dgm:spPr/>
    </dgm:pt>
    <dgm:pt modelId="{2D4EB9AE-55D4-4A58-A445-C1C6AC3BBF4C}" type="pres">
      <dgm:prSet presAssocID="{E46A70BA-8F76-4AA7-AAFB-D77914CBA72A}" presName="conn2-1" presStyleLbl="parChTrans1D2" presStyleIdx="2" presStyleCnt="8"/>
      <dgm:spPr/>
      <dgm:t>
        <a:bodyPr/>
        <a:lstStyle/>
        <a:p>
          <a:endParaRPr lang="en-US"/>
        </a:p>
      </dgm:t>
    </dgm:pt>
    <dgm:pt modelId="{7D144569-D9A0-4A77-B641-409414E0FA59}" type="pres">
      <dgm:prSet presAssocID="{E46A70BA-8F76-4AA7-AAFB-D77914CBA72A}" presName="connTx" presStyleLbl="parChTrans1D2" presStyleIdx="2" presStyleCnt="8"/>
      <dgm:spPr/>
      <dgm:t>
        <a:bodyPr/>
        <a:lstStyle/>
        <a:p>
          <a:endParaRPr lang="en-US"/>
        </a:p>
      </dgm:t>
    </dgm:pt>
    <dgm:pt modelId="{F4B27159-4C21-41C9-9070-A76F6ED2B0FD}" type="pres">
      <dgm:prSet presAssocID="{01B026D3-0099-40E4-BDED-D6A1BA066235}" presName="root2" presStyleCnt="0"/>
      <dgm:spPr/>
    </dgm:pt>
    <dgm:pt modelId="{89F50815-A4BA-479F-A9E3-2F9AD88B2EE6}" type="pres">
      <dgm:prSet presAssocID="{01B026D3-0099-40E4-BDED-D6A1BA066235}" presName="LevelTwoTextNode" presStyleLbl="node2" presStyleIdx="2" presStyleCnt="8" custScaleX="223934" custLinFactNeighborY="13681">
        <dgm:presLayoutVars>
          <dgm:chPref val="3"/>
        </dgm:presLayoutVars>
      </dgm:prSet>
      <dgm:spPr/>
      <dgm:t>
        <a:bodyPr/>
        <a:lstStyle/>
        <a:p>
          <a:endParaRPr lang="en-US"/>
        </a:p>
      </dgm:t>
    </dgm:pt>
    <dgm:pt modelId="{E2AB0F50-07FA-4CA8-AF5D-39D46C3A829C}" type="pres">
      <dgm:prSet presAssocID="{01B026D3-0099-40E4-BDED-D6A1BA066235}" presName="level3hierChild" presStyleCnt="0"/>
      <dgm:spPr/>
    </dgm:pt>
    <dgm:pt modelId="{4BB62FD3-043A-4E08-81EE-F1F5BFF384C5}" type="pres">
      <dgm:prSet presAssocID="{C3E1D73E-420C-4EF6-8C1C-6AF21408DE11}" presName="conn2-1" presStyleLbl="parChTrans1D2" presStyleIdx="3" presStyleCnt="8"/>
      <dgm:spPr/>
      <dgm:t>
        <a:bodyPr/>
        <a:lstStyle/>
        <a:p>
          <a:endParaRPr lang="en-US"/>
        </a:p>
      </dgm:t>
    </dgm:pt>
    <dgm:pt modelId="{D54F60CA-0E9E-4111-ADD2-9D25D33C7E8F}" type="pres">
      <dgm:prSet presAssocID="{C3E1D73E-420C-4EF6-8C1C-6AF21408DE11}" presName="connTx" presStyleLbl="parChTrans1D2" presStyleIdx="3" presStyleCnt="8"/>
      <dgm:spPr/>
      <dgm:t>
        <a:bodyPr/>
        <a:lstStyle/>
        <a:p>
          <a:endParaRPr lang="en-US"/>
        </a:p>
      </dgm:t>
    </dgm:pt>
    <dgm:pt modelId="{2E9ACAA7-807D-4F13-ABF5-0F708DE126EA}" type="pres">
      <dgm:prSet presAssocID="{49471B56-3930-4283-BA6B-6A7B7DFF0CC4}" presName="root2" presStyleCnt="0"/>
      <dgm:spPr/>
    </dgm:pt>
    <dgm:pt modelId="{FF9D788F-59BF-4705-9896-31EC70FFD1C2}" type="pres">
      <dgm:prSet presAssocID="{49471B56-3930-4283-BA6B-6A7B7DFF0CC4}" presName="LevelTwoTextNode" presStyleLbl="node2" presStyleIdx="3" presStyleCnt="8" custScaleX="223934" custLinFactNeighborX="1628" custLinFactNeighborY="13681">
        <dgm:presLayoutVars>
          <dgm:chPref val="3"/>
        </dgm:presLayoutVars>
      </dgm:prSet>
      <dgm:spPr/>
      <dgm:t>
        <a:bodyPr/>
        <a:lstStyle/>
        <a:p>
          <a:endParaRPr lang="en-US"/>
        </a:p>
      </dgm:t>
    </dgm:pt>
    <dgm:pt modelId="{E4871645-20A7-435D-BFED-EF48DD1B1DAC}" type="pres">
      <dgm:prSet presAssocID="{49471B56-3930-4283-BA6B-6A7B7DFF0CC4}" presName="level3hierChild" presStyleCnt="0"/>
      <dgm:spPr/>
    </dgm:pt>
    <dgm:pt modelId="{251BC443-95AE-43BF-A3FD-F23C05EE0392}" type="pres">
      <dgm:prSet presAssocID="{D0823D5F-A724-48B3-B3A4-A025DC52E6AA}" presName="conn2-1" presStyleLbl="parChTrans1D2" presStyleIdx="4" presStyleCnt="8"/>
      <dgm:spPr/>
      <dgm:t>
        <a:bodyPr/>
        <a:lstStyle/>
        <a:p>
          <a:endParaRPr lang="en-US"/>
        </a:p>
      </dgm:t>
    </dgm:pt>
    <dgm:pt modelId="{843E125B-8BCF-49FB-A89B-50D466E91251}" type="pres">
      <dgm:prSet presAssocID="{D0823D5F-A724-48B3-B3A4-A025DC52E6AA}" presName="connTx" presStyleLbl="parChTrans1D2" presStyleIdx="4" presStyleCnt="8"/>
      <dgm:spPr/>
      <dgm:t>
        <a:bodyPr/>
        <a:lstStyle/>
        <a:p>
          <a:endParaRPr lang="en-US"/>
        </a:p>
      </dgm:t>
    </dgm:pt>
    <dgm:pt modelId="{13E1DE75-5BC5-47F4-AF0B-E0FDDB47274C}" type="pres">
      <dgm:prSet presAssocID="{1FC5CEAD-B01E-4941-A448-70043263FCE7}" presName="root2" presStyleCnt="0"/>
      <dgm:spPr/>
    </dgm:pt>
    <dgm:pt modelId="{3F025A5C-22A1-45BB-8519-059C3E3DFB0F}" type="pres">
      <dgm:prSet presAssocID="{1FC5CEAD-B01E-4941-A448-70043263FCE7}" presName="LevelTwoTextNode" presStyleLbl="node2" presStyleIdx="4" presStyleCnt="8" custScaleX="223934" custLinFactNeighborY="13681">
        <dgm:presLayoutVars>
          <dgm:chPref val="3"/>
        </dgm:presLayoutVars>
      </dgm:prSet>
      <dgm:spPr/>
      <dgm:t>
        <a:bodyPr/>
        <a:lstStyle/>
        <a:p>
          <a:endParaRPr lang="en-US"/>
        </a:p>
      </dgm:t>
    </dgm:pt>
    <dgm:pt modelId="{41ECEC59-944B-47FB-A861-B396A57679A5}" type="pres">
      <dgm:prSet presAssocID="{1FC5CEAD-B01E-4941-A448-70043263FCE7}" presName="level3hierChild" presStyleCnt="0"/>
      <dgm:spPr/>
    </dgm:pt>
    <dgm:pt modelId="{BAD28657-3E73-405D-94E3-2AC0519C6E39}" type="pres">
      <dgm:prSet presAssocID="{C907B791-EF04-4D81-973A-41E197BD3396}" presName="conn2-1" presStyleLbl="parChTrans1D2" presStyleIdx="5" presStyleCnt="8"/>
      <dgm:spPr/>
      <dgm:t>
        <a:bodyPr/>
        <a:lstStyle/>
        <a:p>
          <a:endParaRPr lang="en-US"/>
        </a:p>
      </dgm:t>
    </dgm:pt>
    <dgm:pt modelId="{D47407CE-AC08-49FF-AC8F-6E18CF1EB0A2}" type="pres">
      <dgm:prSet presAssocID="{C907B791-EF04-4D81-973A-41E197BD3396}" presName="connTx" presStyleLbl="parChTrans1D2" presStyleIdx="5" presStyleCnt="8"/>
      <dgm:spPr/>
      <dgm:t>
        <a:bodyPr/>
        <a:lstStyle/>
        <a:p>
          <a:endParaRPr lang="en-US"/>
        </a:p>
      </dgm:t>
    </dgm:pt>
    <dgm:pt modelId="{E7CE6BF5-8A00-4C3A-9889-FF28464184BE}" type="pres">
      <dgm:prSet presAssocID="{FD843A68-5614-4A64-AEC9-C9A7EB761CE0}" presName="root2" presStyleCnt="0"/>
      <dgm:spPr/>
    </dgm:pt>
    <dgm:pt modelId="{D7F6E2F2-1757-4C5A-A1DC-A461BC08BF91}" type="pres">
      <dgm:prSet presAssocID="{FD843A68-5614-4A64-AEC9-C9A7EB761CE0}" presName="LevelTwoTextNode" presStyleLbl="node2" presStyleIdx="5" presStyleCnt="8" custScaleX="223934" custLinFactNeighborY="13681">
        <dgm:presLayoutVars>
          <dgm:chPref val="3"/>
        </dgm:presLayoutVars>
      </dgm:prSet>
      <dgm:spPr/>
      <dgm:t>
        <a:bodyPr/>
        <a:lstStyle/>
        <a:p>
          <a:endParaRPr lang="en-US"/>
        </a:p>
      </dgm:t>
    </dgm:pt>
    <dgm:pt modelId="{57055129-75E5-46D5-98D1-200CD0BE59F5}" type="pres">
      <dgm:prSet presAssocID="{FD843A68-5614-4A64-AEC9-C9A7EB761CE0}" presName="level3hierChild" presStyleCnt="0"/>
      <dgm:spPr/>
    </dgm:pt>
    <dgm:pt modelId="{6F2C5042-7C97-452E-A8ED-EEE4766942BE}" type="pres">
      <dgm:prSet presAssocID="{8DDEE08E-78EF-4638-863E-3634A2E7C2DB}" presName="conn2-1" presStyleLbl="parChTrans1D2" presStyleIdx="6" presStyleCnt="8"/>
      <dgm:spPr/>
      <dgm:t>
        <a:bodyPr/>
        <a:lstStyle/>
        <a:p>
          <a:endParaRPr lang="en-US"/>
        </a:p>
      </dgm:t>
    </dgm:pt>
    <dgm:pt modelId="{34DF1EFE-1E64-481F-BE3E-98005A3D6426}" type="pres">
      <dgm:prSet presAssocID="{8DDEE08E-78EF-4638-863E-3634A2E7C2DB}" presName="connTx" presStyleLbl="parChTrans1D2" presStyleIdx="6" presStyleCnt="8"/>
      <dgm:spPr/>
      <dgm:t>
        <a:bodyPr/>
        <a:lstStyle/>
        <a:p>
          <a:endParaRPr lang="en-US"/>
        </a:p>
      </dgm:t>
    </dgm:pt>
    <dgm:pt modelId="{CA1D990E-0A1E-473E-A47A-42BD90A561BC}" type="pres">
      <dgm:prSet presAssocID="{21C0F644-0040-4F48-B4C1-5D2DE3213B7A}" presName="root2" presStyleCnt="0"/>
      <dgm:spPr/>
    </dgm:pt>
    <dgm:pt modelId="{E653A7A8-982F-4B1E-9E1D-F7DCE7533519}" type="pres">
      <dgm:prSet presAssocID="{21C0F644-0040-4F48-B4C1-5D2DE3213B7A}" presName="LevelTwoTextNode" presStyleLbl="node2" presStyleIdx="6" presStyleCnt="8" custScaleX="223934" custLinFactNeighborY="13681">
        <dgm:presLayoutVars>
          <dgm:chPref val="3"/>
        </dgm:presLayoutVars>
      </dgm:prSet>
      <dgm:spPr/>
      <dgm:t>
        <a:bodyPr/>
        <a:lstStyle/>
        <a:p>
          <a:endParaRPr lang="en-US"/>
        </a:p>
      </dgm:t>
    </dgm:pt>
    <dgm:pt modelId="{37690E32-D108-4196-BC5A-DEB9684600A4}" type="pres">
      <dgm:prSet presAssocID="{21C0F644-0040-4F48-B4C1-5D2DE3213B7A}" presName="level3hierChild" presStyleCnt="0"/>
      <dgm:spPr/>
    </dgm:pt>
    <dgm:pt modelId="{E4C507E2-23D6-4B79-A44D-8A8757C4E6B2}" type="pres">
      <dgm:prSet presAssocID="{DD51BC52-3333-4D73-A0B4-0D1897EADB4A}" presName="conn2-1" presStyleLbl="parChTrans1D2" presStyleIdx="7" presStyleCnt="8"/>
      <dgm:spPr/>
      <dgm:t>
        <a:bodyPr/>
        <a:lstStyle/>
        <a:p>
          <a:endParaRPr lang="en-US"/>
        </a:p>
      </dgm:t>
    </dgm:pt>
    <dgm:pt modelId="{8CE09C83-F383-4A33-8CCC-F8AB14D0F84C}" type="pres">
      <dgm:prSet presAssocID="{DD51BC52-3333-4D73-A0B4-0D1897EADB4A}" presName="connTx" presStyleLbl="parChTrans1D2" presStyleIdx="7" presStyleCnt="8"/>
      <dgm:spPr/>
      <dgm:t>
        <a:bodyPr/>
        <a:lstStyle/>
        <a:p>
          <a:endParaRPr lang="en-US"/>
        </a:p>
      </dgm:t>
    </dgm:pt>
    <dgm:pt modelId="{9BF57FF8-DFAC-4EED-B52C-F1FE8304666E}" type="pres">
      <dgm:prSet presAssocID="{EE59EF42-930A-48A4-8772-B73779D229D1}" presName="root2" presStyleCnt="0"/>
      <dgm:spPr/>
    </dgm:pt>
    <dgm:pt modelId="{DF2D4898-FD9C-43B8-A4D8-995DA5B7A48B}" type="pres">
      <dgm:prSet presAssocID="{EE59EF42-930A-48A4-8772-B73779D229D1}" presName="LevelTwoTextNode" presStyleLbl="node2" presStyleIdx="7" presStyleCnt="8" custScaleX="223934" custLinFactNeighborY="13681">
        <dgm:presLayoutVars>
          <dgm:chPref val="3"/>
        </dgm:presLayoutVars>
      </dgm:prSet>
      <dgm:spPr/>
      <dgm:t>
        <a:bodyPr/>
        <a:lstStyle/>
        <a:p>
          <a:endParaRPr lang="en-US"/>
        </a:p>
      </dgm:t>
    </dgm:pt>
    <dgm:pt modelId="{5CC7A425-FE6D-496E-AE98-C4952BF14342}" type="pres">
      <dgm:prSet presAssocID="{EE59EF42-930A-48A4-8772-B73779D229D1}" presName="level3hierChild" presStyleCnt="0"/>
      <dgm:spPr/>
    </dgm:pt>
  </dgm:ptLst>
  <dgm:cxnLst>
    <dgm:cxn modelId="{C7255C08-2EBA-44C7-9C94-810A77BBB137}" type="presOf" srcId="{F964BFE2-B588-4ED5-8BA9-E46E260E2E0D}" destId="{915B1244-CFE6-464E-9C7A-5109A6892D74}" srcOrd="0" destOrd="0" presId="urn:microsoft.com/office/officeart/2008/layout/HorizontalMultiLevelHierarchy"/>
    <dgm:cxn modelId="{244B4048-6089-4176-8B93-487EA3BF24D4}" type="presOf" srcId="{2D092FAF-C047-4DE9-A20F-D0F41EC7DB3E}" destId="{0FA406AC-8F2D-4847-86D5-5B4DB028F23F}" srcOrd="0" destOrd="0" presId="urn:microsoft.com/office/officeart/2008/layout/HorizontalMultiLevelHierarchy"/>
    <dgm:cxn modelId="{6AA4C88A-DF8C-48B1-88DF-E8EC3D601698}" type="presOf" srcId="{EE2E5154-E0C5-4E64-BA0D-D258970A2B8F}" destId="{8EAFB6A3-DA74-403C-924C-D6F5F9316CB9}" srcOrd="1" destOrd="0" presId="urn:microsoft.com/office/officeart/2008/layout/HorizontalMultiLevelHierarchy"/>
    <dgm:cxn modelId="{F44B2C6E-088F-4966-9B73-5C013E3FBE86}" type="presOf" srcId="{C3E1D73E-420C-4EF6-8C1C-6AF21408DE11}" destId="{D54F60CA-0E9E-4111-ADD2-9D25D33C7E8F}" srcOrd="1" destOrd="0" presId="urn:microsoft.com/office/officeart/2008/layout/HorizontalMultiLevelHierarchy"/>
    <dgm:cxn modelId="{B53B300F-9C24-4BF7-B0C6-3A4D86B15A6A}" type="presOf" srcId="{D0823D5F-A724-48B3-B3A4-A025DC52E6AA}" destId="{251BC443-95AE-43BF-A3FD-F23C05EE0392}" srcOrd="0" destOrd="0" presId="urn:microsoft.com/office/officeart/2008/layout/HorizontalMultiLevelHierarchy"/>
    <dgm:cxn modelId="{1CFB488F-58F1-409F-B9C4-B70C151B10D9}" srcId="{E7763562-4FDC-4079-8E4D-6D65B1D371F7}" destId="{F964BFE2-B588-4ED5-8BA9-E46E260E2E0D}" srcOrd="0" destOrd="0" parTransId="{CB539F03-8AF3-4EF8-8AB1-761B80E7B5DE}" sibTransId="{28970CC5-9A3D-4864-BDB4-8F9A3E544611}"/>
    <dgm:cxn modelId="{2295D8D0-570D-4F2B-A555-10A4C6C68368}" type="presOf" srcId="{1FC5CEAD-B01E-4941-A448-70043263FCE7}" destId="{3F025A5C-22A1-45BB-8519-059C3E3DFB0F}" srcOrd="0" destOrd="0" presId="urn:microsoft.com/office/officeart/2008/layout/HorizontalMultiLevelHierarchy"/>
    <dgm:cxn modelId="{5E959258-2D82-4DA7-BC46-358D95054F5D}" type="presOf" srcId="{E46A70BA-8F76-4AA7-AAFB-D77914CBA72A}" destId="{7D144569-D9A0-4A77-B641-409414E0FA59}" srcOrd="1" destOrd="0" presId="urn:microsoft.com/office/officeart/2008/layout/HorizontalMultiLevelHierarchy"/>
    <dgm:cxn modelId="{6D3E1496-6706-4C8A-93C5-8FFCC4C9959D}" srcId="{E7763562-4FDC-4079-8E4D-6D65B1D371F7}" destId="{49471B56-3930-4283-BA6B-6A7B7DFF0CC4}" srcOrd="3" destOrd="0" parTransId="{C3E1D73E-420C-4EF6-8C1C-6AF21408DE11}" sibTransId="{8790FAF0-60D5-440E-8789-D6EDD0DA13BF}"/>
    <dgm:cxn modelId="{32D329D8-F79F-4188-8C70-5F234C8F535E}" srcId="{E7763562-4FDC-4079-8E4D-6D65B1D371F7}" destId="{FD843A68-5614-4A64-AEC9-C9A7EB761CE0}" srcOrd="5" destOrd="0" parTransId="{C907B791-EF04-4D81-973A-41E197BD3396}" sibTransId="{C5FD2A1B-5C47-432B-AC21-1B3B3F19E551}"/>
    <dgm:cxn modelId="{529DA241-949E-4354-B7E5-46AFA1CE3A73}" type="presOf" srcId="{01B026D3-0099-40E4-BDED-D6A1BA066235}" destId="{89F50815-A4BA-479F-A9E3-2F9AD88B2EE6}" srcOrd="0" destOrd="0" presId="urn:microsoft.com/office/officeart/2008/layout/HorizontalMultiLevelHierarchy"/>
    <dgm:cxn modelId="{156C7C99-4798-4A34-9E1F-BC05D203B21D}" type="presOf" srcId="{D0823D5F-A724-48B3-B3A4-A025DC52E6AA}" destId="{843E125B-8BCF-49FB-A89B-50D466E91251}" srcOrd="1" destOrd="0" presId="urn:microsoft.com/office/officeart/2008/layout/HorizontalMultiLevelHierarchy"/>
    <dgm:cxn modelId="{DBE35677-3470-4DAA-B829-067CA86692B9}" type="presOf" srcId="{FD843A68-5614-4A64-AEC9-C9A7EB761CE0}" destId="{D7F6E2F2-1757-4C5A-A1DC-A461BC08BF91}" srcOrd="0" destOrd="0" presId="urn:microsoft.com/office/officeart/2008/layout/HorizontalMultiLevelHierarchy"/>
    <dgm:cxn modelId="{ED0F64F4-29AF-4E21-81D7-4C1C96C7A8B7}" srcId="{E7763562-4FDC-4079-8E4D-6D65B1D371F7}" destId="{1FC5CEAD-B01E-4941-A448-70043263FCE7}" srcOrd="4" destOrd="0" parTransId="{D0823D5F-A724-48B3-B3A4-A025DC52E6AA}" sibTransId="{C7448092-3D1E-48BD-A99B-1530647C131A}"/>
    <dgm:cxn modelId="{02739A7F-FB54-4E40-9472-110DA48D18A6}" type="presOf" srcId="{C3E1D73E-420C-4EF6-8C1C-6AF21408DE11}" destId="{4BB62FD3-043A-4E08-81EE-F1F5BFF384C5}" srcOrd="0" destOrd="0" presId="urn:microsoft.com/office/officeart/2008/layout/HorizontalMultiLevelHierarchy"/>
    <dgm:cxn modelId="{90724C63-740B-4096-B3EB-2E97FA60F830}" type="presOf" srcId="{E46A70BA-8F76-4AA7-AAFB-D77914CBA72A}" destId="{2D4EB9AE-55D4-4A58-A445-C1C6AC3BBF4C}" srcOrd="0" destOrd="0" presId="urn:microsoft.com/office/officeart/2008/layout/HorizontalMultiLevelHierarchy"/>
    <dgm:cxn modelId="{3A1063CF-3550-47B6-9721-FDAD41C9D729}" type="presOf" srcId="{EE59EF42-930A-48A4-8772-B73779D229D1}" destId="{DF2D4898-FD9C-43B8-A4D8-995DA5B7A48B}" srcOrd="0" destOrd="0" presId="urn:microsoft.com/office/officeart/2008/layout/HorizontalMultiLevelHierarchy"/>
    <dgm:cxn modelId="{F52646BA-DEE5-4419-9ABB-E0BAFCE02899}" type="presOf" srcId="{8DDEE08E-78EF-4638-863E-3634A2E7C2DB}" destId="{6F2C5042-7C97-452E-A8ED-EEE4766942BE}" srcOrd="0" destOrd="0" presId="urn:microsoft.com/office/officeart/2008/layout/HorizontalMultiLevelHierarchy"/>
    <dgm:cxn modelId="{B4D34B9E-972B-47B4-97BA-105BD3011A5B}" type="presOf" srcId="{CB539F03-8AF3-4EF8-8AB1-761B80E7B5DE}" destId="{133E6313-989D-480F-B4BC-4BC71C90A1E8}" srcOrd="0" destOrd="0" presId="urn:microsoft.com/office/officeart/2008/layout/HorizontalMultiLevelHierarchy"/>
    <dgm:cxn modelId="{721DB09B-398E-4168-BEB6-CB7FCE8BA27D}" type="presOf" srcId="{CB539F03-8AF3-4EF8-8AB1-761B80E7B5DE}" destId="{B87F4CCF-7FCF-49ED-8FC4-FF7F490B9C36}" srcOrd="1" destOrd="0" presId="urn:microsoft.com/office/officeart/2008/layout/HorizontalMultiLevelHierarchy"/>
    <dgm:cxn modelId="{15F81A17-8F81-4A92-899C-2E997097F0E5}" type="presOf" srcId="{DD51BC52-3333-4D73-A0B4-0D1897EADB4A}" destId="{8CE09C83-F383-4A33-8CCC-F8AB14D0F84C}" srcOrd="1" destOrd="0" presId="urn:microsoft.com/office/officeart/2008/layout/HorizontalMultiLevelHierarchy"/>
    <dgm:cxn modelId="{6AAB7A03-C3DB-422B-9ECC-76E477BA25D9}" type="presOf" srcId="{C907B791-EF04-4D81-973A-41E197BD3396}" destId="{D47407CE-AC08-49FF-AC8F-6E18CF1EB0A2}" srcOrd="1" destOrd="0" presId="urn:microsoft.com/office/officeart/2008/layout/HorizontalMultiLevelHierarchy"/>
    <dgm:cxn modelId="{355BC51C-58B2-4FE4-9C54-B3C2CF7C4B32}" srcId="{E7763562-4FDC-4079-8E4D-6D65B1D371F7}" destId="{EE59EF42-930A-48A4-8772-B73779D229D1}" srcOrd="7" destOrd="0" parTransId="{DD51BC52-3333-4D73-A0B4-0D1897EADB4A}" sibTransId="{E2A4BA7B-6215-4188-92E6-F032BC18EEA9}"/>
    <dgm:cxn modelId="{1AA726CB-3A93-4ABB-A050-748F691881CB}" srcId="{E7763562-4FDC-4079-8E4D-6D65B1D371F7}" destId="{21C0F644-0040-4F48-B4C1-5D2DE3213B7A}" srcOrd="6" destOrd="0" parTransId="{8DDEE08E-78EF-4638-863E-3634A2E7C2DB}" sibTransId="{CDE6C35F-190C-4116-9BE3-073D10BA0C91}"/>
    <dgm:cxn modelId="{42FF108D-D8A2-4913-8E57-3ED3EAA01F81}" type="presOf" srcId="{C907B791-EF04-4D81-973A-41E197BD3396}" destId="{BAD28657-3E73-405D-94E3-2AC0519C6E39}" srcOrd="0" destOrd="0" presId="urn:microsoft.com/office/officeart/2008/layout/HorizontalMultiLevelHierarchy"/>
    <dgm:cxn modelId="{588264DC-5FCB-41C9-B082-367BC9832AEB}" type="presOf" srcId="{21C0F644-0040-4F48-B4C1-5D2DE3213B7A}" destId="{E653A7A8-982F-4B1E-9E1D-F7DCE7533519}" srcOrd="0" destOrd="0" presId="urn:microsoft.com/office/officeart/2008/layout/HorizontalMultiLevelHierarchy"/>
    <dgm:cxn modelId="{BC8DF046-7869-483F-AF73-2D6B4772A66B}" srcId="{E7763562-4FDC-4079-8E4D-6D65B1D371F7}" destId="{01B026D3-0099-40E4-BDED-D6A1BA066235}" srcOrd="2" destOrd="0" parTransId="{E46A70BA-8F76-4AA7-AAFB-D77914CBA72A}" sibTransId="{E364B922-1E02-4ABD-ACAD-9DBFB8F18169}"/>
    <dgm:cxn modelId="{D75F8423-84D0-4A00-B85B-9B6FA43CA499}" srcId="{E7763562-4FDC-4079-8E4D-6D65B1D371F7}" destId="{2D092FAF-C047-4DE9-A20F-D0F41EC7DB3E}" srcOrd="1" destOrd="0" parTransId="{EE2E5154-E0C5-4E64-BA0D-D258970A2B8F}" sibTransId="{5E076977-3CF3-492F-BE54-9D3B00CE7D65}"/>
    <dgm:cxn modelId="{871DFA71-D854-4E92-A4D5-32279F501906}" type="presOf" srcId="{EE2E5154-E0C5-4E64-BA0D-D258970A2B8F}" destId="{575F75B9-159F-4C16-86B1-5A980E5624A0}" srcOrd="0" destOrd="0" presId="urn:microsoft.com/office/officeart/2008/layout/HorizontalMultiLevelHierarchy"/>
    <dgm:cxn modelId="{1F0082E2-113C-4EA4-9EEB-E45B49EE68BE}" type="presOf" srcId="{8DDEE08E-78EF-4638-863E-3634A2E7C2DB}" destId="{34DF1EFE-1E64-481F-BE3E-98005A3D6426}" srcOrd="1" destOrd="0" presId="urn:microsoft.com/office/officeart/2008/layout/HorizontalMultiLevelHierarchy"/>
    <dgm:cxn modelId="{9537777E-FE99-4E1A-8CF7-5E9F3FF13C90}" type="presOf" srcId="{49471B56-3930-4283-BA6B-6A7B7DFF0CC4}" destId="{FF9D788F-59BF-4705-9896-31EC70FFD1C2}" srcOrd="0" destOrd="0" presId="urn:microsoft.com/office/officeart/2008/layout/HorizontalMultiLevelHierarchy"/>
    <dgm:cxn modelId="{B24E8B83-7E63-404F-A3C2-B98D3DC63E04}" type="presOf" srcId="{DD51BC52-3333-4D73-A0B4-0D1897EADB4A}" destId="{E4C507E2-23D6-4B79-A44D-8A8757C4E6B2}" srcOrd="0" destOrd="0" presId="urn:microsoft.com/office/officeart/2008/layout/HorizontalMultiLevelHierarchy"/>
    <dgm:cxn modelId="{62786118-D870-4374-8955-D7CB75F62714}" type="presOf" srcId="{E7763562-4FDC-4079-8E4D-6D65B1D371F7}" destId="{39405D50-E6E3-49D1-AD4E-2FCA089457D4}" srcOrd="0" destOrd="0" presId="urn:microsoft.com/office/officeart/2008/layout/HorizontalMultiLevelHierarchy"/>
    <dgm:cxn modelId="{DFACAFD0-38F4-47D6-9660-E86570B6EEB1}" type="presOf" srcId="{2B974138-579C-4C92-8787-57A52CDAF0F4}" destId="{F45788C7-366C-4BA6-AEA2-376B426CC139}" srcOrd="0" destOrd="0" presId="urn:microsoft.com/office/officeart/2008/layout/HorizontalMultiLevelHierarchy"/>
    <dgm:cxn modelId="{038E7FC8-3A2E-491D-A788-8222E1EFCCC4}" srcId="{2B974138-579C-4C92-8787-57A52CDAF0F4}" destId="{E7763562-4FDC-4079-8E4D-6D65B1D371F7}" srcOrd="0" destOrd="0" parTransId="{A14ABFDE-57F6-4F96-BCD7-2107CD4EE1F7}" sibTransId="{4F2BBB72-888E-433B-B91D-24F6B936B3A4}"/>
    <dgm:cxn modelId="{5027305A-A7B6-48A1-97E5-268B05BE7130}" type="presParOf" srcId="{F45788C7-366C-4BA6-AEA2-376B426CC139}" destId="{15EA8DC8-A4ED-43F4-A3B0-584EBAF0C22A}" srcOrd="0" destOrd="0" presId="urn:microsoft.com/office/officeart/2008/layout/HorizontalMultiLevelHierarchy"/>
    <dgm:cxn modelId="{965EEB20-0259-417C-9629-D15305CBFCA4}" type="presParOf" srcId="{15EA8DC8-A4ED-43F4-A3B0-584EBAF0C22A}" destId="{39405D50-E6E3-49D1-AD4E-2FCA089457D4}" srcOrd="0" destOrd="0" presId="urn:microsoft.com/office/officeart/2008/layout/HorizontalMultiLevelHierarchy"/>
    <dgm:cxn modelId="{024CD413-0C28-4C24-B76A-241646A5D91E}" type="presParOf" srcId="{15EA8DC8-A4ED-43F4-A3B0-584EBAF0C22A}" destId="{F6C4D9C2-98F3-4B4A-89CD-9239065F657E}" srcOrd="1" destOrd="0" presId="urn:microsoft.com/office/officeart/2008/layout/HorizontalMultiLevelHierarchy"/>
    <dgm:cxn modelId="{70EC8A7F-71CF-412D-9964-64BFB94E67BB}" type="presParOf" srcId="{F6C4D9C2-98F3-4B4A-89CD-9239065F657E}" destId="{133E6313-989D-480F-B4BC-4BC71C90A1E8}" srcOrd="0" destOrd="0" presId="urn:microsoft.com/office/officeart/2008/layout/HorizontalMultiLevelHierarchy"/>
    <dgm:cxn modelId="{98AE74DD-CC96-4DFB-881E-4C6EAE56D51F}" type="presParOf" srcId="{133E6313-989D-480F-B4BC-4BC71C90A1E8}" destId="{B87F4CCF-7FCF-49ED-8FC4-FF7F490B9C36}" srcOrd="0" destOrd="0" presId="urn:microsoft.com/office/officeart/2008/layout/HorizontalMultiLevelHierarchy"/>
    <dgm:cxn modelId="{E21A230B-8996-48F1-970F-48794FBC67D5}" type="presParOf" srcId="{F6C4D9C2-98F3-4B4A-89CD-9239065F657E}" destId="{7798B014-565D-4F3E-8A62-3C87E05C71FB}" srcOrd="1" destOrd="0" presId="urn:microsoft.com/office/officeart/2008/layout/HorizontalMultiLevelHierarchy"/>
    <dgm:cxn modelId="{7428D4CC-B9F0-4A9B-847C-4604E30CFC8B}" type="presParOf" srcId="{7798B014-565D-4F3E-8A62-3C87E05C71FB}" destId="{915B1244-CFE6-464E-9C7A-5109A6892D74}" srcOrd="0" destOrd="0" presId="urn:microsoft.com/office/officeart/2008/layout/HorizontalMultiLevelHierarchy"/>
    <dgm:cxn modelId="{160F07BB-CB29-40B2-A423-D6CCFCF776D3}" type="presParOf" srcId="{7798B014-565D-4F3E-8A62-3C87E05C71FB}" destId="{EF7BA793-F003-4700-8F59-409DF0EC58CE}" srcOrd="1" destOrd="0" presId="urn:microsoft.com/office/officeart/2008/layout/HorizontalMultiLevelHierarchy"/>
    <dgm:cxn modelId="{D67161A4-C1B8-4D67-A3CB-2BB694AEC293}" type="presParOf" srcId="{F6C4D9C2-98F3-4B4A-89CD-9239065F657E}" destId="{575F75B9-159F-4C16-86B1-5A980E5624A0}" srcOrd="2" destOrd="0" presId="urn:microsoft.com/office/officeart/2008/layout/HorizontalMultiLevelHierarchy"/>
    <dgm:cxn modelId="{E719D147-CBE1-451E-9B27-0DD54F9CD337}" type="presParOf" srcId="{575F75B9-159F-4C16-86B1-5A980E5624A0}" destId="{8EAFB6A3-DA74-403C-924C-D6F5F9316CB9}" srcOrd="0" destOrd="0" presId="urn:microsoft.com/office/officeart/2008/layout/HorizontalMultiLevelHierarchy"/>
    <dgm:cxn modelId="{B628C72A-5210-474E-B799-C9C1AAE38BE7}" type="presParOf" srcId="{F6C4D9C2-98F3-4B4A-89CD-9239065F657E}" destId="{1F4E3147-9698-4670-84A8-6F4D2A6284B5}" srcOrd="3" destOrd="0" presId="urn:microsoft.com/office/officeart/2008/layout/HorizontalMultiLevelHierarchy"/>
    <dgm:cxn modelId="{8499363E-AFAE-405A-88A6-C41EDE10574E}" type="presParOf" srcId="{1F4E3147-9698-4670-84A8-6F4D2A6284B5}" destId="{0FA406AC-8F2D-4847-86D5-5B4DB028F23F}" srcOrd="0" destOrd="0" presId="urn:microsoft.com/office/officeart/2008/layout/HorizontalMultiLevelHierarchy"/>
    <dgm:cxn modelId="{CF847AE9-D19F-4B1F-803C-9737A58ECA45}" type="presParOf" srcId="{1F4E3147-9698-4670-84A8-6F4D2A6284B5}" destId="{D3A8B648-2C85-441B-A6D1-F36A319B0FEC}" srcOrd="1" destOrd="0" presId="urn:microsoft.com/office/officeart/2008/layout/HorizontalMultiLevelHierarchy"/>
    <dgm:cxn modelId="{0A245AA7-755E-4A76-902C-B7B96D700675}" type="presParOf" srcId="{F6C4D9C2-98F3-4B4A-89CD-9239065F657E}" destId="{2D4EB9AE-55D4-4A58-A445-C1C6AC3BBF4C}" srcOrd="4" destOrd="0" presId="urn:microsoft.com/office/officeart/2008/layout/HorizontalMultiLevelHierarchy"/>
    <dgm:cxn modelId="{6FBED6BD-A314-4BB9-8AF5-BF3AFA73CBE3}" type="presParOf" srcId="{2D4EB9AE-55D4-4A58-A445-C1C6AC3BBF4C}" destId="{7D144569-D9A0-4A77-B641-409414E0FA59}" srcOrd="0" destOrd="0" presId="urn:microsoft.com/office/officeart/2008/layout/HorizontalMultiLevelHierarchy"/>
    <dgm:cxn modelId="{BFB93E40-C3AB-458D-B7BE-AE5440CE25B6}" type="presParOf" srcId="{F6C4D9C2-98F3-4B4A-89CD-9239065F657E}" destId="{F4B27159-4C21-41C9-9070-A76F6ED2B0FD}" srcOrd="5" destOrd="0" presId="urn:microsoft.com/office/officeart/2008/layout/HorizontalMultiLevelHierarchy"/>
    <dgm:cxn modelId="{58D7DF4D-9963-4144-A200-2B3504CFB64D}" type="presParOf" srcId="{F4B27159-4C21-41C9-9070-A76F6ED2B0FD}" destId="{89F50815-A4BA-479F-A9E3-2F9AD88B2EE6}" srcOrd="0" destOrd="0" presId="urn:microsoft.com/office/officeart/2008/layout/HorizontalMultiLevelHierarchy"/>
    <dgm:cxn modelId="{C30D6BE2-D962-40DB-A3F6-D6F5995C2CFA}" type="presParOf" srcId="{F4B27159-4C21-41C9-9070-A76F6ED2B0FD}" destId="{E2AB0F50-07FA-4CA8-AF5D-39D46C3A829C}" srcOrd="1" destOrd="0" presId="urn:microsoft.com/office/officeart/2008/layout/HorizontalMultiLevelHierarchy"/>
    <dgm:cxn modelId="{206058C6-9FA5-468E-AD84-3D10F5E6F1D4}" type="presParOf" srcId="{F6C4D9C2-98F3-4B4A-89CD-9239065F657E}" destId="{4BB62FD3-043A-4E08-81EE-F1F5BFF384C5}" srcOrd="6" destOrd="0" presId="urn:microsoft.com/office/officeart/2008/layout/HorizontalMultiLevelHierarchy"/>
    <dgm:cxn modelId="{32E167C3-9C0B-409D-8609-31BD62BFEC0B}" type="presParOf" srcId="{4BB62FD3-043A-4E08-81EE-F1F5BFF384C5}" destId="{D54F60CA-0E9E-4111-ADD2-9D25D33C7E8F}" srcOrd="0" destOrd="0" presId="urn:microsoft.com/office/officeart/2008/layout/HorizontalMultiLevelHierarchy"/>
    <dgm:cxn modelId="{C26A2554-EB4E-4AAE-8465-DF97A67A96DB}" type="presParOf" srcId="{F6C4D9C2-98F3-4B4A-89CD-9239065F657E}" destId="{2E9ACAA7-807D-4F13-ABF5-0F708DE126EA}" srcOrd="7" destOrd="0" presId="urn:microsoft.com/office/officeart/2008/layout/HorizontalMultiLevelHierarchy"/>
    <dgm:cxn modelId="{7134BE18-C8D6-4CBE-9822-849DFD1D2875}" type="presParOf" srcId="{2E9ACAA7-807D-4F13-ABF5-0F708DE126EA}" destId="{FF9D788F-59BF-4705-9896-31EC70FFD1C2}" srcOrd="0" destOrd="0" presId="urn:microsoft.com/office/officeart/2008/layout/HorizontalMultiLevelHierarchy"/>
    <dgm:cxn modelId="{1B850486-6F77-4305-938A-852A2818B72D}" type="presParOf" srcId="{2E9ACAA7-807D-4F13-ABF5-0F708DE126EA}" destId="{E4871645-20A7-435D-BFED-EF48DD1B1DAC}" srcOrd="1" destOrd="0" presId="urn:microsoft.com/office/officeart/2008/layout/HorizontalMultiLevelHierarchy"/>
    <dgm:cxn modelId="{ADA15EED-8D5F-4FE2-8A75-D39B8A059D26}" type="presParOf" srcId="{F6C4D9C2-98F3-4B4A-89CD-9239065F657E}" destId="{251BC443-95AE-43BF-A3FD-F23C05EE0392}" srcOrd="8" destOrd="0" presId="urn:microsoft.com/office/officeart/2008/layout/HorizontalMultiLevelHierarchy"/>
    <dgm:cxn modelId="{18E60BF8-9464-44A6-8395-39243F6FBE69}" type="presParOf" srcId="{251BC443-95AE-43BF-A3FD-F23C05EE0392}" destId="{843E125B-8BCF-49FB-A89B-50D466E91251}" srcOrd="0" destOrd="0" presId="urn:microsoft.com/office/officeart/2008/layout/HorizontalMultiLevelHierarchy"/>
    <dgm:cxn modelId="{73780D53-2623-45DF-86EC-3A9EDA5726BE}" type="presParOf" srcId="{F6C4D9C2-98F3-4B4A-89CD-9239065F657E}" destId="{13E1DE75-5BC5-47F4-AF0B-E0FDDB47274C}" srcOrd="9" destOrd="0" presId="urn:microsoft.com/office/officeart/2008/layout/HorizontalMultiLevelHierarchy"/>
    <dgm:cxn modelId="{5926BB85-1C46-4AA5-B3A1-A71646A7B5F8}" type="presParOf" srcId="{13E1DE75-5BC5-47F4-AF0B-E0FDDB47274C}" destId="{3F025A5C-22A1-45BB-8519-059C3E3DFB0F}" srcOrd="0" destOrd="0" presId="urn:microsoft.com/office/officeart/2008/layout/HorizontalMultiLevelHierarchy"/>
    <dgm:cxn modelId="{F6F4770C-58D7-4192-B95D-A443E938D745}" type="presParOf" srcId="{13E1DE75-5BC5-47F4-AF0B-E0FDDB47274C}" destId="{41ECEC59-944B-47FB-A861-B396A57679A5}" srcOrd="1" destOrd="0" presId="urn:microsoft.com/office/officeart/2008/layout/HorizontalMultiLevelHierarchy"/>
    <dgm:cxn modelId="{E8260F90-8914-4F77-B8F4-1705B91C30DA}" type="presParOf" srcId="{F6C4D9C2-98F3-4B4A-89CD-9239065F657E}" destId="{BAD28657-3E73-405D-94E3-2AC0519C6E39}" srcOrd="10" destOrd="0" presId="urn:microsoft.com/office/officeart/2008/layout/HorizontalMultiLevelHierarchy"/>
    <dgm:cxn modelId="{982A0463-23CD-4C7B-BB8E-829001BC954A}" type="presParOf" srcId="{BAD28657-3E73-405D-94E3-2AC0519C6E39}" destId="{D47407CE-AC08-49FF-AC8F-6E18CF1EB0A2}" srcOrd="0" destOrd="0" presId="urn:microsoft.com/office/officeart/2008/layout/HorizontalMultiLevelHierarchy"/>
    <dgm:cxn modelId="{E11B3145-9DEF-426E-ADF0-4D05AB8D17B0}" type="presParOf" srcId="{F6C4D9C2-98F3-4B4A-89CD-9239065F657E}" destId="{E7CE6BF5-8A00-4C3A-9889-FF28464184BE}" srcOrd="11" destOrd="0" presId="urn:microsoft.com/office/officeart/2008/layout/HorizontalMultiLevelHierarchy"/>
    <dgm:cxn modelId="{C3FF8C77-0EA0-48B7-874B-29ADCDA8BCC8}" type="presParOf" srcId="{E7CE6BF5-8A00-4C3A-9889-FF28464184BE}" destId="{D7F6E2F2-1757-4C5A-A1DC-A461BC08BF91}" srcOrd="0" destOrd="0" presId="urn:microsoft.com/office/officeart/2008/layout/HorizontalMultiLevelHierarchy"/>
    <dgm:cxn modelId="{D42F4F3A-5A04-4443-87EA-871FC81566D8}" type="presParOf" srcId="{E7CE6BF5-8A00-4C3A-9889-FF28464184BE}" destId="{57055129-75E5-46D5-98D1-200CD0BE59F5}" srcOrd="1" destOrd="0" presId="urn:microsoft.com/office/officeart/2008/layout/HorizontalMultiLevelHierarchy"/>
    <dgm:cxn modelId="{19246D8C-EBD4-40D8-9D6B-40630C3DDB02}" type="presParOf" srcId="{F6C4D9C2-98F3-4B4A-89CD-9239065F657E}" destId="{6F2C5042-7C97-452E-A8ED-EEE4766942BE}" srcOrd="12" destOrd="0" presId="urn:microsoft.com/office/officeart/2008/layout/HorizontalMultiLevelHierarchy"/>
    <dgm:cxn modelId="{1B9F3ECC-F655-43F4-8F16-7004C63F6629}" type="presParOf" srcId="{6F2C5042-7C97-452E-A8ED-EEE4766942BE}" destId="{34DF1EFE-1E64-481F-BE3E-98005A3D6426}" srcOrd="0" destOrd="0" presId="urn:microsoft.com/office/officeart/2008/layout/HorizontalMultiLevelHierarchy"/>
    <dgm:cxn modelId="{B2288C05-73E5-4850-A758-5B7DC6296FED}" type="presParOf" srcId="{F6C4D9C2-98F3-4B4A-89CD-9239065F657E}" destId="{CA1D990E-0A1E-473E-A47A-42BD90A561BC}" srcOrd="13" destOrd="0" presId="urn:microsoft.com/office/officeart/2008/layout/HorizontalMultiLevelHierarchy"/>
    <dgm:cxn modelId="{FF6F09CD-5B80-47D6-83F5-ED5198F112F1}" type="presParOf" srcId="{CA1D990E-0A1E-473E-A47A-42BD90A561BC}" destId="{E653A7A8-982F-4B1E-9E1D-F7DCE7533519}" srcOrd="0" destOrd="0" presId="urn:microsoft.com/office/officeart/2008/layout/HorizontalMultiLevelHierarchy"/>
    <dgm:cxn modelId="{44261476-EB43-4456-8219-3D2145169399}" type="presParOf" srcId="{CA1D990E-0A1E-473E-A47A-42BD90A561BC}" destId="{37690E32-D108-4196-BC5A-DEB9684600A4}" srcOrd="1" destOrd="0" presId="urn:microsoft.com/office/officeart/2008/layout/HorizontalMultiLevelHierarchy"/>
    <dgm:cxn modelId="{BB3053C4-44DC-411B-84EB-766E4942C941}" type="presParOf" srcId="{F6C4D9C2-98F3-4B4A-89CD-9239065F657E}" destId="{E4C507E2-23D6-4B79-A44D-8A8757C4E6B2}" srcOrd="14" destOrd="0" presId="urn:microsoft.com/office/officeart/2008/layout/HorizontalMultiLevelHierarchy"/>
    <dgm:cxn modelId="{3D446C11-5DBF-49A9-B45B-A83DE0431C36}" type="presParOf" srcId="{E4C507E2-23D6-4B79-A44D-8A8757C4E6B2}" destId="{8CE09C83-F383-4A33-8CCC-F8AB14D0F84C}" srcOrd="0" destOrd="0" presId="urn:microsoft.com/office/officeart/2008/layout/HorizontalMultiLevelHierarchy"/>
    <dgm:cxn modelId="{EBF11CA3-11F1-4DC9-83B3-4F8F00252F5D}" type="presParOf" srcId="{F6C4D9C2-98F3-4B4A-89CD-9239065F657E}" destId="{9BF57FF8-DFAC-4EED-B52C-F1FE8304666E}" srcOrd="15" destOrd="0" presId="urn:microsoft.com/office/officeart/2008/layout/HorizontalMultiLevelHierarchy"/>
    <dgm:cxn modelId="{235554B6-0489-4F4A-807D-55E2BC621788}" type="presParOf" srcId="{9BF57FF8-DFAC-4EED-B52C-F1FE8304666E}" destId="{DF2D4898-FD9C-43B8-A4D8-995DA5B7A48B}" srcOrd="0" destOrd="0" presId="urn:microsoft.com/office/officeart/2008/layout/HorizontalMultiLevelHierarchy"/>
    <dgm:cxn modelId="{AE3DC075-1EAA-45B2-89A6-E172DFB00D81}" type="presParOf" srcId="{9BF57FF8-DFAC-4EED-B52C-F1FE8304666E}" destId="{5CC7A425-FE6D-496E-AE98-C4952BF1434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B9A727-78BB-4023-86E8-2E636A4C9D77}"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9DE2D6F6-24BA-40F6-A336-090564468CDF}">
      <dgm:prSet phldrT="[Text]"/>
      <dgm:spPr/>
      <dgm:t>
        <a:bodyPr/>
        <a:lstStyle/>
        <a:p>
          <a:r>
            <a:rPr lang="en-US" b="1" dirty="0" smtClean="0"/>
            <a:t>Data Integrity</a:t>
          </a:r>
          <a:endParaRPr lang="en-US" b="1" dirty="0"/>
        </a:p>
      </dgm:t>
    </dgm:pt>
    <dgm:pt modelId="{FD65E924-5363-4709-8044-0F9C01ED0A58}" type="parTrans" cxnId="{7DB71F20-350F-4DAA-BE4C-5E421C34C6B5}">
      <dgm:prSet/>
      <dgm:spPr/>
      <dgm:t>
        <a:bodyPr/>
        <a:lstStyle/>
        <a:p>
          <a:endParaRPr lang="en-US"/>
        </a:p>
      </dgm:t>
    </dgm:pt>
    <dgm:pt modelId="{518EFEE7-658F-49B0-8807-F96F6F2B49D3}" type="sibTrans" cxnId="{7DB71F20-350F-4DAA-BE4C-5E421C34C6B5}">
      <dgm:prSet/>
      <dgm:spPr/>
      <dgm:t>
        <a:bodyPr/>
        <a:lstStyle/>
        <a:p>
          <a:endParaRPr lang="en-US"/>
        </a:p>
      </dgm:t>
    </dgm:pt>
    <dgm:pt modelId="{4654AB88-0013-4765-ABAB-11DD5ECEF500}">
      <dgm:prSet phldrT="[Text]"/>
      <dgm:spPr/>
      <dgm:t>
        <a:bodyPr/>
        <a:lstStyle/>
        <a:p>
          <a:r>
            <a:rPr lang="en-US" b="1" dirty="0" smtClean="0"/>
            <a:t>Truthful</a:t>
          </a:r>
          <a:endParaRPr lang="en-US" b="1" dirty="0"/>
        </a:p>
      </dgm:t>
    </dgm:pt>
    <dgm:pt modelId="{F22D5AD7-709E-4575-BF36-8035DBF13571}" type="parTrans" cxnId="{41A68B0F-3C23-458D-9096-DD4766D33DF5}">
      <dgm:prSet/>
      <dgm:spPr/>
      <dgm:t>
        <a:bodyPr/>
        <a:lstStyle/>
        <a:p>
          <a:endParaRPr lang="en-US"/>
        </a:p>
      </dgm:t>
    </dgm:pt>
    <dgm:pt modelId="{56232B5E-9DB1-4A99-83AE-BAA14F457D46}" type="sibTrans" cxnId="{41A68B0F-3C23-458D-9096-DD4766D33DF5}">
      <dgm:prSet/>
      <dgm:spPr/>
      <dgm:t>
        <a:bodyPr/>
        <a:lstStyle/>
        <a:p>
          <a:endParaRPr lang="en-US"/>
        </a:p>
      </dgm:t>
    </dgm:pt>
    <dgm:pt modelId="{57CAAD81-EF52-4F6A-9870-1E19F11B75C5}">
      <dgm:prSet phldrT="[Text]"/>
      <dgm:spPr/>
      <dgm:t>
        <a:bodyPr/>
        <a:lstStyle/>
        <a:p>
          <a:r>
            <a:rPr lang="en-US" b="1" dirty="0" smtClean="0"/>
            <a:t>Complete</a:t>
          </a:r>
          <a:endParaRPr lang="en-US" b="1" dirty="0"/>
        </a:p>
      </dgm:t>
    </dgm:pt>
    <dgm:pt modelId="{FF566618-3E56-4198-A8AA-12C8E6E9D786}" type="parTrans" cxnId="{CEBBC0A3-4F73-45C9-BF3A-DF74833640F3}">
      <dgm:prSet/>
      <dgm:spPr/>
      <dgm:t>
        <a:bodyPr/>
        <a:lstStyle/>
        <a:p>
          <a:endParaRPr lang="en-US"/>
        </a:p>
      </dgm:t>
    </dgm:pt>
    <dgm:pt modelId="{54DF66CD-BC7B-480F-8AE1-50F6718225EE}" type="sibTrans" cxnId="{CEBBC0A3-4F73-45C9-BF3A-DF74833640F3}">
      <dgm:prSet/>
      <dgm:spPr/>
      <dgm:t>
        <a:bodyPr/>
        <a:lstStyle/>
        <a:p>
          <a:endParaRPr lang="en-US"/>
        </a:p>
      </dgm:t>
    </dgm:pt>
    <dgm:pt modelId="{8F77551F-0859-4222-A5D2-1DBE23914771}">
      <dgm:prSet phldrT="[Text]"/>
      <dgm:spPr/>
      <dgm:t>
        <a:bodyPr/>
        <a:lstStyle/>
        <a:p>
          <a:r>
            <a:rPr lang="en-US" b="1" dirty="0" smtClean="0"/>
            <a:t>Retrievable</a:t>
          </a:r>
          <a:endParaRPr lang="en-US" b="1" dirty="0"/>
        </a:p>
      </dgm:t>
    </dgm:pt>
    <dgm:pt modelId="{81DA7953-D3C4-46E3-A511-C311EDF9134A}" type="parTrans" cxnId="{E80388FB-B740-4507-A867-E28170AF44A1}">
      <dgm:prSet/>
      <dgm:spPr/>
      <dgm:t>
        <a:bodyPr/>
        <a:lstStyle/>
        <a:p>
          <a:endParaRPr lang="en-US"/>
        </a:p>
      </dgm:t>
    </dgm:pt>
    <dgm:pt modelId="{7CF9DC4B-E330-4469-A301-9A9140F7EA60}" type="sibTrans" cxnId="{E80388FB-B740-4507-A867-E28170AF44A1}">
      <dgm:prSet/>
      <dgm:spPr/>
      <dgm:t>
        <a:bodyPr/>
        <a:lstStyle/>
        <a:p>
          <a:endParaRPr lang="en-US"/>
        </a:p>
      </dgm:t>
    </dgm:pt>
    <dgm:pt modelId="{B63DA4EE-365D-4F95-9A5E-620BD8A03A7B}">
      <dgm:prSet phldrT="[Text]"/>
      <dgm:spPr/>
      <dgm:t>
        <a:bodyPr/>
        <a:lstStyle/>
        <a:p>
          <a:r>
            <a:rPr lang="en-US" b="1" dirty="0" smtClean="0"/>
            <a:t>Verifiable</a:t>
          </a:r>
          <a:endParaRPr lang="en-US" b="1" dirty="0"/>
        </a:p>
      </dgm:t>
    </dgm:pt>
    <dgm:pt modelId="{3F7427CE-EE8F-4091-AFA4-1B620776F47B}" type="parTrans" cxnId="{C44303BC-7D85-44C9-938D-BAA45107F162}">
      <dgm:prSet/>
      <dgm:spPr/>
      <dgm:t>
        <a:bodyPr/>
        <a:lstStyle/>
        <a:p>
          <a:endParaRPr lang="en-US"/>
        </a:p>
      </dgm:t>
    </dgm:pt>
    <dgm:pt modelId="{2D5A2CFD-7BE9-4B97-9C48-42C405B57C58}" type="sibTrans" cxnId="{C44303BC-7D85-44C9-938D-BAA45107F162}">
      <dgm:prSet/>
      <dgm:spPr/>
      <dgm:t>
        <a:bodyPr/>
        <a:lstStyle/>
        <a:p>
          <a:endParaRPr lang="en-US"/>
        </a:p>
      </dgm:t>
    </dgm:pt>
    <dgm:pt modelId="{1FF18DC7-2928-4D19-886F-D3DD933CBF66}">
      <dgm:prSet phldrT="[Text]"/>
      <dgm:spPr/>
      <dgm:t>
        <a:bodyPr/>
        <a:lstStyle/>
        <a:p>
          <a:endParaRPr lang="en-US"/>
        </a:p>
      </dgm:t>
    </dgm:pt>
    <dgm:pt modelId="{F4845F6E-ED5E-47CB-A808-81C5A091AAA3}" type="parTrans" cxnId="{68BEFBE0-53CA-452D-B38B-8E4BE99EEF0C}">
      <dgm:prSet/>
      <dgm:spPr/>
      <dgm:t>
        <a:bodyPr/>
        <a:lstStyle/>
        <a:p>
          <a:endParaRPr lang="en-US"/>
        </a:p>
      </dgm:t>
    </dgm:pt>
    <dgm:pt modelId="{116FC86D-FF4E-46C8-903F-C6CDAB24C852}" type="sibTrans" cxnId="{68BEFBE0-53CA-452D-B38B-8E4BE99EEF0C}">
      <dgm:prSet/>
      <dgm:spPr/>
      <dgm:t>
        <a:bodyPr/>
        <a:lstStyle/>
        <a:p>
          <a:endParaRPr lang="en-US"/>
        </a:p>
      </dgm:t>
    </dgm:pt>
    <dgm:pt modelId="{043FCE34-91D7-4CDC-B2D9-10E225FF6C0D}">
      <dgm:prSet/>
      <dgm:spPr/>
      <dgm:t>
        <a:bodyPr/>
        <a:lstStyle/>
        <a:p>
          <a:r>
            <a:rPr lang="en-US" b="1" dirty="0" smtClean="0"/>
            <a:t>Accurate</a:t>
          </a:r>
          <a:endParaRPr lang="en-US" b="1" dirty="0"/>
        </a:p>
      </dgm:t>
    </dgm:pt>
    <dgm:pt modelId="{8521FE29-D97A-4E26-B190-5F00A37D7700}" type="parTrans" cxnId="{0AFA5DD4-C7C4-46F1-B86D-CE6474D88B08}">
      <dgm:prSet/>
      <dgm:spPr/>
      <dgm:t>
        <a:bodyPr/>
        <a:lstStyle/>
        <a:p>
          <a:endParaRPr lang="en-US"/>
        </a:p>
      </dgm:t>
    </dgm:pt>
    <dgm:pt modelId="{0943AB1B-E006-4DF9-84DA-34647DF37145}" type="sibTrans" cxnId="{0AFA5DD4-C7C4-46F1-B86D-CE6474D88B08}">
      <dgm:prSet/>
      <dgm:spPr/>
      <dgm:t>
        <a:bodyPr/>
        <a:lstStyle/>
        <a:p>
          <a:endParaRPr lang="en-US"/>
        </a:p>
      </dgm:t>
    </dgm:pt>
    <dgm:pt modelId="{81ECD956-5A94-453F-A652-C2FD8743B318}" type="pres">
      <dgm:prSet presAssocID="{75B9A727-78BB-4023-86E8-2E636A4C9D77}" presName="Name0" presStyleCnt="0">
        <dgm:presLayoutVars>
          <dgm:chMax val="1"/>
          <dgm:dir/>
          <dgm:animLvl val="ctr"/>
          <dgm:resizeHandles val="exact"/>
        </dgm:presLayoutVars>
      </dgm:prSet>
      <dgm:spPr/>
      <dgm:t>
        <a:bodyPr/>
        <a:lstStyle/>
        <a:p>
          <a:endParaRPr lang="en-US"/>
        </a:p>
      </dgm:t>
    </dgm:pt>
    <dgm:pt modelId="{6804AB70-1B17-4BF2-8A7B-17B65F876EF3}" type="pres">
      <dgm:prSet presAssocID="{9DE2D6F6-24BA-40F6-A336-090564468CDF}" presName="centerShape" presStyleLbl="node0" presStyleIdx="0" presStyleCnt="1"/>
      <dgm:spPr/>
      <dgm:t>
        <a:bodyPr/>
        <a:lstStyle/>
        <a:p>
          <a:endParaRPr lang="en-US"/>
        </a:p>
      </dgm:t>
    </dgm:pt>
    <dgm:pt modelId="{DEA51FA5-5767-4325-8B78-ADC4AC6DF987}" type="pres">
      <dgm:prSet presAssocID="{F22D5AD7-709E-4575-BF36-8035DBF13571}" presName="parTrans" presStyleLbl="sibTrans2D1" presStyleIdx="0" presStyleCnt="5"/>
      <dgm:spPr/>
      <dgm:t>
        <a:bodyPr/>
        <a:lstStyle/>
        <a:p>
          <a:endParaRPr lang="en-US"/>
        </a:p>
      </dgm:t>
    </dgm:pt>
    <dgm:pt modelId="{E9AA9A24-BB30-4686-BDB9-1A66C5554638}" type="pres">
      <dgm:prSet presAssocID="{F22D5AD7-709E-4575-BF36-8035DBF13571}" presName="connectorText" presStyleLbl="sibTrans2D1" presStyleIdx="0" presStyleCnt="5"/>
      <dgm:spPr/>
      <dgm:t>
        <a:bodyPr/>
        <a:lstStyle/>
        <a:p>
          <a:endParaRPr lang="en-US"/>
        </a:p>
      </dgm:t>
    </dgm:pt>
    <dgm:pt modelId="{93AD8F24-7701-489C-9CF1-FEAC4758C03C}" type="pres">
      <dgm:prSet presAssocID="{4654AB88-0013-4765-ABAB-11DD5ECEF500}" presName="node" presStyleLbl="node1" presStyleIdx="0" presStyleCnt="5">
        <dgm:presLayoutVars>
          <dgm:bulletEnabled val="1"/>
        </dgm:presLayoutVars>
      </dgm:prSet>
      <dgm:spPr/>
      <dgm:t>
        <a:bodyPr/>
        <a:lstStyle/>
        <a:p>
          <a:endParaRPr lang="en-US"/>
        </a:p>
      </dgm:t>
    </dgm:pt>
    <dgm:pt modelId="{C8FDC5E3-E16A-4421-848B-36C4A8EB8467}" type="pres">
      <dgm:prSet presAssocID="{8521FE29-D97A-4E26-B190-5F00A37D7700}" presName="parTrans" presStyleLbl="sibTrans2D1" presStyleIdx="1" presStyleCnt="5"/>
      <dgm:spPr/>
      <dgm:t>
        <a:bodyPr/>
        <a:lstStyle/>
        <a:p>
          <a:endParaRPr lang="en-US"/>
        </a:p>
      </dgm:t>
    </dgm:pt>
    <dgm:pt modelId="{202F7A9D-FAD0-4CCA-AB78-F9F2E46BED92}" type="pres">
      <dgm:prSet presAssocID="{8521FE29-D97A-4E26-B190-5F00A37D7700}" presName="connectorText" presStyleLbl="sibTrans2D1" presStyleIdx="1" presStyleCnt="5"/>
      <dgm:spPr/>
      <dgm:t>
        <a:bodyPr/>
        <a:lstStyle/>
        <a:p>
          <a:endParaRPr lang="en-US"/>
        </a:p>
      </dgm:t>
    </dgm:pt>
    <dgm:pt modelId="{9C481B09-BB11-4EA3-9CC0-E38542F7E636}" type="pres">
      <dgm:prSet presAssocID="{043FCE34-91D7-4CDC-B2D9-10E225FF6C0D}" presName="node" presStyleLbl="node1" presStyleIdx="1" presStyleCnt="5">
        <dgm:presLayoutVars>
          <dgm:bulletEnabled val="1"/>
        </dgm:presLayoutVars>
      </dgm:prSet>
      <dgm:spPr/>
      <dgm:t>
        <a:bodyPr/>
        <a:lstStyle/>
        <a:p>
          <a:endParaRPr lang="en-US"/>
        </a:p>
      </dgm:t>
    </dgm:pt>
    <dgm:pt modelId="{B407ABD5-70B2-4484-B254-1AFB4410F62C}" type="pres">
      <dgm:prSet presAssocID="{FF566618-3E56-4198-A8AA-12C8E6E9D786}" presName="parTrans" presStyleLbl="sibTrans2D1" presStyleIdx="2" presStyleCnt="5"/>
      <dgm:spPr/>
      <dgm:t>
        <a:bodyPr/>
        <a:lstStyle/>
        <a:p>
          <a:endParaRPr lang="en-US"/>
        </a:p>
      </dgm:t>
    </dgm:pt>
    <dgm:pt modelId="{3658646F-7A37-4290-95B9-20B235842566}" type="pres">
      <dgm:prSet presAssocID="{FF566618-3E56-4198-A8AA-12C8E6E9D786}" presName="connectorText" presStyleLbl="sibTrans2D1" presStyleIdx="2" presStyleCnt="5"/>
      <dgm:spPr/>
      <dgm:t>
        <a:bodyPr/>
        <a:lstStyle/>
        <a:p>
          <a:endParaRPr lang="en-US"/>
        </a:p>
      </dgm:t>
    </dgm:pt>
    <dgm:pt modelId="{55901614-1529-4301-B123-98550DEC839E}" type="pres">
      <dgm:prSet presAssocID="{57CAAD81-EF52-4F6A-9870-1E19F11B75C5}" presName="node" presStyleLbl="node1" presStyleIdx="2" presStyleCnt="5">
        <dgm:presLayoutVars>
          <dgm:bulletEnabled val="1"/>
        </dgm:presLayoutVars>
      </dgm:prSet>
      <dgm:spPr/>
      <dgm:t>
        <a:bodyPr/>
        <a:lstStyle/>
        <a:p>
          <a:endParaRPr lang="en-US"/>
        </a:p>
      </dgm:t>
    </dgm:pt>
    <dgm:pt modelId="{90095715-75A5-411B-93D1-4E2E49E8BE0D}" type="pres">
      <dgm:prSet presAssocID="{81DA7953-D3C4-46E3-A511-C311EDF9134A}" presName="parTrans" presStyleLbl="sibTrans2D1" presStyleIdx="3" presStyleCnt="5"/>
      <dgm:spPr/>
      <dgm:t>
        <a:bodyPr/>
        <a:lstStyle/>
        <a:p>
          <a:endParaRPr lang="en-US"/>
        </a:p>
      </dgm:t>
    </dgm:pt>
    <dgm:pt modelId="{7ED68FF8-37F3-4782-BC52-2FF5E1C66367}" type="pres">
      <dgm:prSet presAssocID="{81DA7953-D3C4-46E3-A511-C311EDF9134A}" presName="connectorText" presStyleLbl="sibTrans2D1" presStyleIdx="3" presStyleCnt="5"/>
      <dgm:spPr/>
      <dgm:t>
        <a:bodyPr/>
        <a:lstStyle/>
        <a:p>
          <a:endParaRPr lang="en-US"/>
        </a:p>
      </dgm:t>
    </dgm:pt>
    <dgm:pt modelId="{96E7C186-605F-46A5-8E61-F056FE1C39E5}" type="pres">
      <dgm:prSet presAssocID="{8F77551F-0859-4222-A5D2-1DBE23914771}" presName="node" presStyleLbl="node1" presStyleIdx="3" presStyleCnt="5">
        <dgm:presLayoutVars>
          <dgm:bulletEnabled val="1"/>
        </dgm:presLayoutVars>
      </dgm:prSet>
      <dgm:spPr/>
      <dgm:t>
        <a:bodyPr/>
        <a:lstStyle/>
        <a:p>
          <a:endParaRPr lang="en-US"/>
        </a:p>
      </dgm:t>
    </dgm:pt>
    <dgm:pt modelId="{613C1B93-744D-402A-BF03-9C30BB0D4309}" type="pres">
      <dgm:prSet presAssocID="{3F7427CE-EE8F-4091-AFA4-1B620776F47B}" presName="parTrans" presStyleLbl="sibTrans2D1" presStyleIdx="4" presStyleCnt="5"/>
      <dgm:spPr/>
      <dgm:t>
        <a:bodyPr/>
        <a:lstStyle/>
        <a:p>
          <a:endParaRPr lang="en-US"/>
        </a:p>
      </dgm:t>
    </dgm:pt>
    <dgm:pt modelId="{68255AC1-3A45-4890-84FA-CFAA352DA6A9}" type="pres">
      <dgm:prSet presAssocID="{3F7427CE-EE8F-4091-AFA4-1B620776F47B}" presName="connectorText" presStyleLbl="sibTrans2D1" presStyleIdx="4" presStyleCnt="5"/>
      <dgm:spPr/>
      <dgm:t>
        <a:bodyPr/>
        <a:lstStyle/>
        <a:p>
          <a:endParaRPr lang="en-US"/>
        </a:p>
      </dgm:t>
    </dgm:pt>
    <dgm:pt modelId="{C4B5E530-89E5-4E29-BB1F-6824D6BB0F53}" type="pres">
      <dgm:prSet presAssocID="{B63DA4EE-365D-4F95-9A5E-620BD8A03A7B}" presName="node" presStyleLbl="node1" presStyleIdx="4" presStyleCnt="5">
        <dgm:presLayoutVars>
          <dgm:bulletEnabled val="1"/>
        </dgm:presLayoutVars>
      </dgm:prSet>
      <dgm:spPr/>
      <dgm:t>
        <a:bodyPr/>
        <a:lstStyle/>
        <a:p>
          <a:endParaRPr lang="en-US"/>
        </a:p>
      </dgm:t>
    </dgm:pt>
  </dgm:ptLst>
  <dgm:cxnLst>
    <dgm:cxn modelId="{C44303BC-7D85-44C9-938D-BAA45107F162}" srcId="{9DE2D6F6-24BA-40F6-A336-090564468CDF}" destId="{B63DA4EE-365D-4F95-9A5E-620BD8A03A7B}" srcOrd="4" destOrd="0" parTransId="{3F7427CE-EE8F-4091-AFA4-1B620776F47B}" sibTransId="{2D5A2CFD-7BE9-4B97-9C48-42C405B57C58}"/>
    <dgm:cxn modelId="{0AFA5DD4-C7C4-46F1-B86D-CE6474D88B08}" srcId="{9DE2D6F6-24BA-40F6-A336-090564468CDF}" destId="{043FCE34-91D7-4CDC-B2D9-10E225FF6C0D}" srcOrd="1" destOrd="0" parTransId="{8521FE29-D97A-4E26-B190-5F00A37D7700}" sibTransId="{0943AB1B-E006-4DF9-84DA-34647DF37145}"/>
    <dgm:cxn modelId="{E974979A-05E3-41D0-9633-A4D3ED938C63}" type="presOf" srcId="{57CAAD81-EF52-4F6A-9870-1E19F11B75C5}" destId="{55901614-1529-4301-B123-98550DEC839E}" srcOrd="0" destOrd="0" presId="urn:microsoft.com/office/officeart/2005/8/layout/radial5"/>
    <dgm:cxn modelId="{7DB71F20-350F-4DAA-BE4C-5E421C34C6B5}" srcId="{75B9A727-78BB-4023-86E8-2E636A4C9D77}" destId="{9DE2D6F6-24BA-40F6-A336-090564468CDF}" srcOrd="0" destOrd="0" parTransId="{FD65E924-5363-4709-8044-0F9C01ED0A58}" sibTransId="{518EFEE7-658F-49B0-8807-F96F6F2B49D3}"/>
    <dgm:cxn modelId="{0F129D96-A97B-4672-808F-EF9EEF9966D7}" type="presOf" srcId="{75B9A727-78BB-4023-86E8-2E636A4C9D77}" destId="{81ECD956-5A94-453F-A652-C2FD8743B318}" srcOrd="0" destOrd="0" presId="urn:microsoft.com/office/officeart/2005/8/layout/radial5"/>
    <dgm:cxn modelId="{550CF65F-42FD-46ED-BC94-9DBA32A669FF}" type="presOf" srcId="{4654AB88-0013-4765-ABAB-11DD5ECEF500}" destId="{93AD8F24-7701-489C-9CF1-FEAC4758C03C}" srcOrd="0" destOrd="0" presId="urn:microsoft.com/office/officeart/2005/8/layout/radial5"/>
    <dgm:cxn modelId="{41A68B0F-3C23-458D-9096-DD4766D33DF5}" srcId="{9DE2D6F6-24BA-40F6-A336-090564468CDF}" destId="{4654AB88-0013-4765-ABAB-11DD5ECEF500}" srcOrd="0" destOrd="0" parTransId="{F22D5AD7-709E-4575-BF36-8035DBF13571}" sibTransId="{56232B5E-9DB1-4A99-83AE-BAA14F457D46}"/>
    <dgm:cxn modelId="{738EE0AA-4F0C-4F84-9594-47005003E7B8}" type="presOf" srcId="{FF566618-3E56-4198-A8AA-12C8E6E9D786}" destId="{B407ABD5-70B2-4484-B254-1AFB4410F62C}" srcOrd="0" destOrd="0" presId="urn:microsoft.com/office/officeart/2005/8/layout/radial5"/>
    <dgm:cxn modelId="{3B0EB69B-BE18-473A-B1AF-82956679FFC4}" type="presOf" srcId="{3F7427CE-EE8F-4091-AFA4-1B620776F47B}" destId="{613C1B93-744D-402A-BF03-9C30BB0D4309}" srcOrd="0" destOrd="0" presId="urn:microsoft.com/office/officeart/2005/8/layout/radial5"/>
    <dgm:cxn modelId="{0BB53101-36C2-408D-8D73-7F351C617262}" type="presOf" srcId="{9DE2D6F6-24BA-40F6-A336-090564468CDF}" destId="{6804AB70-1B17-4BF2-8A7B-17B65F876EF3}" srcOrd="0" destOrd="0" presId="urn:microsoft.com/office/officeart/2005/8/layout/radial5"/>
    <dgm:cxn modelId="{D29EA316-F19F-4226-80A4-866006040EF6}" type="presOf" srcId="{81DA7953-D3C4-46E3-A511-C311EDF9134A}" destId="{7ED68FF8-37F3-4782-BC52-2FF5E1C66367}" srcOrd="1" destOrd="0" presId="urn:microsoft.com/office/officeart/2005/8/layout/radial5"/>
    <dgm:cxn modelId="{3F44919F-A322-4A27-A8DE-AD3E746DBCF1}" type="presOf" srcId="{F22D5AD7-709E-4575-BF36-8035DBF13571}" destId="{DEA51FA5-5767-4325-8B78-ADC4AC6DF987}" srcOrd="0" destOrd="0" presId="urn:microsoft.com/office/officeart/2005/8/layout/radial5"/>
    <dgm:cxn modelId="{0870B90B-1A61-49E4-B2FC-67CA02311808}" type="presOf" srcId="{8521FE29-D97A-4E26-B190-5F00A37D7700}" destId="{202F7A9D-FAD0-4CCA-AB78-F9F2E46BED92}" srcOrd="1" destOrd="0" presId="urn:microsoft.com/office/officeart/2005/8/layout/radial5"/>
    <dgm:cxn modelId="{B658D6E2-22CD-4F2C-ADBF-99DC175A69F0}" type="presOf" srcId="{043FCE34-91D7-4CDC-B2D9-10E225FF6C0D}" destId="{9C481B09-BB11-4EA3-9CC0-E38542F7E636}" srcOrd="0" destOrd="0" presId="urn:microsoft.com/office/officeart/2005/8/layout/radial5"/>
    <dgm:cxn modelId="{E80388FB-B740-4507-A867-E28170AF44A1}" srcId="{9DE2D6F6-24BA-40F6-A336-090564468CDF}" destId="{8F77551F-0859-4222-A5D2-1DBE23914771}" srcOrd="3" destOrd="0" parTransId="{81DA7953-D3C4-46E3-A511-C311EDF9134A}" sibTransId="{7CF9DC4B-E330-4469-A301-9A9140F7EA60}"/>
    <dgm:cxn modelId="{B303B12E-575A-45DB-A1C4-399011057177}" type="presOf" srcId="{8521FE29-D97A-4E26-B190-5F00A37D7700}" destId="{C8FDC5E3-E16A-4421-848B-36C4A8EB8467}" srcOrd="0" destOrd="0" presId="urn:microsoft.com/office/officeart/2005/8/layout/radial5"/>
    <dgm:cxn modelId="{001951E2-EB9D-4D6F-B124-1F695C3ABCFF}" type="presOf" srcId="{8F77551F-0859-4222-A5D2-1DBE23914771}" destId="{96E7C186-605F-46A5-8E61-F056FE1C39E5}" srcOrd="0" destOrd="0" presId="urn:microsoft.com/office/officeart/2005/8/layout/radial5"/>
    <dgm:cxn modelId="{C5B85F23-EC86-4BD1-9381-84672447A5C0}" type="presOf" srcId="{3F7427CE-EE8F-4091-AFA4-1B620776F47B}" destId="{68255AC1-3A45-4890-84FA-CFAA352DA6A9}" srcOrd="1" destOrd="0" presId="urn:microsoft.com/office/officeart/2005/8/layout/radial5"/>
    <dgm:cxn modelId="{68BEFBE0-53CA-452D-B38B-8E4BE99EEF0C}" srcId="{75B9A727-78BB-4023-86E8-2E636A4C9D77}" destId="{1FF18DC7-2928-4D19-886F-D3DD933CBF66}" srcOrd="1" destOrd="0" parTransId="{F4845F6E-ED5E-47CB-A808-81C5A091AAA3}" sibTransId="{116FC86D-FF4E-46C8-903F-C6CDAB24C852}"/>
    <dgm:cxn modelId="{4F67BF27-60A2-459A-9321-808D29EA3651}" type="presOf" srcId="{B63DA4EE-365D-4F95-9A5E-620BD8A03A7B}" destId="{C4B5E530-89E5-4E29-BB1F-6824D6BB0F53}" srcOrd="0" destOrd="0" presId="urn:microsoft.com/office/officeart/2005/8/layout/radial5"/>
    <dgm:cxn modelId="{89E551A6-3B13-4CCA-B4AA-36260C46A886}" type="presOf" srcId="{81DA7953-D3C4-46E3-A511-C311EDF9134A}" destId="{90095715-75A5-411B-93D1-4E2E49E8BE0D}" srcOrd="0" destOrd="0" presId="urn:microsoft.com/office/officeart/2005/8/layout/radial5"/>
    <dgm:cxn modelId="{CEBBC0A3-4F73-45C9-BF3A-DF74833640F3}" srcId="{9DE2D6F6-24BA-40F6-A336-090564468CDF}" destId="{57CAAD81-EF52-4F6A-9870-1E19F11B75C5}" srcOrd="2" destOrd="0" parTransId="{FF566618-3E56-4198-A8AA-12C8E6E9D786}" sibTransId="{54DF66CD-BC7B-480F-8AE1-50F6718225EE}"/>
    <dgm:cxn modelId="{B4E246F5-175D-4952-980A-236D140E6CEF}" type="presOf" srcId="{FF566618-3E56-4198-A8AA-12C8E6E9D786}" destId="{3658646F-7A37-4290-95B9-20B235842566}" srcOrd="1" destOrd="0" presId="urn:microsoft.com/office/officeart/2005/8/layout/radial5"/>
    <dgm:cxn modelId="{AA73738C-E7F4-4D4B-AFB5-8EB6771E227C}" type="presOf" srcId="{F22D5AD7-709E-4575-BF36-8035DBF13571}" destId="{E9AA9A24-BB30-4686-BDB9-1A66C5554638}" srcOrd="1" destOrd="0" presId="urn:microsoft.com/office/officeart/2005/8/layout/radial5"/>
    <dgm:cxn modelId="{BAEB18A3-7247-43BD-B22B-676A92BF27C8}" type="presParOf" srcId="{81ECD956-5A94-453F-A652-C2FD8743B318}" destId="{6804AB70-1B17-4BF2-8A7B-17B65F876EF3}" srcOrd="0" destOrd="0" presId="urn:microsoft.com/office/officeart/2005/8/layout/radial5"/>
    <dgm:cxn modelId="{CF7D8693-6FF1-4224-9607-A105EA3EF75D}" type="presParOf" srcId="{81ECD956-5A94-453F-A652-C2FD8743B318}" destId="{DEA51FA5-5767-4325-8B78-ADC4AC6DF987}" srcOrd="1" destOrd="0" presId="urn:microsoft.com/office/officeart/2005/8/layout/radial5"/>
    <dgm:cxn modelId="{CE8790EF-296C-4576-9B72-34D7538F2314}" type="presParOf" srcId="{DEA51FA5-5767-4325-8B78-ADC4AC6DF987}" destId="{E9AA9A24-BB30-4686-BDB9-1A66C5554638}" srcOrd="0" destOrd="0" presId="urn:microsoft.com/office/officeart/2005/8/layout/radial5"/>
    <dgm:cxn modelId="{153CA180-2282-4C3C-8F78-B26B81B71D8E}" type="presParOf" srcId="{81ECD956-5A94-453F-A652-C2FD8743B318}" destId="{93AD8F24-7701-489C-9CF1-FEAC4758C03C}" srcOrd="2" destOrd="0" presId="urn:microsoft.com/office/officeart/2005/8/layout/radial5"/>
    <dgm:cxn modelId="{C6AEAB3B-3465-4702-9DAF-E181DA331740}" type="presParOf" srcId="{81ECD956-5A94-453F-A652-C2FD8743B318}" destId="{C8FDC5E3-E16A-4421-848B-36C4A8EB8467}" srcOrd="3" destOrd="0" presId="urn:microsoft.com/office/officeart/2005/8/layout/radial5"/>
    <dgm:cxn modelId="{816087A7-E140-4A99-82D2-300FFC0F0C1E}" type="presParOf" srcId="{C8FDC5E3-E16A-4421-848B-36C4A8EB8467}" destId="{202F7A9D-FAD0-4CCA-AB78-F9F2E46BED92}" srcOrd="0" destOrd="0" presId="urn:microsoft.com/office/officeart/2005/8/layout/radial5"/>
    <dgm:cxn modelId="{876D63FE-DB3D-441D-92EE-FAF7BA3DC524}" type="presParOf" srcId="{81ECD956-5A94-453F-A652-C2FD8743B318}" destId="{9C481B09-BB11-4EA3-9CC0-E38542F7E636}" srcOrd="4" destOrd="0" presId="urn:microsoft.com/office/officeart/2005/8/layout/radial5"/>
    <dgm:cxn modelId="{43EF36EF-E53C-4960-B5A1-03094AD37465}" type="presParOf" srcId="{81ECD956-5A94-453F-A652-C2FD8743B318}" destId="{B407ABD5-70B2-4484-B254-1AFB4410F62C}" srcOrd="5" destOrd="0" presId="urn:microsoft.com/office/officeart/2005/8/layout/radial5"/>
    <dgm:cxn modelId="{2A8707AB-0B86-4C39-BAB2-9E759072C22F}" type="presParOf" srcId="{B407ABD5-70B2-4484-B254-1AFB4410F62C}" destId="{3658646F-7A37-4290-95B9-20B235842566}" srcOrd="0" destOrd="0" presId="urn:microsoft.com/office/officeart/2005/8/layout/radial5"/>
    <dgm:cxn modelId="{5051C9BC-FEE6-434D-A0C7-882ADEE33B87}" type="presParOf" srcId="{81ECD956-5A94-453F-A652-C2FD8743B318}" destId="{55901614-1529-4301-B123-98550DEC839E}" srcOrd="6" destOrd="0" presId="urn:microsoft.com/office/officeart/2005/8/layout/radial5"/>
    <dgm:cxn modelId="{84C3B697-570E-4D19-8F93-FB70A2020299}" type="presParOf" srcId="{81ECD956-5A94-453F-A652-C2FD8743B318}" destId="{90095715-75A5-411B-93D1-4E2E49E8BE0D}" srcOrd="7" destOrd="0" presId="urn:microsoft.com/office/officeart/2005/8/layout/radial5"/>
    <dgm:cxn modelId="{9C616020-FE73-4D2B-B921-E1A39D2B24D9}" type="presParOf" srcId="{90095715-75A5-411B-93D1-4E2E49E8BE0D}" destId="{7ED68FF8-37F3-4782-BC52-2FF5E1C66367}" srcOrd="0" destOrd="0" presId="urn:microsoft.com/office/officeart/2005/8/layout/radial5"/>
    <dgm:cxn modelId="{729CF023-BF32-4D07-8C8A-EDECFDB85E76}" type="presParOf" srcId="{81ECD956-5A94-453F-A652-C2FD8743B318}" destId="{96E7C186-605F-46A5-8E61-F056FE1C39E5}" srcOrd="8" destOrd="0" presId="urn:microsoft.com/office/officeart/2005/8/layout/radial5"/>
    <dgm:cxn modelId="{DF8FB7A1-3064-4886-9D87-8311C2188D25}" type="presParOf" srcId="{81ECD956-5A94-453F-A652-C2FD8743B318}" destId="{613C1B93-744D-402A-BF03-9C30BB0D4309}" srcOrd="9" destOrd="0" presId="urn:microsoft.com/office/officeart/2005/8/layout/radial5"/>
    <dgm:cxn modelId="{96FC92EA-7461-4BDB-BB3F-B6B990DD359B}" type="presParOf" srcId="{613C1B93-744D-402A-BF03-9C30BB0D4309}" destId="{68255AC1-3A45-4890-84FA-CFAA352DA6A9}" srcOrd="0" destOrd="0" presId="urn:microsoft.com/office/officeart/2005/8/layout/radial5"/>
    <dgm:cxn modelId="{6979BD33-4CE6-4471-8B07-AFC98C13C03C}" type="presParOf" srcId="{81ECD956-5A94-453F-A652-C2FD8743B318}" destId="{C4B5E530-89E5-4E29-BB1F-6824D6BB0F53}"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DCDC0-86F0-44E9-AC4E-650D59F0CCD6}">
      <dsp:nvSpPr>
        <dsp:cNvPr id="0" name=""/>
        <dsp:cNvSpPr/>
      </dsp:nvSpPr>
      <dsp:spPr>
        <a:xfrm>
          <a:off x="4910277" y="867936"/>
          <a:ext cx="2562408" cy="515907"/>
        </a:xfrm>
        <a:custGeom>
          <a:avLst/>
          <a:gdLst/>
          <a:ahLst/>
          <a:cxnLst/>
          <a:rect l="0" t="0" r="0" b="0"/>
          <a:pathLst>
            <a:path>
              <a:moveTo>
                <a:pt x="0" y="0"/>
              </a:moveTo>
              <a:lnTo>
                <a:pt x="0" y="389615"/>
              </a:lnTo>
              <a:lnTo>
                <a:pt x="2562408" y="389615"/>
              </a:lnTo>
              <a:lnTo>
                <a:pt x="2562408" y="5159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069D95-4B3C-4CF6-92E6-300B31B4B115}">
      <dsp:nvSpPr>
        <dsp:cNvPr id="0" name=""/>
        <dsp:cNvSpPr/>
      </dsp:nvSpPr>
      <dsp:spPr>
        <a:xfrm>
          <a:off x="5119146" y="3387954"/>
          <a:ext cx="1457360" cy="400806"/>
        </a:xfrm>
        <a:custGeom>
          <a:avLst/>
          <a:gdLst/>
          <a:ahLst/>
          <a:cxnLst/>
          <a:rect l="0" t="0" r="0" b="0"/>
          <a:pathLst>
            <a:path>
              <a:moveTo>
                <a:pt x="0" y="0"/>
              </a:moveTo>
              <a:lnTo>
                <a:pt x="0" y="274514"/>
              </a:lnTo>
              <a:lnTo>
                <a:pt x="1457360" y="274514"/>
              </a:lnTo>
              <a:lnTo>
                <a:pt x="1457360" y="4008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FCFAB3-9BDA-410F-890C-378F167710C6}">
      <dsp:nvSpPr>
        <dsp:cNvPr id="0" name=""/>
        <dsp:cNvSpPr/>
      </dsp:nvSpPr>
      <dsp:spPr>
        <a:xfrm>
          <a:off x="4910277" y="3387954"/>
          <a:ext cx="208869" cy="400806"/>
        </a:xfrm>
        <a:custGeom>
          <a:avLst/>
          <a:gdLst/>
          <a:ahLst/>
          <a:cxnLst/>
          <a:rect l="0" t="0" r="0" b="0"/>
          <a:pathLst>
            <a:path>
              <a:moveTo>
                <a:pt x="208869" y="0"/>
              </a:moveTo>
              <a:lnTo>
                <a:pt x="208869" y="274514"/>
              </a:lnTo>
              <a:lnTo>
                <a:pt x="0" y="274514"/>
              </a:lnTo>
              <a:lnTo>
                <a:pt x="0" y="4008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E97A-5A77-4223-AD93-06C13CFEDC14}">
      <dsp:nvSpPr>
        <dsp:cNvPr id="0" name=""/>
        <dsp:cNvSpPr/>
      </dsp:nvSpPr>
      <dsp:spPr>
        <a:xfrm>
          <a:off x="3248875" y="2168213"/>
          <a:ext cx="1870271" cy="354059"/>
        </a:xfrm>
        <a:custGeom>
          <a:avLst/>
          <a:gdLst/>
          <a:ahLst/>
          <a:cxnLst/>
          <a:rect l="0" t="0" r="0" b="0"/>
          <a:pathLst>
            <a:path>
              <a:moveTo>
                <a:pt x="0" y="0"/>
              </a:moveTo>
              <a:lnTo>
                <a:pt x="0" y="227767"/>
              </a:lnTo>
              <a:lnTo>
                <a:pt x="1870271" y="227767"/>
              </a:lnTo>
              <a:lnTo>
                <a:pt x="1870271" y="3540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A39CEE-B15A-43E2-A2D6-E1B9480BDEC7}">
      <dsp:nvSpPr>
        <dsp:cNvPr id="0" name=""/>
        <dsp:cNvSpPr/>
      </dsp:nvSpPr>
      <dsp:spPr>
        <a:xfrm>
          <a:off x="1785174" y="3387954"/>
          <a:ext cx="1458873" cy="400806"/>
        </a:xfrm>
        <a:custGeom>
          <a:avLst/>
          <a:gdLst/>
          <a:ahLst/>
          <a:cxnLst/>
          <a:rect l="0" t="0" r="0" b="0"/>
          <a:pathLst>
            <a:path>
              <a:moveTo>
                <a:pt x="0" y="0"/>
              </a:moveTo>
              <a:lnTo>
                <a:pt x="0" y="274514"/>
              </a:lnTo>
              <a:lnTo>
                <a:pt x="1458873" y="274514"/>
              </a:lnTo>
              <a:lnTo>
                <a:pt x="1458873" y="4008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DB44A-3D63-479D-8CB6-D09A96286B49}">
      <dsp:nvSpPr>
        <dsp:cNvPr id="0" name=""/>
        <dsp:cNvSpPr/>
      </dsp:nvSpPr>
      <dsp:spPr>
        <a:xfrm>
          <a:off x="1577818" y="3387954"/>
          <a:ext cx="207356" cy="400806"/>
        </a:xfrm>
        <a:custGeom>
          <a:avLst/>
          <a:gdLst/>
          <a:ahLst/>
          <a:cxnLst/>
          <a:rect l="0" t="0" r="0" b="0"/>
          <a:pathLst>
            <a:path>
              <a:moveTo>
                <a:pt x="207356" y="0"/>
              </a:moveTo>
              <a:lnTo>
                <a:pt x="207356" y="274514"/>
              </a:lnTo>
              <a:lnTo>
                <a:pt x="0" y="274514"/>
              </a:lnTo>
              <a:lnTo>
                <a:pt x="0" y="4008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68E44-EA13-4A7B-9EDB-6080B851F2CE}">
      <dsp:nvSpPr>
        <dsp:cNvPr id="0" name=""/>
        <dsp:cNvSpPr/>
      </dsp:nvSpPr>
      <dsp:spPr>
        <a:xfrm>
          <a:off x="1785174" y="2168213"/>
          <a:ext cx="1463700" cy="354059"/>
        </a:xfrm>
        <a:custGeom>
          <a:avLst/>
          <a:gdLst/>
          <a:ahLst/>
          <a:cxnLst/>
          <a:rect l="0" t="0" r="0" b="0"/>
          <a:pathLst>
            <a:path>
              <a:moveTo>
                <a:pt x="1463700" y="0"/>
              </a:moveTo>
              <a:lnTo>
                <a:pt x="1463700" y="227767"/>
              </a:lnTo>
              <a:lnTo>
                <a:pt x="0" y="227767"/>
              </a:lnTo>
              <a:lnTo>
                <a:pt x="0" y="3540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F4FDE-5494-45D0-9B3C-0209EC970D4D}">
      <dsp:nvSpPr>
        <dsp:cNvPr id="0" name=""/>
        <dsp:cNvSpPr/>
      </dsp:nvSpPr>
      <dsp:spPr>
        <a:xfrm>
          <a:off x="3248875" y="867936"/>
          <a:ext cx="1661401" cy="434594"/>
        </a:xfrm>
        <a:custGeom>
          <a:avLst/>
          <a:gdLst/>
          <a:ahLst/>
          <a:cxnLst/>
          <a:rect l="0" t="0" r="0" b="0"/>
          <a:pathLst>
            <a:path>
              <a:moveTo>
                <a:pt x="1661401" y="0"/>
              </a:moveTo>
              <a:lnTo>
                <a:pt x="1661401" y="308301"/>
              </a:lnTo>
              <a:lnTo>
                <a:pt x="0" y="308301"/>
              </a:lnTo>
              <a:lnTo>
                <a:pt x="0" y="434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300725-733B-43F9-87B6-135958DEAAEE}">
      <dsp:nvSpPr>
        <dsp:cNvPr id="0" name=""/>
        <dsp:cNvSpPr/>
      </dsp:nvSpPr>
      <dsp:spPr>
        <a:xfrm>
          <a:off x="4228637" y="2254"/>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6D5FF72-7181-4313-AE4C-A708CAB8293A}">
      <dsp:nvSpPr>
        <dsp:cNvPr id="0" name=""/>
        <dsp:cNvSpPr/>
      </dsp:nvSpPr>
      <dsp:spPr>
        <a:xfrm>
          <a:off x="4380113" y="146156"/>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Cryptography</a:t>
          </a:r>
          <a:endParaRPr lang="en-US" sz="1600" b="1" kern="1200" dirty="0"/>
        </a:p>
      </dsp:txBody>
      <dsp:txXfrm>
        <a:off x="4405468" y="171511"/>
        <a:ext cx="1312568" cy="814971"/>
      </dsp:txXfrm>
    </dsp:sp>
    <dsp:sp modelId="{100F8CA6-EBBA-4083-B5BB-C55F68BBD705}">
      <dsp:nvSpPr>
        <dsp:cNvPr id="0" name=""/>
        <dsp:cNvSpPr/>
      </dsp:nvSpPr>
      <dsp:spPr>
        <a:xfrm>
          <a:off x="2567235" y="1302531"/>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A6287FB-96A3-4A46-857A-0BDB3FEB6D78}">
      <dsp:nvSpPr>
        <dsp:cNvPr id="0" name=""/>
        <dsp:cNvSpPr/>
      </dsp:nvSpPr>
      <dsp:spPr>
        <a:xfrm>
          <a:off x="2718711" y="1446432"/>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Symmetric Key Cryptography</a:t>
          </a:r>
          <a:endParaRPr lang="en-US" sz="1600" b="1" kern="1200" dirty="0"/>
        </a:p>
      </dsp:txBody>
      <dsp:txXfrm>
        <a:off x="2744066" y="1471787"/>
        <a:ext cx="1312568" cy="814971"/>
      </dsp:txXfrm>
    </dsp:sp>
    <dsp:sp modelId="{30FBAE54-BC20-449B-A078-3EEB2D661182}">
      <dsp:nvSpPr>
        <dsp:cNvPr id="0" name=""/>
        <dsp:cNvSpPr/>
      </dsp:nvSpPr>
      <dsp:spPr>
        <a:xfrm>
          <a:off x="1103534" y="2522272"/>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F5D70BB-1702-4CEB-96C0-EB8495295B0D}">
      <dsp:nvSpPr>
        <dsp:cNvPr id="0" name=""/>
        <dsp:cNvSpPr/>
      </dsp:nvSpPr>
      <dsp:spPr>
        <a:xfrm>
          <a:off x="1255010" y="2666174"/>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Classical Cryptography</a:t>
          </a:r>
          <a:endParaRPr lang="en-US" sz="1600" b="1" kern="1200" dirty="0"/>
        </a:p>
      </dsp:txBody>
      <dsp:txXfrm>
        <a:off x="1280365" y="2691529"/>
        <a:ext cx="1312568" cy="814971"/>
      </dsp:txXfrm>
    </dsp:sp>
    <dsp:sp modelId="{2D135B37-0F52-4C37-810B-CAF3A7FF5FF6}">
      <dsp:nvSpPr>
        <dsp:cNvPr id="0" name=""/>
        <dsp:cNvSpPr/>
      </dsp:nvSpPr>
      <dsp:spPr>
        <a:xfrm>
          <a:off x="896178" y="3788761"/>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9E8AAC-634B-4913-8901-4E852714B333}">
      <dsp:nvSpPr>
        <dsp:cNvPr id="0" name=""/>
        <dsp:cNvSpPr/>
      </dsp:nvSpPr>
      <dsp:spPr>
        <a:xfrm>
          <a:off x="1047654" y="3932663"/>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Transposition Cipher</a:t>
          </a:r>
          <a:endParaRPr lang="en-US" sz="1600" b="1" kern="1200" dirty="0"/>
        </a:p>
      </dsp:txBody>
      <dsp:txXfrm>
        <a:off x="1073009" y="3958018"/>
        <a:ext cx="1312568" cy="814971"/>
      </dsp:txXfrm>
    </dsp:sp>
    <dsp:sp modelId="{5CDC2BBF-5846-41D2-BE06-F627F5604B5F}">
      <dsp:nvSpPr>
        <dsp:cNvPr id="0" name=""/>
        <dsp:cNvSpPr/>
      </dsp:nvSpPr>
      <dsp:spPr>
        <a:xfrm>
          <a:off x="2562408" y="3788761"/>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9181DE-8758-44A8-A867-86B4409B55F8}">
      <dsp:nvSpPr>
        <dsp:cNvPr id="0" name=""/>
        <dsp:cNvSpPr/>
      </dsp:nvSpPr>
      <dsp:spPr>
        <a:xfrm>
          <a:off x="2713883" y="3932663"/>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Substitution Cipher</a:t>
          </a:r>
          <a:endParaRPr lang="en-US" sz="1600" b="1" kern="1200" dirty="0"/>
        </a:p>
      </dsp:txBody>
      <dsp:txXfrm>
        <a:off x="2739238" y="3958018"/>
        <a:ext cx="1312568" cy="814971"/>
      </dsp:txXfrm>
    </dsp:sp>
    <dsp:sp modelId="{D706048D-9701-41AD-BCB2-EA85BB8CC1FA}">
      <dsp:nvSpPr>
        <dsp:cNvPr id="0" name=""/>
        <dsp:cNvSpPr/>
      </dsp:nvSpPr>
      <dsp:spPr>
        <a:xfrm>
          <a:off x="4437507" y="2522272"/>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5B6E4A-99B5-4325-AF9F-CE5E4C548035}">
      <dsp:nvSpPr>
        <dsp:cNvPr id="0" name=""/>
        <dsp:cNvSpPr/>
      </dsp:nvSpPr>
      <dsp:spPr>
        <a:xfrm>
          <a:off x="4588982" y="2666174"/>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Modern Cryptography</a:t>
          </a:r>
          <a:endParaRPr lang="en-US" sz="1600" b="1" kern="1200" dirty="0"/>
        </a:p>
      </dsp:txBody>
      <dsp:txXfrm>
        <a:off x="4614337" y="2691529"/>
        <a:ext cx="1312568" cy="814971"/>
      </dsp:txXfrm>
    </dsp:sp>
    <dsp:sp modelId="{C4CBE45A-DB31-4C7C-B3EB-3EEA73E8B69D}">
      <dsp:nvSpPr>
        <dsp:cNvPr id="0" name=""/>
        <dsp:cNvSpPr/>
      </dsp:nvSpPr>
      <dsp:spPr>
        <a:xfrm>
          <a:off x="4228637" y="3788761"/>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B66827B-28A6-452F-BBB2-7587D2F03C9F}">
      <dsp:nvSpPr>
        <dsp:cNvPr id="0" name=""/>
        <dsp:cNvSpPr/>
      </dsp:nvSpPr>
      <dsp:spPr>
        <a:xfrm>
          <a:off x="4380113" y="3932663"/>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Stream Cipher</a:t>
          </a:r>
          <a:endParaRPr lang="en-US" sz="1600" b="1" kern="1200" dirty="0"/>
        </a:p>
      </dsp:txBody>
      <dsp:txXfrm>
        <a:off x="4405468" y="3958018"/>
        <a:ext cx="1312568" cy="814971"/>
      </dsp:txXfrm>
    </dsp:sp>
    <dsp:sp modelId="{8933C964-7BAE-449F-B41D-05F8EF4AEF6D}">
      <dsp:nvSpPr>
        <dsp:cNvPr id="0" name=""/>
        <dsp:cNvSpPr/>
      </dsp:nvSpPr>
      <dsp:spPr>
        <a:xfrm>
          <a:off x="5894867" y="3788761"/>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A0DF239-B79B-4536-A3EB-8E0EA9C63760}">
      <dsp:nvSpPr>
        <dsp:cNvPr id="0" name=""/>
        <dsp:cNvSpPr/>
      </dsp:nvSpPr>
      <dsp:spPr>
        <a:xfrm>
          <a:off x="6046342" y="3932663"/>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Block Cipher</a:t>
          </a:r>
          <a:endParaRPr lang="en-US" sz="1600" b="1" kern="1200" dirty="0"/>
        </a:p>
      </dsp:txBody>
      <dsp:txXfrm>
        <a:off x="6071697" y="3958018"/>
        <a:ext cx="1312568" cy="814971"/>
      </dsp:txXfrm>
    </dsp:sp>
    <dsp:sp modelId="{53428ECD-BD07-4898-BB29-4FE97472F99C}">
      <dsp:nvSpPr>
        <dsp:cNvPr id="0" name=""/>
        <dsp:cNvSpPr/>
      </dsp:nvSpPr>
      <dsp:spPr>
        <a:xfrm>
          <a:off x="6791045" y="1383844"/>
          <a:ext cx="1363278" cy="865681"/>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4B4860-207B-4A6C-BCDE-1F50D5131BD7}">
      <dsp:nvSpPr>
        <dsp:cNvPr id="0" name=""/>
        <dsp:cNvSpPr/>
      </dsp:nvSpPr>
      <dsp:spPr>
        <a:xfrm>
          <a:off x="6942521" y="1527746"/>
          <a:ext cx="1363278" cy="86568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Asymmetric Key Cryptography</a:t>
          </a:r>
          <a:endParaRPr lang="en-US" sz="1600" b="1" kern="1200" dirty="0"/>
        </a:p>
      </dsp:txBody>
      <dsp:txXfrm>
        <a:off x="6967876" y="1553101"/>
        <a:ext cx="1312568" cy="814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D3A57-8CFD-472E-B8F7-5040E2DAADE1}">
      <dsp:nvSpPr>
        <dsp:cNvPr id="0" name=""/>
        <dsp:cNvSpPr/>
      </dsp:nvSpPr>
      <dsp:spPr>
        <a:xfrm>
          <a:off x="727804" y="3500258"/>
          <a:ext cx="1472395" cy="7361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Security Services</a:t>
          </a:r>
          <a:endParaRPr lang="en-US" sz="1700" b="1" kern="1200" dirty="0"/>
        </a:p>
      </dsp:txBody>
      <dsp:txXfrm>
        <a:off x="749366" y="3521820"/>
        <a:ext cx="1429271" cy="693073"/>
      </dsp:txXfrm>
    </dsp:sp>
    <dsp:sp modelId="{6A728C1A-9BFD-485F-8FC8-FFF1CC92C287}">
      <dsp:nvSpPr>
        <dsp:cNvPr id="0" name=""/>
        <dsp:cNvSpPr/>
      </dsp:nvSpPr>
      <dsp:spPr>
        <a:xfrm rot="18246824">
          <a:off x="1833115" y="3164934"/>
          <a:ext cx="1671745" cy="22763"/>
        </a:xfrm>
        <a:custGeom>
          <a:avLst/>
          <a:gdLst/>
          <a:ahLst/>
          <a:cxnLst/>
          <a:rect l="0" t="0" r="0" b="0"/>
          <a:pathLst>
            <a:path>
              <a:moveTo>
                <a:pt x="0" y="11381"/>
              </a:moveTo>
              <a:lnTo>
                <a:pt x="1671745" y="11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27194" y="3134522"/>
        <a:ext cx="83587" cy="83587"/>
      </dsp:txXfrm>
    </dsp:sp>
    <dsp:sp modelId="{B35F30D7-9E49-4645-B009-52D96D1E6190}">
      <dsp:nvSpPr>
        <dsp:cNvPr id="0" name=""/>
        <dsp:cNvSpPr/>
      </dsp:nvSpPr>
      <dsp:spPr>
        <a:xfrm>
          <a:off x="3137777" y="2116176"/>
          <a:ext cx="1472395" cy="736197"/>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Messages</a:t>
          </a:r>
          <a:endParaRPr lang="en-US" sz="1700" b="1" kern="1200" dirty="0"/>
        </a:p>
      </dsp:txBody>
      <dsp:txXfrm>
        <a:off x="3159339" y="2137738"/>
        <a:ext cx="1429271" cy="693073"/>
      </dsp:txXfrm>
    </dsp:sp>
    <dsp:sp modelId="{B998E3F1-91CE-4B0D-A977-CBE1A71FDB2F}">
      <dsp:nvSpPr>
        <dsp:cNvPr id="0" name=""/>
        <dsp:cNvSpPr/>
      </dsp:nvSpPr>
      <dsp:spPr>
        <a:xfrm rot="17528076">
          <a:off x="3923924" y="1452906"/>
          <a:ext cx="2202279" cy="22763"/>
        </a:xfrm>
        <a:custGeom>
          <a:avLst/>
          <a:gdLst/>
          <a:ahLst/>
          <a:cxnLst/>
          <a:rect l="0" t="0" r="0" b="0"/>
          <a:pathLst>
            <a:path>
              <a:moveTo>
                <a:pt x="0" y="11381"/>
              </a:moveTo>
              <a:lnTo>
                <a:pt x="2202279"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970007" y="1409231"/>
        <a:ext cx="110113" cy="110113"/>
      </dsp:txXfrm>
    </dsp:sp>
    <dsp:sp modelId="{E9190F56-9C79-4103-AE08-81C7026AB08C}">
      <dsp:nvSpPr>
        <dsp:cNvPr id="0" name=""/>
        <dsp:cNvSpPr/>
      </dsp:nvSpPr>
      <dsp:spPr>
        <a:xfrm>
          <a:off x="5439955" y="76202"/>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u="none" kern="1200" dirty="0" smtClean="0"/>
            <a:t>Confidentiality</a:t>
          </a:r>
          <a:endParaRPr lang="en-US" sz="1700" u="none" kern="1200" dirty="0"/>
        </a:p>
      </dsp:txBody>
      <dsp:txXfrm>
        <a:off x="5461517" y="97764"/>
        <a:ext cx="1429271" cy="693073"/>
      </dsp:txXfrm>
    </dsp:sp>
    <dsp:sp modelId="{41EE0E90-2B68-40F7-ABE8-D6A1ADF0D131}">
      <dsp:nvSpPr>
        <dsp:cNvPr id="0" name=""/>
        <dsp:cNvSpPr/>
      </dsp:nvSpPr>
      <dsp:spPr>
        <a:xfrm rot="18288748">
          <a:off x="4298322" y="1876220"/>
          <a:ext cx="1453484" cy="22763"/>
        </a:xfrm>
        <a:custGeom>
          <a:avLst/>
          <a:gdLst/>
          <a:ahLst/>
          <a:cxnLst/>
          <a:rect l="0" t="0" r="0" b="0"/>
          <a:pathLst>
            <a:path>
              <a:moveTo>
                <a:pt x="0" y="11381"/>
              </a:moveTo>
              <a:lnTo>
                <a:pt x="1453484"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8727" y="1851265"/>
        <a:ext cx="72674" cy="72674"/>
      </dsp:txXfrm>
    </dsp:sp>
    <dsp:sp modelId="{16C8ED00-6A89-42EB-AEC5-C06980FC2DE5}">
      <dsp:nvSpPr>
        <dsp:cNvPr id="0" name=""/>
        <dsp:cNvSpPr/>
      </dsp:nvSpPr>
      <dsp:spPr>
        <a:xfrm>
          <a:off x="5439955" y="922829"/>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i="0" u="none" kern="1200" dirty="0" smtClean="0"/>
            <a:t>Integrity</a:t>
          </a:r>
          <a:endParaRPr lang="en-US" sz="1700" i="0" u="none" kern="1200" dirty="0"/>
        </a:p>
      </dsp:txBody>
      <dsp:txXfrm>
        <a:off x="5461517" y="944391"/>
        <a:ext cx="1429271" cy="693073"/>
      </dsp:txXfrm>
    </dsp:sp>
    <dsp:sp modelId="{436FBEC7-BC31-43CA-BD86-72C7A6DB85FC}">
      <dsp:nvSpPr>
        <dsp:cNvPr id="0" name=""/>
        <dsp:cNvSpPr/>
      </dsp:nvSpPr>
      <dsp:spPr>
        <a:xfrm rot="20239362">
          <a:off x="4575410" y="2299534"/>
          <a:ext cx="899307" cy="22763"/>
        </a:xfrm>
        <a:custGeom>
          <a:avLst/>
          <a:gdLst/>
          <a:ahLst/>
          <a:cxnLst/>
          <a:rect l="0" t="0" r="0" b="0"/>
          <a:pathLst>
            <a:path>
              <a:moveTo>
                <a:pt x="0" y="11381"/>
              </a:moveTo>
              <a:lnTo>
                <a:pt x="899307"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2581" y="2288433"/>
        <a:ext cx="44965" cy="44965"/>
      </dsp:txXfrm>
    </dsp:sp>
    <dsp:sp modelId="{9ECA46FA-05EB-49BF-8FBB-144B555942B8}">
      <dsp:nvSpPr>
        <dsp:cNvPr id="0" name=""/>
        <dsp:cNvSpPr/>
      </dsp:nvSpPr>
      <dsp:spPr>
        <a:xfrm>
          <a:off x="5439955" y="1769457"/>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i="0" u="none" kern="1200" dirty="0" smtClean="0"/>
            <a:t>Authentication</a:t>
          </a:r>
          <a:endParaRPr lang="en-US" sz="1700" i="0" u="none" kern="1200" dirty="0"/>
        </a:p>
      </dsp:txBody>
      <dsp:txXfrm>
        <a:off x="5461517" y="1791019"/>
        <a:ext cx="1429271" cy="693073"/>
      </dsp:txXfrm>
    </dsp:sp>
    <dsp:sp modelId="{C8EB7635-EA36-4A37-9AEF-691CD4EBC270}">
      <dsp:nvSpPr>
        <dsp:cNvPr id="0" name=""/>
        <dsp:cNvSpPr/>
      </dsp:nvSpPr>
      <dsp:spPr>
        <a:xfrm rot="1864026">
          <a:off x="4540696" y="2722847"/>
          <a:ext cx="968735" cy="22763"/>
        </a:xfrm>
        <a:custGeom>
          <a:avLst/>
          <a:gdLst/>
          <a:ahLst/>
          <a:cxnLst/>
          <a:rect l="0" t="0" r="0" b="0"/>
          <a:pathLst>
            <a:path>
              <a:moveTo>
                <a:pt x="0" y="11381"/>
              </a:moveTo>
              <a:lnTo>
                <a:pt x="968735"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0845" y="2710011"/>
        <a:ext cx="48436" cy="48436"/>
      </dsp:txXfrm>
    </dsp:sp>
    <dsp:sp modelId="{40A04671-ABB8-4831-93A9-9651710F45B1}">
      <dsp:nvSpPr>
        <dsp:cNvPr id="0" name=""/>
        <dsp:cNvSpPr/>
      </dsp:nvSpPr>
      <dsp:spPr>
        <a:xfrm>
          <a:off x="5439955" y="2616084"/>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i="0" u="none" kern="1200" dirty="0" smtClean="0"/>
            <a:t>Non repudiation</a:t>
          </a:r>
          <a:endParaRPr lang="en-US" sz="1700" i="0" u="none" kern="1200" dirty="0"/>
        </a:p>
      </dsp:txBody>
      <dsp:txXfrm>
        <a:off x="5461517" y="2637646"/>
        <a:ext cx="1429271" cy="693073"/>
      </dsp:txXfrm>
    </dsp:sp>
    <dsp:sp modelId="{56E9F68F-E886-4F5A-9003-70502D0C9EA5}">
      <dsp:nvSpPr>
        <dsp:cNvPr id="0" name=""/>
        <dsp:cNvSpPr/>
      </dsp:nvSpPr>
      <dsp:spPr>
        <a:xfrm rot="3414183">
          <a:off x="4265269" y="3109410"/>
          <a:ext cx="1519589" cy="22763"/>
        </a:xfrm>
        <a:custGeom>
          <a:avLst/>
          <a:gdLst/>
          <a:ahLst/>
          <a:cxnLst/>
          <a:rect l="0" t="0" r="0" b="0"/>
          <a:pathLst>
            <a:path>
              <a:moveTo>
                <a:pt x="0" y="11381"/>
              </a:moveTo>
              <a:lnTo>
                <a:pt x="1519589"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7074" y="3082802"/>
        <a:ext cx="75979" cy="75979"/>
      </dsp:txXfrm>
    </dsp:sp>
    <dsp:sp modelId="{911A5FDB-7AB7-45AD-A0A9-FC94200FCBB3}">
      <dsp:nvSpPr>
        <dsp:cNvPr id="0" name=""/>
        <dsp:cNvSpPr/>
      </dsp:nvSpPr>
      <dsp:spPr>
        <a:xfrm>
          <a:off x="5439955" y="3389210"/>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i="1" u="none" kern="1200" dirty="0" smtClean="0"/>
            <a:t>Access control</a:t>
          </a:r>
          <a:endParaRPr lang="en-US" sz="1700" u="none" kern="1200" dirty="0"/>
        </a:p>
      </dsp:txBody>
      <dsp:txXfrm>
        <a:off x="5461517" y="3410772"/>
        <a:ext cx="1429271" cy="693073"/>
      </dsp:txXfrm>
    </dsp:sp>
    <dsp:sp modelId="{920EF6B8-5E78-4D03-B06A-3AD6DB313295}">
      <dsp:nvSpPr>
        <dsp:cNvPr id="0" name=""/>
        <dsp:cNvSpPr/>
      </dsp:nvSpPr>
      <dsp:spPr>
        <a:xfrm rot="4117269">
          <a:off x="3886918" y="3532724"/>
          <a:ext cx="2276291" cy="22763"/>
        </a:xfrm>
        <a:custGeom>
          <a:avLst/>
          <a:gdLst/>
          <a:ahLst/>
          <a:cxnLst/>
          <a:rect l="0" t="0" r="0" b="0"/>
          <a:pathLst>
            <a:path>
              <a:moveTo>
                <a:pt x="0" y="11381"/>
              </a:moveTo>
              <a:lnTo>
                <a:pt x="2276291"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968157" y="3487198"/>
        <a:ext cx="113814" cy="113814"/>
      </dsp:txXfrm>
    </dsp:sp>
    <dsp:sp modelId="{4E4D0A36-BE16-45DE-B205-44DFAB36EE4C}">
      <dsp:nvSpPr>
        <dsp:cNvPr id="0" name=""/>
        <dsp:cNvSpPr/>
      </dsp:nvSpPr>
      <dsp:spPr>
        <a:xfrm>
          <a:off x="5439955" y="4235837"/>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i="0" u="none" kern="1200" dirty="0" smtClean="0"/>
            <a:t>Availability</a:t>
          </a:r>
          <a:endParaRPr lang="en-US" sz="1700" i="0" u="none" kern="1200" dirty="0"/>
        </a:p>
      </dsp:txBody>
      <dsp:txXfrm>
        <a:off x="5461517" y="4257399"/>
        <a:ext cx="1429271" cy="693073"/>
      </dsp:txXfrm>
    </dsp:sp>
    <dsp:sp modelId="{DE4612EE-8E6B-491D-8CFE-0840CA07E5BD}">
      <dsp:nvSpPr>
        <dsp:cNvPr id="0" name=""/>
        <dsp:cNvSpPr/>
      </dsp:nvSpPr>
      <dsp:spPr>
        <a:xfrm rot="3652745">
          <a:off x="1774403" y="4581581"/>
          <a:ext cx="1658907" cy="22763"/>
        </a:xfrm>
        <a:custGeom>
          <a:avLst/>
          <a:gdLst/>
          <a:ahLst/>
          <a:cxnLst/>
          <a:rect l="0" t="0" r="0" b="0"/>
          <a:pathLst>
            <a:path>
              <a:moveTo>
                <a:pt x="0" y="11381"/>
              </a:moveTo>
              <a:lnTo>
                <a:pt x="1658907" y="113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62384" y="4551490"/>
        <a:ext cx="82945" cy="82945"/>
      </dsp:txXfrm>
    </dsp:sp>
    <dsp:sp modelId="{7D434BBA-8400-4233-96C2-65FEA3DDA932}">
      <dsp:nvSpPr>
        <dsp:cNvPr id="0" name=""/>
        <dsp:cNvSpPr/>
      </dsp:nvSpPr>
      <dsp:spPr>
        <a:xfrm>
          <a:off x="3007514" y="4949470"/>
          <a:ext cx="1472395" cy="736197"/>
        </a:xfrm>
        <a:prstGeom prst="roundRect">
          <a:avLst>
            <a:gd name="adj" fmla="val 10000"/>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Entity</a:t>
          </a:r>
          <a:endParaRPr lang="en-US" sz="1700" b="1" kern="1200" dirty="0"/>
        </a:p>
      </dsp:txBody>
      <dsp:txXfrm>
        <a:off x="3029076" y="4971032"/>
        <a:ext cx="1429271" cy="693073"/>
      </dsp:txXfrm>
    </dsp:sp>
    <dsp:sp modelId="{8C724898-CF2B-43AE-BA8F-AA93DA88E38D}">
      <dsp:nvSpPr>
        <dsp:cNvPr id="0" name=""/>
        <dsp:cNvSpPr/>
      </dsp:nvSpPr>
      <dsp:spPr>
        <a:xfrm rot="482699">
          <a:off x="4475138" y="5374035"/>
          <a:ext cx="969588" cy="22763"/>
        </a:xfrm>
        <a:custGeom>
          <a:avLst/>
          <a:gdLst/>
          <a:ahLst/>
          <a:cxnLst/>
          <a:rect l="0" t="0" r="0" b="0"/>
          <a:pathLst>
            <a:path>
              <a:moveTo>
                <a:pt x="0" y="11381"/>
              </a:moveTo>
              <a:lnTo>
                <a:pt x="969588" y="113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35693" y="5361177"/>
        <a:ext cx="48479" cy="48479"/>
      </dsp:txXfrm>
    </dsp:sp>
    <dsp:sp modelId="{4BD6D32D-AB90-4DD4-9FFD-5F7B15E63872}">
      <dsp:nvSpPr>
        <dsp:cNvPr id="0" name=""/>
        <dsp:cNvSpPr/>
      </dsp:nvSpPr>
      <dsp:spPr>
        <a:xfrm>
          <a:off x="5439955" y="5085165"/>
          <a:ext cx="1472395" cy="736197"/>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Authentication</a:t>
          </a:r>
          <a:endParaRPr lang="en-US" sz="1700" b="1" kern="1200" dirty="0"/>
        </a:p>
      </dsp:txBody>
      <dsp:txXfrm>
        <a:off x="5461517" y="5106727"/>
        <a:ext cx="1429271" cy="6930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75A6A-3BF0-4BBF-B010-B451B8B01D61}">
      <dsp:nvSpPr>
        <dsp:cNvPr id="0" name=""/>
        <dsp:cNvSpPr/>
      </dsp:nvSpPr>
      <dsp:spPr>
        <a:xfrm>
          <a:off x="2061269" y="947"/>
          <a:ext cx="1973460" cy="986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Security Mechanisms</a:t>
          </a:r>
          <a:endParaRPr lang="en-US" sz="1600" b="1" kern="1200" dirty="0"/>
        </a:p>
      </dsp:txBody>
      <dsp:txXfrm>
        <a:off x="2090169" y="29847"/>
        <a:ext cx="1915660" cy="928930"/>
      </dsp:txXfrm>
    </dsp:sp>
    <dsp:sp modelId="{BC979F3F-4D86-472A-BAF0-4023CEC8524E}">
      <dsp:nvSpPr>
        <dsp:cNvPr id="0" name=""/>
        <dsp:cNvSpPr/>
      </dsp:nvSpPr>
      <dsp:spPr>
        <a:xfrm rot="3600000">
          <a:off x="3348707" y="1732322"/>
          <a:ext cx="1027506" cy="3453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452314" y="1801393"/>
        <a:ext cx="820293" cy="207213"/>
      </dsp:txXfrm>
    </dsp:sp>
    <dsp:sp modelId="{81DC6F33-BFD3-4F34-83A9-4C30F5660827}">
      <dsp:nvSpPr>
        <dsp:cNvPr id="0" name=""/>
        <dsp:cNvSpPr/>
      </dsp:nvSpPr>
      <dsp:spPr>
        <a:xfrm>
          <a:off x="3690191" y="2822322"/>
          <a:ext cx="1973460" cy="986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Pervasive Security Mechanisms</a:t>
          </a:r>
        </a:p>
        <a:p>
          <a:pPr lvl="0" algn="ctr" defTabSz="711200">
            <a:lnSpc>
              <a:spcPct val="90000"/>
            </a:lnSpc>
            <a:spcBef>
              <a:spcPct val="0"/>
            </a:spcBef>
            <a:spcAft>
              <a:spcPct val="35000"/>
            </a:spcAft>
          </a:pPr>
          <a:r>
            <a:rPr lang="en-US" sz="1600" b="1" kern="1200" dirty="0" smtClean="0"/>
            <a:t>(5 Types)</a:t>
          </a:r>
          <a:endParaRPr lang="en-US" sz="1600" b="1" kern="1200" dirty="0"/>
        </a:p>
      </dsp:txBody>
      <dsp:txXfrm>
        <a:off x="3719091" y="2851222"/>
        <a:ext cx="1915660" cy="928930"/>
      </dsp:txXfrm>
    </dsp:sp>
    <dsp:sp modelId="{FD7419ED-E652-44C6-8C65-620950DB43B1}">
      <dsp:nvSpPr>
        <dsp:cNvPr id="0" name=""/>
        <dsp:cNvSpPr/>
      </dsp:nvSpPr>
      <dsp:spPr>
        <a:xfrm rot="10800000">
          <a:off x="2534246" y="3143009"/>
          <a:ext cx="1027506" cy="3453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637852" y="3212080"/>
        <a:ext cx="820293" cy="207213"/>
      </dsp:txXfrm>
    </dsp:sp>
    <dsp:sp modelId="{B2884935-76DB-4E5D-9332-9F6661CF2029}">
      <dsp:nvSpPr>
        <dsp:cNvPr id="0" name=""/>
        <dsp:cNvSpPr/>
      </dsp:nvSpPr>
      <dsp:spPr>
        <a:xfrm>
          <a:off x="432347" y="2822322"/>
          <a:ext cx="1973460" cy="986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Specific Security Mechanisms </a:t>
          </a:r>
        </a:p>
        <a:p>
          <a:pPr lvl="0" algn="ctr" defTabSz="711200">
            <a:lnSpc>
              <a:spcPct val="90000"/>
            </a:lnSpc>
            <a:spcBef>
              <a:spcPct val="0"/>
            </a:spcBef>
            <a:spcAft>
              <a:spcPct val="35000"/>
            </a:spcAft>
          </a:pPr>
          <a:r>
            <a:rPr lang="en-US" sz="1600" b="1" kern="1200" dirty="0" smtClean="0"/>
            <a:t>(8 Types)</a:t>
          </a:r>
          <a:endParaRPr lang="en-US" sz="1600" b="1" kern="1200" dirty="0"/>
        </a:p>
      </dsp:txBody>
      <dsp:txXfrm>
        <a:off x="461247" y="2851222"/>
        <a:ext cx="1915660" cy="928930"/>
      </dsp:txXfrm>
    </dsp:sp>
    <dsp:sp modelId="{8E768A0D-490E-45C5-92C5-6328CF0DFEBB}">
      <dsp:nvSpPr>
        <dsp:cNvPr id="0" name=""/>
        <dsp:cNvSpPr/>
      </dsp:nvSpPr>
      <dsp:spPr>
        <a:xfrm rot="18000000">
          <a:off x="1719785" y="1732322"/>
          <a:ext cx="1027506" cy="3453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23392" y="1801393"/>
        <a:ext cx="820293" cy="207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507E2-23D6-4B79-A44D-8A8757C4E6B2}">
      <dsp:nvSpPr>
        <dsp:cNvPr id="0" name=""/>
        <dsp:cNvSpPr/>
      </dsp:nvSpPr>
      <dsp:spPr>
        <a:xfrm>
          <a:off x="1550970" y="2861832"/>
          <a:ext cx="995459" cy="2516818"/>
        </a:xfrm>
        <a:custGeom>
          <a:avLst/>
          <a:gdLst/>
          <a:ahLst/>
          <a:cxnLst/>
          <a:rect l="0" t="0" r="0" b="0"/>
          <a:pathLst>
            <a:path>
              <a:moveTo>
                <a:pt x="0" y="0"/>
              </a:moveTo>
              <a:lnTo>
                <a:pt x="497729" y="0"/>
              </a:lnTo>
              <a:lnTo>
                <a:pt x="497729" y="2516818"/>
              </a:lnTo>
              <a:lnTo>
                <a:pt x="995459" y="25168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1981036" y="4052577"/>
        <a:ext cx="135326" cy="135326"/>
      </dsp:txXfrm>
    </dsp:sp>
    <dsp:sp modelId="{6F2C5042-7C97-452E-A8ED-EEE4766942BE}">
      <dsp:nvSpPr>
        <dsp:cNvPr id="0" name=""/>
        <dsp:cNvSpPr/>
      </dsp:nvSpPr>
      <dsp:spPr>
        <a:xfrm>
          <a:off x="1550970" y="2861832"/>
          <a:ext cx="995459" cy="1866540"/>
        </a:xfrm>
        <a:custGeom>
          <a:avLst/>
          <a:gdLst/>
          <a:ahLst/>
          <a:cxnLst/>
          <a:rect l="0" t="0" r="0" b="0"/>
          <a:pathLst>
            <a:path>
              <a:moveTo>
                <a:pt x="0" y="0"/>
              </a:moveTo>
              <a:lnTo>
                <a:pt x="497729" y="0"/>
              </a:lnTo>
              <a:lnTo>
                <a:pt x="497729" y="1866540"/>
              </a:lnTo>
              <a:lnTo>
                <a:pt x="995459" y="18665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995815" y="3742217"/>
        <a:ext cx="105769" cy="105769"/>
      </dsp:txXfrm>
    </dsp:sp>
    <dsp:sp modelId="{BAD28657-3E73-405D-94E3-2AC0519C6E39}">
      <dsp:nvSpPr>
        <dsp:cNvPr id="0" name=""/>
        <dsp:cNvSpPr/>
      </dsp:nvSpPr>
      <dsp:spPr>
        <a:xfrm>
          <a:off x="1550970" y="2861832"/>
          <a:ext cx="995459" cy="1140758"/>
        </a:xfrm>
        <a:custGeom>
          <a:avLst/>
          <a:gdLst/>
          <a:ahLst/>
          <a:cxnLst/>
          <a:rect l="0" t="0" r="0" b="0"/>
          <a:pathLst>
            <a:path>
              <a:moveTo>
                <a:pt x="0" y="0"/>
              </a:moveTo>
              <a:lnTo>
                <a:pt x="497729" y="0"/>
              </a:lnTo>
              <a:lnTo>
                <a:pt x="497729" y="1140758"/>
              </a:lnTo>
              <a:lnTo>
                <a:pt x="995459" y="11407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10849" y="3394360"/>
        <a:ext cx="75701" cy="75701"/>
      </dsp:txXfrm>
    </dsp:sp>
    <dsp:sp modelId="{251BC443-95AE-43BF-A3FD-F23C05EE0392}">
      <dsp:nvSpPr>
        <dsp:cNvPr id="0" name=""/>
        <dsp:cNvSpPr/>
      </dsp:nvSpPr>
      <dsp:spPr>
        <a:xfrm>
          <a:off x="1550970" y="2861832"/>
          <a:ext cx="995459" cy="414976"/>
        </a:xfrm>
        <a:custGeom>
          <a:avLst/>
          <a:gdLst/>
          <a:ahLst/>
          <a:cxnLst/>
          <a:rect l="0" t="0" r="0" b="0"/>
          <a:pathLst>
            <a:path>
              <a:moveTo>
                <a:pt x="0" y="0"/>
              </a:moveTo>
              <a:lnTo>
                <a:pt x="497729" y="0"/>
              </a:lnTo>
              <a:lnTo>
                <a:pt x="497729" y="414976"/>
              </a:lnTo>
              <a:lnTo>
                <a:pt x="995459" y="4149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21737" y="3042357"/>
        <a:ext cx="53924" cy="53924"/>
      </dsp:txXfrm>
    </dsp:sp>
    <dsp:sp modelId="{4BB62FD3-043A-4E08-81EE-F1F5BFF384C5}">
      <dsp:nvSpPr>
        <dsp:cNvPr id="0" name=""/>
        <dsp:cNvSpPr/>
      </dsp:nvSpPr>
      <dsp:spPr>
        <a:xfrm>
          <a:off x="1550970" y="2551025"/>
          <a:ext cx="1026464" cy="310806"/>
        </a:xfrm>
        <a:custGeom>
          <a:avLst/>
          <a:gdLst/>
          <a:ahLst/>
          <a:cxnLst/>
          <a:rect l="0" t="0" r="0" b="0"/>
          <a:pathLst>
            <a:path>
              <a:moveTo>
                <a:pt x="0" y="310806"/>
              </a:moveTo>
              <a:lnTo>
                <a:pt x="513232" y="310806"/>
              </a:lnTo>
              <a:lnTo>
                <a:pt x="513232" y="0"/>
              </a:lnTo>
              <a:lnTo>
                <a:pt x="10264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37390" y="2679616"/>
        <a:ext cx="53624" cy="53624"/>
      </dsp:txXfrm>
    </dsp:sp>
    <dsp:sp modelId="{2D4EB9AE-55D4-4A58-A445-C1C6AC3BBF4C}">
      <dsp:nvSpPr>
        <dsp:cNvPr id="0" name=""/>
        <dsp:cNvSpPr/>
      </dsp:nvSpPr>
      <dsp:spPr>
        <a:xfrm>
          <a:off x="1550970" y="1825243"/>
          <a:ext cx="995459" cy="1036588"/>
        </a:xfrm>
        <a:custGeom>
          <a:avLst/>
          <a:gdLst/>
          <a:ahLst/>
          <a:cxnLst/>
          <a:rect l="0" t="0" r="0" b="0"/>
          <a:pathLst>
            <a:path>
              <a:moveTo>
                <a:pt x="0" y="1036588"/>
              </a:moveTo>
              <a:lnTo>
                <a:pt x="497729" y="1036588"/>
              </a:lnTo>
              <a:lnTo>
                <a:pt x="497729" y="0"/>
              </a:lnTo>
              <a:lnTo>
                <a:pt x="99545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12770" y="2307608"/>
        <a:ext cx="71858" cy="71858"/>
      </dsp:txXfrm>
    </dsp:sp>
    <dsp:sp modelId="{575F75B9-159F-4C16-86B1-5A980E5624A0}">
      <dsp:nvSpPr>
        <dsp:cNvPr id="0" name=""/>
        <dsp:cNvSpPr/>
      </dsp:nvSpPr>
      <dsp:spPr>
        <a:xfrm>
          <a:off x="1550970" y="1099461"/>
          <a:ext cx="1026464" cy="1762370"/>
        </a:xfrm>
        <a:custGeom>
          <a:avLst/>
          <a:gdLst/>
          <a:ahLst/>
          <a:cxnLst/>
          <a:rect l="0" t="0" r="0" b="0"/>
          <a:pathLst>
            <a:path>
              <a:moveTo>
                <a:pt x="0" y="1762370"/>
              </a:moveTo>
              <a:lnTo>
                <a:pt x="513232" y="1762370"/>
              </a:lnTo>
              <a:lnTo>
                <a:pt x="513232" y="0"/>
              </a:lnTo>
              <a:lnTo>
                <a:pt x="10264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013214" y="1929659"/>
        <a:ext cx="101975" cy="101975"/>
      </dsp:txXfrm>
    </dsp:sp>
    <dsp:sp modelId="{133E6313-989D-480F-B4BC-4BC71C90A1E8}">
      <dsp:nvSpPr>
        <dsp:cNvPr id="0" name=""/>
        <dsp:cNvSpPr/>
      </dsp:nvSpPr>
      <dsp:spPr>
        <a:xfrm>
          <a:off x="1550970" y="373678"/>
          <a:ext cx="995459" cy="2488153"/>
        </a:xfrm>
        <a:custGeom>
          <a:avLst/>
          <a:gdLst/>
          <a:ahLst/>
          <a:cxnLst/>
          <a:rect l="0" t="0" r="0" b="0"/>
          <a:pathLst>
            <a:path>
              <a:moveTo>
                <a:pt x="0" y="2488153"/>
              </a:moveTo>
              <a:lnTo>
                <a:pt x="497729" y="2488153"/>
              </a:lnTo>
              <a:lnTo>
                <a:pt x="497729" y="0"/>
              </a:lnTo>
              <a:lnTo>
                <a:pt x="99545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1981702" y="1550758"/>
        <a:ext cx="133994" cy="133994"/>
      </dsp:txXfrm>
    </dsp:sp>
    <dsp:sp modelId="{39405D50-E6E3-49D1-AD4E-2FCA089457D4}">
      <dsp:nvSpPr>
        <dsp:cNvPr id="0" name=""/>
        <dsp:cNvSpPr/>
      </dsp:nvSpPr>
      <dsp:spPr>
        <a:xfrm rot="16200000">
          <a:off x="-541035" y="2297788"/>
          <a:ext cx="3055925" cy="1128086"/>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b="1" kern="1200" dirty="0" smtClean="0"/>
            <a:t>Specific Security Mechanisms</a:t>
          </a:r>
          <a:endParaRPr lang="en-US" sz="3400" b="1" kern="1200" dirty="0"/>
        </a:p>
      </dsp:txBody>
      <dsp:txXfrm>
        <a:off x="-541035" y="2297788"/>
        <a:ext cx="3055925" cy="1128086"/>
      </dsp:txXfrm>
    </dsp:sp>
    <dsp:sp modelId="{915B1244-CFE6-464E-9C7A-5109A6892D74}">
      <dsp:nvSpPr>
        <dsp:cNvPr id="0" name=""/>
        <dsp:cNvSpPr/>
      </dsp:nvSpPr>
      <dsp:spPr>
        <a:xfrm>
          <a:off x="2546429" y="83366"/>
          <a:ext cx="4264717" cy="58062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i="1" kern="1200" dirty="0" smtClean="0"/>
            <a:t>Encipherment</a:t>
          </a:r>
          <a:endParaRPr lang="en-US" sz="2500" b="1" kern="1200" dirty="0"/>
        </a:p>
      </dsp:txBody>
      <dsp:txXfrm>
        <a:off x="2546429" y="83366"/>
        <a:ext cx="4264717" cy="580625"/>
      </dsp:txXfrm>
    </dsp:sp>
    <dsp:sp modelId="{0FA406AC-8F2D-4847-86D5-5B4DB028F23F}">
      <dsp:nvSpPr>
        <dsp:cNvPr id="0" name=""/>
        <dsp:cNvSpPr/>
      </dsp:nvSpPr>
      <dsp:spPr>
        <a:xfrm>
          <a:off x="2577434" y="809148"/>
          <a:ext cx="4264717" cy="580625"/>
        </a:xfrm>
        <a:prstGeom prst="rect">
          <a:avLst/>
        </a:prstGeom>
        <a:solidFill>
          <a:srgbClr val="CF3DC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i="1" kern="1200" dirty="0" smtClean="0"/>
            <a:t>Digital Signature </a:t>
          </a:r>
          <a:endParaRPr lang="en-US" sz="2500" kern="1200" dirty="0"/>
        </a:p>
      </dsp:txBody>
      <dsp:txXfrm>
        <a:off x="2577434" y="809148"/>
        <a:ext cx="4264717" cy="580625"/>
      </dsp:txXfrm>
    </dsp:sp>
    <dsp:sp modelId="{89F50815-A4BA-479F-A9E3-2F9AD88B2EE6}">
      <dsp:nvSpPr>
        <dsp:cNvPr id="0" name=""/>
        <dsp:cNvSpPr/>
      </dsp:nvSpPr>
      <dsp:spPr>
        <a:xfrm>
          <a:off x="2546429" y="1534930"/>
          <a:ext cx="4264717" cy="58062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i="1" kern="1200" dirty="0" smtClean="0"/>
            <a:t>Access Control </a:t>
          </a:r>
          <a:endParaRPr lang="en-US" sz="2400" kern="1200" dirty="0"/>
        </a:p>
      </dsp:txBody>
      <dsp:txXfrm>
        <a:off x="2546429" y="1534930"/>
        <a:ext cx="4264717" cy="580625"/>
      </dsp:txXfrm>
    </dsp:sp>
    <dsp:sp modelId="{FF9D788F-59BF-4705-9896-31EC70FFD1C2}">
      <dsp:nvSpPr>
        <dsp:cNvPr id="0" name=""/>
        <dsp:cNvSpPr/>
      </dsp:nvSpPr>
      <dsp:spPr>
        <a:xfrm>
          <a:off x="2577434" y="2260712"/>
          <a:ext cx="4264717" cy="580625"/>
        </a:xfrm>
        <a:prstGeom prst="rect">
          <a:avLst/>
        </a:prstGeom>
        <a:solidFill>
          <a:srgbClr val="CF3DC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i="1" kern="1200" dirty="0" smtClean="0"/>
            <a:t>Data Integrity </a:t>
          </a:r>
          <a:endParaRPr lang="en-US" sz="2400" kern="1200" dirty="0"/>
        </a:p>
      </dsp:txBody>
      <dsp:txXfrm>
        <a:off x="2577434" y="2260712"/>
        <a:ext cx="4264717" cy="580625"/>
      </dsp:txXfrm>
    </dsp:sp>
    <dsp:sp modelId="{3F025A5C-22A1-45BB-8519-059C3E3DFB0F}">
      <dsp:nvSpPr>
        <dsp:cNvPr id="0" name=""/>
        <dsp:cNvSpPr/>
      </dsp:nvSpPr>
      <dsp:spPr>
        <a:xfrm>
          <a:off x="2546429" y="2986495"/>
          <a:ext cx="4264717" cy="58062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1" i="1" kern="1200" dirty="0" smtClean="0"/>
            <a:t>Authentication Exchange </a:t>
          </a:r>
          <a:endParaRPr lang="en-US" sz="2300" kern="1200" dirty="0"/>
        </a:p>
      </dsp:txBody>
      <dsp:txXfrm>
        <a:off x="2546429" y="2986495"/>
        <a:ext cx="4264717" cy="580625"/>
      </dsp:txXfrm>
    </dsp:sp>
    <dsp:sp modelId="{D7F6E2F2-1757-4C5A-A1DC-A461BC08BF91}">
      <dsp:nvSpPr>
        <dsp:cNvPr id="0" name=""/>
        <dsp:cNvSpPr/>
      </dsp:nvSpPr>
      <dsp:spPr>
        <a:xfrm>
          <a:off x="2546429" y="3712277"/>
          <a:ext cx="4264717" cy="580625"/>
        </a:xfrm>
        <a:prstGeom prst="rect">
          <a:avLst/>
        </a:prstGeom>
        <a:solidFill>
          <a:srgbClr val="CF3DC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1" i="1" kern="1200" dirty="0" smtClean="0"/>
            <a:t>Traffic Padding </a:t>
          </a:r>
          <a:endParaRPr lang="en-US" sz="2300" kern="1200" dirty="0"/>
        </a:p>
      </dsp:txBody>
      <dsp:txXfrm>
        <a:off x="2546429" y="3712277"/>
        <a:ext cx="4264717" cy="580625"/>
      </dsp:txXfrm>
    </dsp:sp>
    <dsp:sp modelId="{E653A7A8-982F-4B1E-9E1D-F7DCE7533519}">
      <dsp:nvSpPr>
        <dsp:cNvPr id="0" name=""/>
        <dsp:cNvSpPr/>
      </dsp:nvSpPr>
      <dsp:spPr>
        <a:xfrm>
          <a:off x="2546429" y="4438059"/>
          <a:ext cx="4264717" cy="580625"/>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i="1" kern="1200" smtClean="0"/>
            <a:t>Routing Control </a:t>
          </a:r>
          <a:endParaRPr lang="en-US" sz="2200" kern="1200" dirty="0"/>
        </a:p>
      </dsp:txBody>
      <dsp:txXfrm>
        <a:off x="2546429" y="4438059"/>
        <a:ext cx="4264717" cy="580625"/>
      </dsp:txXfrm>
    </dsp:sp>
    <dsp:sp modelId="{DF2D4898-FD9C-43B8-A4D8-995DA5B7A48B}">
      <dsp:nvSpPr>
        <dsp:cNvPr id="0" name=""/>
        <dsp:cNvSpPr/>
      </dsp:nvSpPr>
      <dsp:spPr>
        <a:xfrm>
          <a:off x="2546429" y="5088337"/>
          <a:ext cx="4264717" cy="580625"/>
        </a:xfrm>
        <a:prstGeom prst="rect">
          <a:avLst/>
        </a:prstGeom>
        <a:solidFill>
          <a:srgbClr val="CF3DC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i="1" kern="1200" dirty="0" smtClean="0"/>
            <a:t>Notarization </a:t>
          </a:r>
          <a:endParaRPr lang="en-US" sz="2200" kern="1200" dirty="0"/>
        </a:p>
      </dsp:txBody>
      <dsp:txXfrm>
        <a:off x="2546429" y="5088337"/>
        <a:ext cx="4264717" cy="580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4AB70-1B17-4BF2-8A7B-17B65F876EF3}">
      <dsp:nvSpPr>
        <dsp:cNvPr id="0" name=""/>
        <dsp:cNvSpPr/>
      </dsp:nvSpPr>
      <dsp:spPr>
        <a:xfrm>
          <a:off x="1585264" y="1195008"/>
          <a:ext cx="715670" cy="715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Data Integrity</a:t>
          </a:r>
          <a:endParaRPr lang="en-US" sz="1000" b="1" kern="1200" dirty="0"/>
        </a:p>
      </dsp:txBody>
      <dsp:txXfrm>
        <a:off x="1690071" y="1299815"/>
        <a:ext cx="506056" cy="506056"/>
      </dsp:txXfrm>
    </dsp:sp>
    <dsp:sp modelId="{DEA51FA5-5767-4325-8B78-ADC4AC6DF987}">
      <dsp:nvSpPr>
        <dsp:cNvPr id="0" name=""/>
        <dsp:cNvSpPr/>
      </dsp:nvSpPr>
      <dsp:spPr>
        <a:xfrm rot="16200000">
          <a:off x="1864951" y="937463"/>
          <a:ext cx="156297" cy="229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888396" y="1006715"/>
        <a:ext cx="109408" cy="137421"/>
      </dsp:txXfrm>
    </dsp:sp>
    <dsp:sp modelId="{93AD8F24-7701-489C-9CF1-FEAC4758C03C}">
      <dsp:nvSpPr>
        <dsp:cNvPr id="0" name=""/>
        <dsp:cNvSpPr/>
      </dsp:nvSpPr>
      <dsp:spPr>
        <a:xfrm>
          <a:off x="1495806" y="5519"/>
          <a:ext cx="894587" cy="8945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Truthful</a:t>
          </a:r>
          <a:endParaRPr lang="en-US" sz="1000" b="1" kern="1200" dirty="0"/>
        </a:p>
      </dsp:txBody>
      <dsp:txXfrm>
        <a:off x="1626815" y="136528"/>
        <a:ext cx="632569" cy="632569"/>
      </dsp:txXfrm>
    </dsp:sp>
    <dsp:sp modelId="{C8FDC5E3-E16A-4421-848B-36C4A8EB8467}">
      <dsp:nvSpPr>
        <dsp:cNvPr id="0" name=""/>
        <dsp:cNvSpPr/>
      </dsp:nvSpPr>
      <dsp:spPr>
        <a:xfrm rot="20520000">
          <a:off x="2341299" y="1283550"/>
          <a:ext cx="156297" cy="229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342446" y="1336602"/>
        <a:ext cx="109408" cy="137421"/>
      </dsp:txXfrm>
    </dsp:sp>
    <dsp:sp modelId="{9C481B09-BB11-4EA3-9CC0-E38542F7E636}">
      <dsp:nvSpPr>
        <dsp:cNvPr id="0" name=""/>
        <dsp:cNvSpPr/>
      </dsp:nvSpPr>
      <dsp:spPr>
        <a:xfrm>
          <a:off x="2541996" y="765621"/>
          <a:ext cx="894587" cy="8945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Accurate</a:t>
          </a:r>
          <a:endParaRPr lang="en-US" sz="1000" b="1" kern="1200" dirty="0"/>
        </a:p>
      </dsp:txBody>
      <dsp:txXfrm>
        <a:off x="2673005" y="896630"/>
        <a:ext cx="632569" cy="632569"/>
      </dsp:txXfrm>
    </dsp:sp>
    <dsp:sp modelId="{B407ABD5-70B2-4484-B254-1AFB4410F62C}">
      <dsp:nvSpPr>
        <dsp:cNvPr id="0" name=""/>
        <dsp:cNvSpPr/>
      </dsp:nvSpPr>
      <dsp:spPr>
        <a:xfrm rot="3240000">
          <a:off x="2159350" y="1843531"/>
          <a:ext cx="156297" cy="229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169014" y="1870371"/>
        <a:ext cx="109408" cy="137421"/>
      </dsp:txXfrm>
    </dsp:sp>
    <dsp:sp modelId="{55901614-1529-4301-B123-98550DEC839E}">
      <dsp:nvSpPr>
        <dsp:cNvPr id="0" name=""/>
        <dsp:cNvSpPr/>
      </dsp:nvSpPr>
      <dsp:spPr>
        <a:xfrm>
          <a:off x="2142387" y="1995492"/>
          <a:ext cx="894587" cy="8945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Complete</a:t>
          </a:r>
          <a:endParaRPr lang="en-US" sz="1000" b="1" kern="1200" dirty="0"/>
        </a:p>
      </dsp:txBody>
      <dsp:txXfrm>
        <a:off x="2273396" y="2126501"/>
        <a:ext cx="632569" cy="632569"/>
      </dsp:txXfrm>
    </dsp:sp>
    <dsp:sp modelId="{90095715-75A5-411B-93D1-4E2E49E8BE0D}">
      <dsp:nvSpPr>
        <dsp:cNvPr id="0" name=""/>
        <dsp:cNvSpPr/>
      </dsp:nvSpPr>
      <dsp:spPr>
        <a:xfrm rot="7560000">
          <a:off x="1570551" y="1843531"/>
          <a:ext cx="156297" cy="229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1607776" y="1870371"/>
        <a:ext cx="109408" cy="137421"/>
      </dsp:txXfrm>
    </dsp:sp>
    <dsp:sp modelId="{96E7C186-605F-46A5-8E61-F056FE1C39E5}">
      <dsp:nvSpPr>
        <dsp:cNvPr id="0" name=""/>
        <dsp:cNvSpPr/>
      </dsp:nvSpPr>
      <dsp:spPr>
        <a:xfrm>
          <a:off x="849224" y="1995492"/>
          <a:ext cx="894587" cy="8945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Retrievable</a:t>
          </a:r>
          <a:endParaRPr lang="en-US" sz="1000" b="1" kern="1200" dirty="0"/>
        </a:p>
      </dsp:txBody>
      <dsp:txXfrm>
        <a:off x="980233" y="2126501"/>
        <a:ext cx="632569" cy="632569"/>
      </dsp:txXfrm>
    </dsp:sp>
    <dsp:sp modelId="{613C1B93-744D-402A-BF03-9C30BB0D4309}">
      <dsp:nvSpPr>
        <dsp:cNvPr id="0" name=""/>
        <dsp:cNvSpPr/>
      </dsp:nvSpPr>
      <dsp:spPr>
        <a:xfrm rot="11880000">
          <a:off x="1388603" y="1283550"/>
          <a:ext cx="156297" cy="229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1434345" y="1336602"/>
        <a:ext cx="109408" cy="137421"/>
      </dsp:txXfrm>
    </dsp:sp>
    <dsp:sp modelId="{C4B5E530-89E5-4E29-BB1F-6824D6BB0F53}">
      <dsp:nvSpPr>
        <dsp:cNvPr id="0" name=""/>
        <dsp:cNvSpPr/>
      </dsp:nvSpPr>
      <dsp:spPr>
        <a:xfrm>
          <a:off x="449615" y="765621"/>
          <a:ext cx="894587" cy="89458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1" kern="1200" dirty="0" smtClean="0"/>
            <a:t>Verifiable</a:t>
          </a:r>
          <a:endParaRPr lang="en-US" sz="1000" b="1" kern="1200" dirty="0"/>
        </a:p>
      </dsp:txBody>
      <dsp:txXfrm>
        <a:off x="580624" y="896630"/>
        <a:ext cx="632569" cy="6325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79EB26-42A3-4078-9CA7-8C8B3C8E97AB}" type="datetimeFigureOut">
              <a:rPr lang="en-US" smtClean="0"/>
              <a:t>7/31/2020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75AE4-7CED-45CA-AE15-595591A14612}" type="slidenum">
              <a:rPr lang="en-US" smtClean="0"/>
              <a:t>‹#›</a:t>
            </a:fld>
            <a:endParaRPr lang="en-US"/>
          </a:p>
        </p:txBody>
      </p:sp>
    </p:spTree>
    <p:extLst>
      <p:ext uri="{BB962C8B-B14F-4D97-AF65-F5344CB8AC3E}">
        <p14:creationId xmlns:p14="http://schemas.microsoft.com/office/powerpoint/2010/main" val="316025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75AE4-7CED-45CA-AE15-595591A14612}" type="slidenum">
              <a:rPr lang="en-US" smtClean="0"/>
              <a:t>26</a:t>
            </a:fld>
            <a:endParaRPr lang="en-US"/>
          </a:p>
        </p:txBody>
      </p:sp>
    </p:spTree>
    <p:extLst>
      <p:ext uri="{BB962C8B-B14F-4D97-AF65-F5344CB8AC3E}">
        <p14:creationId xmlns:p14="http://schemas.microsoft.com/office/powerpoint/2010/main" val="3590904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86F84-41D6-4E65-8ED5-321CAAAE3FDB}"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366352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6F84-41D6-4E65-8ED5-321CAAAE3FDB}"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99753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6F84-41D6-4E65-8ED5-321CAAAE3FDB}"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385422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6F84-41D6-4E65-8ED5-321CAAAE3FDB}"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70040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86F84-41D6-4E65-8ED5-321CAAAE3FDB}"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209914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86F84-41D6-4E65-8ED5-321CAAAE3FDB}"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162878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86F84-41D6-4E65-8ED5-321CAAAE3FDB}"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125234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86F84-41D6-4E65-8ED5-321CAAAE3FDB}"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38279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86F84-41D6-4E65-8ED5-321CAAAE3FDB}"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179298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86F84-41D6-4E65-8ED5-321CAAAE3FDB}"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423315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86F84-41D6-4E65-8ED5-321CAAAE3FDB}"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83201-8AAC-4FF2-A1AD-302CE84ADF3B}" type="slidenum">
              <a:rPr lang="en-US" smtClean="0"/>
              <a:t>‹#›</a:t>
            </a:fld>
            <a:endParaRPr lang="en-US"/>
          </a:p>
        </p:txBody>
      </p:sp>
    </p:spTree>
    <p:extLst>
      <p:ext uri="{BB962C8B-B14F-4D97-AF65-F5344CB8AC3E}">
        <p14:creationId xmlns:p14="http://schemas.microsoft.com/office/powerpoint/2010/main" val="178512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86F84-41D6-4E65-8ED5-321CAAAE3FDB}" type="datetimeFigureOut">
              <a:rPr lang="en-US" smtClean="0"/>
              <a:t>7/31/2020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83201-8AAC-4FF2-A1AD-302CE84ADF3B}" type="slidenum">
              <a:rPr lang="en-US" smtClean="0"/>
              <a:t>‹#›</a:t>
            </a:fld>
            <a:endParaRPr lang="en-US"/>
          </a:p>
        </p:txBody>
      </p:sp>
    </p:spTree>
    <p:extLst>
      <p:ext uri="{BB962C8B-B14F-4D97-AF65-F5344CB8AC3E}">
        <p14:creationId xmlns:p14="http://schemas.microsoft.com/office/powerpoint/2010/main" val="147529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438400"/>
          </a:xfrm>
        </p:spPr>
        <p:txBody>
          <a:bodyPr>
            <a:noAutofit/>
          </a:bodyPr>
          <a:lstStyle/>
          <a:p>
            <a:r>
              <a:rPr lang="en-US" sz="5400" b="1" dirty="0" smtClean="0">
                <a:solidFill>
                  <a:srgbClr val="CC0066"/>
                </a:solidFill>
                <a:latin typeface="Andalus" pitchFamily="18" charset="-78"/>
                <a:cs typeface="Andalus" pitchFamily="18" charset="-78"/>
              </a:rPr>
              <a:t>Cryptography &amp;  Network  Security</a:t>
            </a:r>
            <a:br>
              <a:rPr lang="en-US" sz="5400" b="1" dirty="0" smtClean="0">
                <a:solidFill>
                  <a:srgbClr val="CC0066"/>
                </a:solidFill>
                <a:latin typeface="Andalus" pitchFamily="18" charset="-78"/>
                <a:cs typeface="Andalus" pitchFamily="18" charset="-78"/>
              </a:rPr>
            </a:br>
            <a:r>
              <a:rPr lang="en-US" sz="5400" b="1" dirty="0" smtClean="0">
                <a:solidFill>
                  <a:srgbClr val="CC0066"/>
                </a:solidFill>
                <a:latin typeface="Andalus" pitchFamily="18" charset="-78"/>
                <a:cs typeface="Andalus" pitchFamily="18" charset="-78"/>
              </a:rPr>
              <a:t>ECS401</a:t>
            </a:r>
            <a:endParaRPr lang="en-US" sz="5400" b="1" dirty="0">
              <a:solidFill>
                <a:srgbClr val="CC0066"/>
              </a:solidFill>
              <a:latin typeface="Andalus" pitchFamily="18" charset="-78"/>
              <a:cs typeface="Andalus" pitchFamily="18" charset="-78"/>
            </a:endParaRPr>
          </a:p>
        </p:txBody>
      </p:sp>
      <p:sp>
        <p:nvSpPr>
          <p:cNvPr id="3" name="Subtitle 2"/>
          <p:cNvSpPr>
            <a:spLocks noGrp="1"/>
          </p:cNvSpPr>
          <p:nvPr>
            <p:ph type="subTitle" idx="1"/>
          </p:nvPr>
        </p:nvSpPr>
        <p:spPr>
          <a:xfrm>
            <a:off x="3352800" y="4495800"/>
            <a:ext cx="5410200" cy="1524000"/>
          </a:xfrm>
        </p:spPr>
        <p:txBody>
          <a:bodyPr>
            <a:normAutofit fontScale="77500" lnSpcReduction="20000"/>
          </a:bodyPr>
          <a:lstStyle/>
          <a:p>
            <a:r>
              <a:rPr lang="en-US" sz="4000" b="1" dirty="0" smtClean="0">
                <a:solidFill>
                  <a:srgbClr val="CF3DCF"/>
                </a:solidFill>
                <a:latin typeface="Andalus" pitchFamily="18" charset="-78"/>
                <a:cs typeface="Andalus" pitchFamily="18" charset="-78"/>
              </a:rPr>
              <a:t>Mrs. </a:t>
            </a:r>
            <a:r>
              <a:rPr lang="en-US" sz="4000" b="1" dirty="0" err="1" smtClean="0">
                <a:solidFill>
                  <a:srgbClr val="CF3DCF"/>
                </a:solidFill>
                <a:latin typeface="Andalus" pitchFamily="18" charset="-78"/>
                <a:cs typeface="Andalus" pitchFamily="18" charset="-78"/>
              </a:rPr>
              <a:t>Beena</a:t>
            </a:r>
            <a:r>
              <a:rPr lang="en-US" sz="4000" b="1" dirty="0" smtClean="0">
                <a:solidFill>
                  <a:srgbClr val="CF3DCF"/>
                </a:solidFill>
                <a:latin typeface="Andalus" pitchFamily="18" charset="-78"/>
                <a:cs typeface="Andalus" pitchFamily="18" charset="-78"/>
              </a:rPr>
              <a:t> G </a:t>
            </a:r>
            <a:r>
              <a:rPr lang="en-US" sz="4000" b="1" dirty="0" err="1" smtClean="0">
                <a:solidFill>
                  <a:srgbClr val="CF3DCF"/>
                </a:solidFill>
                <a:latin typeface="Andalus" pitchFamily="18" charset="-78"/>
                <a:cs typeface="Andalus" pitchFamily="18" charset="-78"/>
              </a:rPr>
              <a:t>Pillai</a:t>
            </a:r>
            <a:endParaRPr lang="en-US" sz="4000" b="1" dirty="0" smtClean="0">
              <a:solidFill>
                <a:srgbClr val="CF3DCF"/>
              </a:solidFill>
              <a:latin typeface="Andalus" pitchFamily="18" charset="-78"/>
              <a:cs typeface="Andalus" pitchFamily="18" charset="-78"/>
            </a:endParaRPr>
          </a:p>
          <a:p>
            <a:r>
              <a:rPr lang="en-US" sz="4000" b="1" dirty="0" smtClean="0">
                <a:solidFill>
                  <a:srgbClr val="CF3DCF"/>
                </a:solidFill>
                <a:latin typeface="Andalus" pitchFamily="18" charset="-78"/>
                <a:cs typeface="Andalus" pitchFamily="18" charset="-78"/>
              </a:rPr>
              <a:t>Asst. Professor,</a:t>
            </a:r>
          </a:p>
          <a:p>
            <a:r>
              <a:rPr lang="en-US" sz="4000" b="1" dirty="0" smtClean="0">
                <a:solidFill>
                  <a:srgbClr val="CF3DCF"/>
                </a:solidFill>
                <a:latin typeface="Andalus" pitchFamily="18" charset="-78"/>
                <a:cs typeface="Andalus" pitchFamily="18" charset="-78"/>
              </a:rPr>
              <a:t>Dept. of CSE.</a:t>
            </a:r>
          </a:p>
          <a:p>
            <a:endParaRPr lang="en-US" sz="4000" b="1" dirty="0">
              <a:solidFill>
                <a:schemeClr val="tx1"/>
              </a:solidFill>
            </a:endParaRPr>
          </a:p>
        </p:txBody>
      </p:sp>
    </p:spTree>
    <p:extLst>
      <p:ext uri="{BB962C8B-B14F-4D97-AF65-F5344CB8AC3E}">
        <p14:creationId xmlns:p14="http://schemas.microsoft.com/office/powerpoint/2010/main" val="3241952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86200"/>
            <a:ext cx="8229600" cy="2819400"/>
          </a:xfrm>
        </p:spPr>
        <p:txBody>
          <a:bodyPr>
            <a:noAutofit/>
          </a:bodyPr>
          <a:lstStyle/>
          <a:p>
            <a:pPr algn="l"/>
            <a:r>
              <a:rPr lang="en-US" sz="1800" b="1" i="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C</a:t>
            </a:r>
            <a:r>
              <a:rPr lang="en-US" sz="2400" b="1" dirty="0" smtClean="0"/>
              <a:t>ryptanalytic </a:t>
            </a:r>
            <a:r>
              <a:rPr lang="en-US" sz="2400" b="1" dirty="0"/>
              <a:t>attacks </a:t>
            </a:r>
            <a:r>
              <a:rPr lang="en-US" sz="2400" b="1" dirty="0" smtClean="0"/>
              <a:t/>
            </a:r>
            <a:br>
              <a:rPr lang="en-US" sz="2400" b="1" dirty="0" smtClean="0"/>
            </a:br>
            <a:r>
              <a:rPr lang="en-US" sz="1800" b="1" i="1" u="sng" dirty="0" smtClean="0">
                <a:latin typeface="Times New Roman" pitchFamily="18" charset="0"/>
                <a:cs typeface="Times New Roman" pitchFamily="18" charset="0"/>
              </a:rPr>
              <a:t>Cipher text only </a:t>
            </a:r>
            <a:r>
              <a:rPr lang="en-US" sz="1800" dirty="0" smtClean="0">
                <a:latin typeface="Times New Roman" pitchFamily="18" charset="0"/>
                <a:cs typeface="Times New Roman" pitchFamily="18" charset="0"/>
              </a:rPr>
              <a:t>– A copy of cipher text alone is known to the cryptanalyst. </a:t>
            </a:r>
            <a:br>
              <a:rPr lang="en-US" sz="1800" dirty="0" smtClean="0">
                <a:latin typeface="Times New Roman" pitchFamily="18" charset="0"/>
                <a:cs typeface="Times New Roman" pitchFamily="18" charset="0"/>
              </a:rPr>
            </a:br>
            <a:r>
              <a:rPr lang="en-US" sz="1800" b="1" i="1" u="sng" dirty="0" smtClean="0">
                <a:latin typeface="Times New Roman" pitchFamily="18" charset="0"/>
                <a:cs typeface="Times New Roman" pitchFamily="18" charset="0"/>
              </a:rPr>
              <a:t>Known plaintext </a:t>
            </a:r>
            <a:r>
              <a:rPr lang="en-US" sz="1800" dirty="0" smtClean="0">
                <a:latin typeface="Times New Roman" pitchFamily="18" charset="0"/>
                <a:cs typeface="Times New Roman" pitchFamily="18" charset="0"/>
              </a:rPr>
              <a:t>– The cryptanalyst has a copy of the cipher text and the corresponding plaintext.</a:t>
            </a:r>
            <a:br>
              <a:rPr lang="en-US" sz="1800" dirty="0" smtClean="0">
                <a:latin typeface="Times New Roman" pitchFamily="18" charset="0"/>
                <a:cs typeface="Times New Roman" pitchFamily="18" charset="0"/>
              </a:rPr>
            </a:br>
            <a:r>
              <a:rPr lang="en-US" sz="1800" b="1" i="1" u="sng" dirty="0">
                <a:latin typeface="Times New Roman" pitchFamily="18" charset="0"/>
                <a:cs typeface="Times New Roman" pitchFamily="18" charset="0"/>
              </a:rPr>
              <a:t>Chosen plaintext </a:t>
            </a:r>
            <a:r>
              <a:rPr lang="en-US" sz="1800" dirty="0">
                <a:latin typeface="Times New Roman" pitchFamily="18" charset="0"/>
                <a:cs typeface="Times New Roman" pitchFamily="18" charset="0"/>
              </a:rPr>
              <a:t>– The cryptanalysts gains temporary access to the encryption machine. They cannot open it to find the key, however; they can encrypt a large number of suitably chosen plaintexts and try to use the resulting cipher texts to deduce the key. </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b="1" i="1" u="sng" dirty="0">
                <a:latin typeface="Times New Roman" pitchFamily="18" charset="0"/>
                <a:cs typeface="Times New Roman" pitchFamily="18" charset="0"/>
              </a:rPr>
              <a:t>Chosen cipher text </a:t>
            </a:r>
            <a:r>
              <a:rPr lang="en-US" sz="1800" dirty="0">
                <a:latin typeface="Times New Roman" pitchFamily="18" charset="0"/>
                <a:cs typeface="Times New Roman" pitchFamily="18" charset="0"/>
              </a:rPr>
              <a:t>– The cryptanalyst obtains temporary access to the decryption machine, uses it to decrypt several string of symbols, and tries to use the results to deduce the key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7709"/>
            <a:ext cx="7848600" cy="3886200"/>
          </a:xfrm>
        </p:spPr>
      </p:pic>
    </p:spTree>
    <p:extLst>
      <p:ext uri="{BB962C8B-B14F-4D97-AF65-F5344CB8AC3E}">
        <p14:creationId xmlns:p14="http://schemas.microsoft.com/office/powerpoint/2010/main" val="1866597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Cryptographic Attacks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1143000"/>
            <a:ext cx="7086600" cy="5410200"/>
          </a:xfrm>
        </p:spPr>
      </p:pic>
    </p:spTree>
    <p:extLst>
      <p:ext uri="{BB962C8B-B14F-4D97-AF65-F5344CB8AC3E}">
        <p14:creationId xmlns:p14="http://schemas.microsoft.com/office/powerpoint/2010/main" val="127871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400800"/>
          </a:xfrm>
        </p:spPr>
        <p:txBody>
          <a:bodyPr/>
          <a:lstStyle/>
          <a:p>
            <a:endParaRPr lang="en-US" b="1" dirty="0" smtClean="0"/>
          </a:p>
          <a:p>
            <a:r>
              <a:rPr lang="en-US" b="1" dirty="0" smtClean="0"/>
              <a:t>Interception </a:t>
            </a:r>
            <a:endParaRPr lang="en-US" b="1" dirty="0"/>
          </a:p>
          <a:p>
            <a:pPr marL="1150938" indent="-576263">
              <a:buFont typeface="+mj-lt"/>
              <a:buAutoNum type="arabicPeriod"/>
            </a:pPr>
            <a:r>
              <a:rPr lang="en-US" dirty="0"/>
              <a:t>This is an attack on confidentiality.</a:t>
            </a:r>
          </a:p>
          <a:p>
            <a:pPr marL="1150938" indent="-576263">
              <a:buFont typeface="+mj-lt"/>
              <a:buAutoNum type="arabicPeriod"/>
            </a:pPr>
            <a:r>
              <a:rPr lang="en-US" dirty="0"/>
              <a:t>An unauthorized party gains access to an asset. </a:t>
            </a:r>
          </a:p>
          <a:p>
            <a:pPr marL="574675" indent="0">
              <a:buNone/>
            </a:pPr>
            <a:r>
              <a:rPr lang="en-US" b="1" dirty="0" err="1"/>
              <a:t>Eg</a:t>
            </a:r>
            <a:r>
              <a:rPr lang="en-US" b="1" dirty="0"/>
              <a:t>: </a:t>
            </a:r>
            <a:r>
              <a:rPr lang="en-US" dirty="0"/>
              <a:t>wire tapping to capture data in the network, illicit copying of files </a:t>
            </a:r>
            <a:endParaRPr lang="en-US" b="1"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9" y="4038600"/>
            <a:ext cx="6934200" cy="2667000"/>
          </a:xfrm>
          <a:prstGeom prst="rect">
            <a:avLst/>
          </a:prstGeom>
        </p:spPr>
      </p:pic>
      <p:sp>
        <p:nvSpPr>
          <p:cNvPr id="5" name="Title 1"/>
          <p:cNvSpPr>
            <a:spLocks noGrp="1"/>
          </p:cNvSpPr>
          <p:nvPr>
            <p:ph type="title"/>
          </p:nvPr>
        </p:nvSpPr>
        <p:spPr>
          <a:xfrm>
            <a:off x="533400" y="152400"/>
            <a:ext cx="8229600" cy="1143000"/>
          </a:xfrm>
        </p:spPr>
        <p:txBody>
          <a:bodyPr>
            <a:normAutofit fontScale="90000"/>
          </a:bodyPr>
          <a:lstStyle/>
          <a:p>
            <a:r>
              <a:rPr lang="en-US" dirty="0"/>
              <a:t/>
            </a:r>
            <a:br>
              <a:rPr lang="en-US" dirty="0"/>
            </a:br>
            <a:r>
              <a:rPr lang="en-US" b="1" dirty="0"/>
              <a:t>SECURITY ATTACKS </a:t>
            </a:r>
            <a:r>
              <a:rPr lang="en-US" dirty="0"/>
              <a:t/>
            </a:r>
            <a:br>
              <a:rPr lang="en-US" dirty="0"/>
            </a:br>
            <a:endParaRPr lang="en-US" dirty="0"/>
          </a:p>
        </p:txBody>
      </p:sp>
    </p:spTree>
    <p:extLst>
      <p:ext uri="{BB962C8B-B14F-4D97-AF65-F5344CB8AC3E}">
        <p14:creationId xmlns:p14="http://schemas.microsoft.com/office/powerpoint/2010/main" val="219258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6219825"/>
          </a:xfrm>
        </p:spPr>
        <p:txBody>
          <a:bodyPr>
            <a:normAutofit/>
          </a:bodyPr>
          <a:lstStyle/>
          <a:p>
            <a:r>
              <a:rPr lang="en-US" b="1" dirty="0" smtClean="0"/>
              <a:t>Interruption </a:t>
            </a:r>
            <a:endParaRPr lang="en-US" b="1" dirty="0"/>
          </a:p>
          <a:p>
            <a:pPr marL="1089025" indent="-514350">
              <a:buFont typeface="+mj-lt"/>
              <a:buAutoNum type="arabicPeriod"/>
            </a:pPr>
            <a:r>
              <a:rPr lang="en-US" dirty="0" smtClean="0"/>
              <a:t>This </a:t>
            </a:r>
            <a:r>
              <a:rPr lang="en-US" dirty="0"/>
              <a:t>is an attack on </a:t>
            </a:r>
            <a:r>
              <a:rPr lang="en-US" dirty="0" smtClean="0"/>
              <a:t>availability. </a:t>
            </a:r>
          </a:p>
          <a:p>
            <a:pPr marL="1089025" indent="-514350">
              <a:buFont typeface="+mj-lt"/>
              <a:buAutoNum type="arabicPeriod"/>
            </a:pPr>
            <a:r>
              <a:rPr lang="en-US" dirty="0"/>
              <a:t>An asset of the system is destroyed or becomes unavailable or unusable. </a:t>
            </a:r>
            <a:endParaRPr lang="en-US" b="1" dirty="0" smtClean="0"/>
          </a:p>
          <a:p>
            <a:pPr marL="0" indent="0">
              <a:buNone/>
            </a:pPr>
            <a:r>
              <a:rPr lang="en-US" dirty="0" smtClean="0"/>
              <a:t>	</a:t>
            </a:r>
            <a:r>
              <a:rPr lang="en-US" dirty="0" err="1" smtClean="0"/>
              <a:t>Eg</a:t>
            </a:r>
            <a:r>
              <a:rPr lang="en-US" dirty="0" smtClean="0"/>
              <a:t> </a:t>
            </a:r>
            <a:r>
              <a:rPr lang="en-US" dirty="0"/>
              <a:t>: destruction of piece of hardware, cutting of a communication line</a:t>
            </a:r>
          </a:p>
          <a:p>
            <a:pPr marL="0" indent="0">
              <a:buNone/>
            </a:pPr>
            <a:endParaRPr lang="en-US" dirty="0"/>
          </a:p>
          <a:p>
            <a:pPr marL="0" indent="0">
              <a:buNone/>
            </a:pPr>
            <a:endParaRPr lang="en-US" dirty="0"/>
          </a:p>
          <a:p>
            <a:pPr marL="514350" indent="-514350">
              <a:buAutoNum type="arabicPeriod"/>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86200"/>
            <a:ext cx="6172200" cy="2590800"/>
          </a:xfrm>
          <a:prstGeom prst="rect">
            <a:avLst/>
          </a:prstGeom>
        </p:spPr>
      </p:pic>
    </p:spTree>
    <p:extLst>
      <p:ext uri="{BB962C8B-B14F-4D97-AF65-F5344CB8AC3E}">
        <p14:creationId xmlns:p14="http://schemas.microsoft.com/office/powerpoint/2010/main" val="4051967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67450"/>
          </a:xfrm>
        </p:spPr>
        <p:txBody>
          <a:bodyPr>
            <a:normAutofit/>
          </a:bodyPr>
          <a:lstStyle/>
          <a:p>
            <a:r>
              <a:rPr lang="en-US" b="1" dirty="0"/>
              <a:t>Modification </a:t>
            </a:r>
            <a:endParaRPr lang="en-US" dirty="0"/>
          </a:p>
          <a:p>
            <a:pPr marL="796925" indent="-515938">
              <a:buFont typeface="+mj-lt"/>
              <a:buAutoNum type="arabicPeriod"/>
            </a:pPr>
            <a:r>
              <a:rPr lang="en-US" sz="2800" dirty="0"/>
              <a:t>This is an attack on integrity</a:t>
            </a:r>
            <a:r>
              <a:rPr lang="en-US" sz="2800" dirty="0" smtClean="0"/>
              <a:t>.</a:t>
            </a:r>
          </a:p>
          <a:p>
            <a:pPr marL="796925" indent="-515938">
              <a:buFont typeface="+mj-lt"/>
              <a:buAutoNum type="arabicPeriod"/>
            </a:pPr>
            <a:r>
              <a:rPr lang="en-US" sz="2800" dirty="0"/>
              <a:t>An unauthorized party not only gains access to but tampers with an asset</a:t>
            </a:r>
            <a:r>
              <a:rPr lang="en-US" dirty="0"/>
              <a:t>. </a:t>
            </a:r>
            <a:endParaRPr lang="en-US" dirty="0" smtClean="0"/>
          </a:p>
          <a:p>
            <a:pPr marL="280987" indent="0">
              <a:buNone/>
            </a:pPr>
            <a:r>
              <a:rPr lang="en-US" dirty="0" err="1" smtClean="0"/>
              <a:t>Eg</a:t>
            </a:r>
            <a:r>
              <a:rPr lang="en-US" dirty="0"/>
              <a:t>: </a:t>
            </a:r>
            <a:r>
              <a:rPr lang="en-US" sz="2800" dirty="0"/>
              <a:t>changing values in data file, altering a program, modifying the contents </a:t>
            </a:r>
            <a:r>
              <a:rPr lang="en-US" sz="2800" dirty="0" smtClean="0"/>
              <a:t>of messages </a:t>
            </a:r>
            <a:r>
              <a:rPr lang="en-US" sz="2800" dirty="0"/>
              <a:t>being transmitted in a network.</a:t>
            </a:r>
            <a:endParaRPr lang="en-US" sz="2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10000"/>
            <a:ext cx="7467600" cy="2690812"/>
          </a:xfrm>
          <a:prstGeom prst="rect">
            <a:avLst/>
          </a:prstGeom>
        </p:spPr>
      </p:pic>
    </p:spTree>
    <p:extLst>
      <p:ext uri="{BB962C8B-B14F-4D97-AF65-F5344CB8AC3E}">
        <p14:creationId xmlns:p14="http://schemas.microsoft.com/office/powerpoint/2010/main" val="2067695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Fabrication </a:t>
            </a:r>
            <a:endParaRPr lang="en-US" dirty="0"/>
          </a:p>
          <a:p>
            <a:pPr marL="855663" indent="-574675">
              <a:buFont typeface="+mj-lt"/>
              <a:buAutoNum type="arabicPeriod"/>
            </a:pPr>
            <a:r>
              <a:rPr lang="en-US" dirty="0"/>
              <a:t>This is an attack on authenticity </a:t>
            </a:r>
          </a:p>
          <a:p>
            <a:pPr marL="855663" indent="-574675">
              <a:buFont typeface="+mj-lt"/>
              <a:buAutoNum type="arabicPeriod"/>
            </a:pPr>
            <a:r>
              <a:rPr lang="en-US" dirty="0"/>
              <a:t>An unauthorized party inserts counterfeit objects into the system </a:t>
            </a:r>
          </a:p>
          <a:p>
            <a:pPr marL="0" indent="0">
              <a:buNone/>
            </a:pPr>
            <a:r>
              <a:rPr lang="en-US" dirty="0" err="1" smtClean="0"/>
              <a:t>Eg</a:t>
            </a:r>
            <a:r>
              <a:rPr lang="en-US" dirty="0"/>
              <a:t>: </a:t>
            </a:r>
            <a:r>
              <a:rPr lang="en-US" dirty="0" smtClean="0"/>
              <a:t>Insertion </a:t>
            </a:r>
            <a:r>
              <a:rPr lang="en-US" dirty="0"/>
              <a:t>of spurious message in a network or addition of records to a file.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81400"/>
            <a:ext cx="7467600" cy="2857500"/>
          </a:xfrm>
          <a:prstGeom prst="rect">
            <a:avLst/>
          </a:prstGeom>
        </p:spPr>
      </p:pic>
    </p:spTree>
    <p:extLst>
      <p:ext uri="{BB962C8B-B14F-4D97-AF65-F5344CB8AC3E}">
        <p14:creationId xmlns:p14="http://schemas.microsoft.com/office/powerpoint/2010/main" val="55326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Passive Attacks : </a:t>
            </a:r>
            <a:r>
              <a:rPr lang="en-US" sz="3200" dirty="0"/>
              <a:t>Passive attacks are in the nature of eavesdropping on, or monitoring of, transmissions. </a:t>
            </a:r>
            <a:endParaRPr lang="en-US" sz="3200" b="1"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b="1" dirty="0" smtClean="0"/>
              <a:t>Release of Message Contents.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500" dirty="0" smtClean="0"/>
          </a:p>
          <a:p>
            <a:pPr marL="0" indent="0">
              <a:buNone/>
            </a:pPr>
            <a:endParaRPr lang="en-US" sz="1500" dirty="0"/>
          </a:p>
          <a:p>
            <a:pPr marL="0" indent="0">
              <a:buNone/>
            </a:pPr>
            <a:r>
              <a:rPr lang="en-US" sz="2400" dirty="0" smtClean="0"/>
              <a:t>A </a:t>
            </a:r>
            <a:r>
              <a:rPr lang="en-US" sz="2400" dirty="0"/>
              <a:t>telephone conversation, an e-mail message and a transferred file may contain sensitive or confidential information.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9074"/>
            <a:ext cx="7219576" cy="3435926"/>
          </a:xfrm>
          <a:prstGeom prst="rect">
            <a:avLst/>
          </a:prstGeom>
        </p:spPr>
      </p:pic>
    </p:spTree>
    <p:extLst>
      <p:ext uri="{BB962C8B-B14F-4D97-AF65-F5344CB8AC3E}">
        <p14:creationId xmlns:p14="http://schemas.microsoft.com/office/powerpoint/2010/main" val="3345502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t>Traffic Analysis : </a:t>
            </a:r>
            <a:r>
              <a:rPr lang="en-US" sz="2000" dirty="0"/>
              <a:t> Here, suppose we had a way of making the contents of messages or other information traffic so that opponents, event if they captured the message, could not extract the information from the message. The common technique for masking contents is encryption.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916"/>
            <a:ext cx="8229600" cy="4372530"/>
          </a:xfrm>
        </p:spPr>
      </p:pic>
    </p:spTree>
    <p:extLst>
      <p:ext uri="{BB962C8B-B14F-4D97-AF65-F5344CB8AC3E}">
        <p14:creationId xmlns:p14="http://schemas.microsoft.com/office/powerpoint/2010/main" val="3359415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Active Attack: </a:t>
            </a:r>
            <a:r>
              <a:rPr lang="en-US" sz="3200" dirty="0"/>
              <a:t>These attacks involve some modification of the data stream or the creation of a false stream. </a:t>
            </a:r>
          </a:p>
        </p:txBody>
      </p:sp>
      <p:sp>
        <p:nvSpPr>
          <p:cNvPr id="3" name="Content Placeholder 2"/>
          <p:cNvSpPr>
            <a:spLocks noGrp="1"/>
          </p:cNvSpPr>
          <p:nvPr>
            <p:ph idx="1"/>
          </p:nvPr>
        </p:nvSpPr>
        <p:spPr/>
        <p:txBody>
          <a:bodyPr/>
          <a:lstStyle/>
          <a:p>
            <a:r>
              <a:rPr lang="en-US" b="1" i="1" dirty="0"/>
              <a:t>Masquerade </a:t>
            </a:r>
            <a:r>
              <a:rPr lang="en-US" dirty="0"/>
              <a:t>– One entity pretends to be a different </a:t>
            </a:r>
            <a:r>
              <a:rPr lang="en-US" dirty="0" smtClean="0"/>
              <a:t>entity</a:t>
            </a:r>
            <a:r>
              <a:rPr lang="en-US" dirty="0"/>
              <a:t>. </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43200"/>
            <a:ext cx="7543800" cy="3733800"/>
          </a:xfrm>
          <a:prstGeom prst="rect">
            <a:avLst/>
          </a:prstGeom>
        </p:spPr>
      </p:pic>
    </p:spTree>
    <p:extLst>
      <p:ext uri="{BB962C8B-B14F-4D97-AF65-F5344CB8AC3E}">
        <p14:creationId xmlns:p14="http://schemas.microsoft.com/office/powerpoint/2010/main" val="628355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i="1" dirty="0"/>
              <a:t>Replay </a:t>
            </a:r>
            <a:r>
              <a:rPr lang="en-US" dirty="0"/>
              <a:t>– involves passive capture of a data unit and its subsequent transmission to produce an unauthorized effect. </a:t>
            </a:r>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696199" cy="4114800"/>
          </a:xfrm>
          <a:prstGeom prst="rect">
            <a:avLst/>
          </a:prstGeom>
        </p:spPr>
      </p:pic>
    </p:spTree>
    <p:extLst>
      <p:ext uri="{BB962C8B-B14F-4D97-AF65-F5344CB8AC3E}">
        <p14:creationId xmlns:p14="http://schemas.microsoft.com/office/powerpoint/2010/main" val="3111442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66CC"/>
                </a:solidFill>
              </a:rPr>
              <a:t>Agenda of Today’s Session</a:t>
            </a:r>
            <a:endParaRPr lang="en-US" b="1" dirty="0">
              <a:solidFill>
                <a:srgbClr val="FF66CC"/>
              </a:solidFill>
            </a:endParaRPr>
          </a:p>
        </p:txBody>
      </p:sp>
      <p:sp>
        <p:nvSpPr>
          <p:cNvPr id="3" name="Content Placeholder 2"/>
          <p:cNvSpPr>
            <a:spLocks noGrp="1"/>
          </p:cNvSpPr>
          <p:nvPr>
            <p:ph idx="1"/>
          </p:nvPr>
        </p:nvSpPr>
        <p:spPr>
          <a:xfrm>
            <a:off x="457200" y="1600201"/>
            <a:ext cx="8229600" cy="3886200"/>
          </a:xfrm>
        </p:spPr>
        <p:txBody>
          <a:bodyPr>
            <a:normAutofit lnSpcReduction="10000"/>
          </a:bodyPr>
          <a:lstStyle/>
          <a:p>
            <a:pPr marL="514350" indent="-514350">
              <a:buFont typeface="+mj-lt"/>
              <a:buAutoNum type="arabicPeriod"/>
            </a:pPr>
            <a:r>
              <a:rPr lang="en-US" b="1" dirty="0" smtClean="0">
                <a:solidFill>
                  <a:srgbClr val="0070C0"/>
                </a:solidFill>
              </a:rPr>
              <a:t>Introduction</a:t>
            </a:r>
          </a:p>
          <a:p>
            <a:pPr marL="514350" indent="-514350">
              <a:buFont typeface="+mj-lt"/>
              <a:buAutoNum type="arabicPeriod"/>
            </a:pPr>
            <a:r>
              <a:rPr lang="en-US" b="1" dirty="0" smtClean="0">
                <a:solidFill>
                  <a:srgbClr val="0070C0"/>
                </a:solidFill>
              </a:rPr>
              <a:t>What </a:t>
            </a:r>
            <a:r>
              <a:rPr lang="en-US" b="1" dirty="0">
                <a:solidFill>
                  <a:srgbClr val="0070C0"/>
                </a:solidFill>
              </a:rPr>
              <a:t>is Cryptography?</a:t>
            </a:r>
          </a:p>
          <a:p>
            <a:pPr marL="514350" indent="-514350">
              <a:buFont typeface="+mj-lt"/>
              <a:buAutoNum type="arabicPeriod"/>
            </a:pPr>
            <a:r>
              <a:rPr lang="en-US" b="1" dirty="0">
                <a:solidFill>
                  <a:srgbClr val="0070C0"/>
                </a:solidFill>
              </a:rPr>
              <a:t>Classification of Cryptography.</a:t>
            </a:r>
          </a:p>
          <a:p>
            <a:pPr marL="514350" indent="-514350">
              <a:buFont typeface="+mj-lt"/>
              <a:buAutoNum type="arabicPeriod"/>
            </a:pPr>
            <a:r>
              <a:rPr lang="en-US" b="1" dirty="0" smtClean="0">
                <a:solidFill>
                  <a:srgbClr val="0070C0"/>
                </a:solidFill>
              </a:rPr>
              <a:t>Cryptanalysis </a:t>
            </a:r>
          </a:p>
          <a:p>
            <a:pPr marL="514350" indent="-514350">
              <a:buFont typeface="+mj-lt"/>
              <a:buAutoNum type="arabicPeriod"/>
            </a:pPr>
            <a:r>
              <a:rPr lang="en-US" b="1" dirty="0" smtClean="0">
                <a:solidFill>
                  <a:srgbClr val="0070C0"/>
                </a:solidFill>
              </a:rPr>
              <a:t>Cryptographic </a:t>
            </a:r>
            <a:r>
              <a:rPr lang="en-US" b="1" dirty="0">
                <a:solidFill>
                  <a:srgbClr val="0070C0"/>
                </a:solidFill>
              </a:rPr>
              <a:t>Attacks </a:t>
            </a:r>
            <a:endParaRPr lang="en-US" b="1" dirty="0" smtClean="0">
              <a:solidFill>
                <a:srgbClr val="0070C0"/>
              </a:solidFill>
            </a:endParaRPr>
          </a:p>
          <a:p>
            <a:pPr marL="514350" indent="-514350">
              <a:buFont typeface="+mj-lt"/>
              <a:buAutoNum type="arabicPeriod"/>
            </a:pPr>
            <a:r>
              <a:rPr lang="en-US" b="1" dirty="0" smtClean="0">
                <a:solidFill>
                  <a:srgbClr val="0070C0"/>
                </a:solidFill>
              </a:rPr>
              <a:t>Security Services </a:t>
            </a:r>
          </a:p>
          <a:p>
            <a:pPr marL="514350" indent="-514350">
              <a:buFont typeface="+mj-lt"/>
              <a:buAutoNum type="arabicPeriod"/>
            </a:pPr>
            <a:r>
              <a:rPr lang="en-US" b="1" dirty="0" smtClean="0">
                <a:solidFill>
                  <a:srgbClr val="0070C0"/>
                </a:solidFill>
              </a:rPr>
              <a:t>Security </a:t>
            </a:r>
            <a:r>
              <a:rPr lang="en-US" b="1" dirty="0">
                <a:solidFill>
                  <a:srgbClr val="0070C0"/>
                </a:solidFill>
              </a:rPr>
              <a:t>Mechanisms </a:t>
            </a:r>
            <a:endParaRPr lang="en-US" dirty="0">
              <a:solidFill>
                <a:srgbClr val="0070C0"/>
              </a:solidFill>
            </a:endParaRPr>
          </a:p>
          <a:p>
            <a:endParaRPr lang="en-US" dirty="0"/>
          </a:p>
          <a:p>
            <a:endParaRPr lang="en-US" dirty="0"/>
          </a:p>
          <a:p>
            <a:endParaRPr lang="en-US" dirty="0"/>
          </a:p>
        </p:txBody>
      </p:sp>
    </p:spTree>
    <p:extLst>
      <p:ext uri="{BB962C8B-B14F-4D97-AF65-F5344CB8AC3E}">
        <p14:creationId xmlns:p14="http://schemas.microsoft.com/office/powerpoint/2010/main" val="68195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r>
              <a:rPr lang="en-US" b="1" i="1" dirty="0"/>
              <a:t>Modification of messages </a:t>
            </a:r>
            <a:r>
              <a:rPr lang="en-US" dirty="0"/>
              <a:t>– Some portion </a:t>
            </a:r>
            <a:r>
              <a:rPr lang="en-US" dirty="0" smtClean="0"/>
              <a:t>of message </a:t>
            </a:r>
            <a:r>
              <a:rPr lang="en-US" dirty="0"/>
              <a:t>is altered or the messages </a:t>
            </a:r>
            <a:r>
              <a:rPr lang="en-US" dirty="0" smtClean="0"/>
              <a:t>are delayed </a:t>
            </a:r>
            <a:r>
              <a:rPr lang="en-US" dirty="0"/>
              <a:t>or recorded, to produce an unauthorized effect</a:t>
            </a:r>
            <a:r>
              <a:rPr lang="en-US" dirty="0" smtClean="0"/>
              <a:t>.</a:t>
            </a:r>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7553325" cy="4386263"/>
          </a:xfrm>
          <a:prstGeom prst="rect">
            <a:avLst/>
          </a:prstGeom>
        </p:spPr>
      </p:pic>
    </p:spTree>
    <p:extLst>
      <p:ext uri="{BB962C8B-B14F-4D97-AF65-F5344CB8AC3E}">
        <p14:creationId xmlns:p14="http://schemas.microsoft.com/office/powerpoint/2010/main" val="3904309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400" b="1" i="1" dirty="0"/>
              <a:t>Denial of service </a:t>
            </a:r>
            <a:r>
              <a:rPr lang="en-US" sz="2400" dirty="0"/>
              <a:t>– Prevents or inhibits the normal use or management of communication facilities. Another form of service denial is the disruption of an entire network, either by disabling the network or overloading it with messages so as to degrade performance. </a:t>
            </a:r>
            <a:endParaRPr lang="en-US" sz="2400" dirty="0" smtClean="0"/>
          </a:p>
          <a:p>
            <a:pPr marL="0" indent="0" algn="just">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7772400" cy="4267200"/>
          </a:xfrm>
          <a:prstGeom prst="rect">
            <a:avLst/>
          </a:prstGeom>
        </p:spPr>
      </p:pic>
    </p:spTree>
    <p:extLst>
      <p:ext uri="{BB962C8B-B14F-4D97-AF65-F5344CB8AC3E}">
        <p14:creationId xmlns:p14="http://schemas.microsoft.com/office/powerpoint/2010/main" val="2944809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6</a:t>
            </a:r>
            <a:r>
              <a:rPr lang="en-US" b="1" dirty="0" smtClean="0"/>
              <a:t>. SECURITY </a:t>
            </a:r>
            <a:r>
              <a:rPr lang="en-US" b="1" dirty="0"/>
              <a:t>SERVICES </a:t>
            </a:r>
            <a:r>
              <a:rPr lang="en-US" b="1" dirty="0" smtClean="0"/>
              <a:t>(X.800)</a:t>
            </a:r>
            <a:r>
              <a:rPr lang="en-US" dirty="0"/>
              <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99813486"/>
              </p:ext>
            </p:extLst>
          </p:nvPr>
        </p:nvGraphicFramePr>
        <p:xfrm>
          <a:off x="457200" y="1600200"/>
          <a:ext cx="8229600" cy="4394504"/>
        </p:xfrm>
        <a:graphic>
          <a:graphicData uri="http://schemas.openxmlformats.org/drawingml/2006/table">
            <a:tbl>
              <a:tblPr firstRow="1" bandRow="1">
                <a:tableStyleId>{00A15C55-8517-42AA-B614-E9B94910E393}</a:tableStyleId>
              </a:tblPr>
              <a:tblGrid>
                <a:gridCol w="4114800"/>
                <a:gridCol w="4114800"/>
              </a:tblGrid>
              <a:tr h="504137">
                <a:tc>
                  <a:txBody>
                    <a:bodyPr/>
                    <a:lstStyle/>
                    <a:p>
                      <a:pPr algn="l"/>
                      <a:r>
                        <a:rPr lang="en-US" sz="2400" dirty="0" smtClean="0"/>
                        <a:t>Security Services</a:t>
                      </a:r>
                      <a:endParaRPr lang="en-US" sz="2400" dirty="0"/>
                    </a:p>
                  </a:txBody>
                  <a:tcPr/>
                </a:tc>
                <a:tc>
                  <a:txBody>
                    <a:bodyPr/>
                    <a:lstStyle/>
                    <a:p>
                      <a:pPr algn="l"/>
                      <a:r>
                        <a:rPr lang="en-US" sz="2400" dirty="0" smtClean="0"/>
                        <a:t>Security Mechanisms</a:t>
                      </a:r>
                      <a:endParaRPr lang="en-US" sz="2400" dirty="0"/>
                    </a:p>
                  </a:txBody>
                  <a:tcPr/>
                </a:tc>
              </a:tr>
              <a:tr h="504137">
                <a:tc>
                  <a:txBody>
                    <a:bodyPr/>
                    <a:lstStyle/>
                    <a:p>
                      <a:pPr algn="l"/>
                      <a:r>
                        <a:rPr lang="en-US" sz="2400" b="1" u="none" dirty="0" smtClean="0"/>
                        <a:t>Data Confidentiality</a:t>
                      </a:r>
                      <a:endParaRPr lang="en-US" sz="2400" u="none" dirty="0"/>
                    </a:p>
                  </a:txBody>
                  <a:tcPr/>
                </a:tc>
                <a:tc>
                  <a:txBody>
                    <a:bodyPr/>
                    <a:lstStyle/>
                    <a:p>
                      <a:pPr algn="l"/>
                      <a:r>
                        <a:rPr lang="en-US" sz="2400" dirty="0" smtClean="0"/>
                        <a:t>Encipherment and Routing Protocol</a:t>
                      </a:r>
                      <a:endParaRPr lang="en-US" sz="2400" dirty="0"/>
                    </a:p>
                  </a:txBody>
                  <a:tcPr/>
                </a:tc>
              </a:tr>
              <a:tr h="870155">
                <a:tc>
                  <a:txBody>
                    <a:bodyPr/>
                    <a:lstStyle/>
                    <a:p>
                      <a:pPr algn="l"/>
                      <a:r>
                        <a:rPr lang="en-US" sz="2400" b="1" i="1" u="none" dirty="0" smtClean="0"/>
                        <a:t>Data Integrity</a:t>
                      </a:r>
                      <a:endParaRPr lang="en-US" sz="2400" u="none" dirty="0"/>
                    </a:p>
                  </a:txBody>
                  <a:tcPr/>
                </a:tc>
                <a:tc>
                  <a:txBody>
                    <a:bodyPr/>
                    <a:lstStyle/>
                    <a:p>
                      <a:pPr algn="l"/>
                      <a:r>
                        <a:rPr lang="en-US" sz="2400" dirty="0" smtClean="0"/>
                        <a:t>Encipherment, digital signature</a:t>
                      </a:r>
                      <a:r>
                        <a:rPr lang="en-US" sz="2400" baseline="0" dirty="0" smtClean="0"/>
                        <a:t> and </a:t>
                      </a:r>
                      <a:r>
                        <a:rPr lang="en-US" sz="2400" dirty="0" smtClean="0"/>
                        <a:t>data integrity</a:t>
                      </a:r>
                      <a:endParaRPr lang="en-US" sz="2400" dirty="0"/>
                    </a:p>
                  </a:txBody>
                  <a:tcPr/>
                </a:tc>
              </a:tr>
              <a:tr h="870155">
                <a:tc>
                  <a:txBody>
                    <a:bodyPr/>
                    <a:lstStyle/>
                    <a:p>
                      <a:pPr algn="l"/>
                      <a:r>
                        <a:rPr lang="en-US" sz="2400" b="1" i="1" u="none" dirty="0" smtClean="0"/>
                        <a:t>Authentication</a:t>
                      </a:r>
                      <a:endParaRPr lang="en-US" sz="2400" u="none" dirty="0"/>
                    </a:p>
                  </a:txBody>
                  <a:tcPr/>
                </a:tc>
                <a:tc>
                  <a:txBody>
                    <a:bodyPr/>
                    <a:lstStyle/>
                    <a:p>
                      <a:pPr algn="l"/>
                      <a:r>
                        <a:rPr lang="en-US" sz="2400" dirty="0" smtClean="0"/>
                        <a:t>Encipherment, digital signature</a:t>
                      </a:r>
                      <a:r>
                        <a:rPr lang="en-US" sz="2400" baseline="0" dirty="0" smtClean="0"/>
                        <a:t> and </a:t>
                      </a:r>
                      <a:r>
                        <a:rPr lang="en-US" sz="2400" dirty="0" smtClean="0"/>
                        <a:t>authentication exchange</a:t>
                      </a:r>
                      <a:endParaRPr lang="en-US" sz="2400" dirty="0"/>
                    </a:p>
                  </a:txBody>
                  <a:tcPr/>
                </a:tc>
              </a:tr>
              <a:tr h="818793">
                <a:tc>
                  <a:txBody>
                    <a:bodyPr/>
                    <a:lstStyle/>
                    <a:p>
                      <a:pPr algn="l"/>
                      <a:r>
                        <a:rPr lang="en-US" sz="2400" b="1" i="1" u="none" dirty="0" smtClean="0"/>
                        <a:t>Non repudiation</a:t>
                      </a:r>
                      <a:endParaRPr lang="en-US" sz="2400" u="non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Digital signature, data integrity</a:t>
                      </a:r>
                      <a:r>
                        <a:rPr lang="en-US" sz="2400" baseline="0" dirty="0" smtClean="0"/>
                        <a:t> and notarization </a:t>
                      </a:r>
                      <a:endParaRPr lang="en-US" sz="2400" dirty="0" smtClean="0"/>
                    </a:p>
                  </a:txBody>
                  <a:tcPr/>
                </a:tc>
              </a:tr>
              <a:tr h="504137">
                <a:tc>
                  <a:txBody>
                    <a:bodyPr/>
                    <a:lstStyle/>
                    <a:p>
                      <a:pPr marL="0" algn="l" defTabSz="914400" rtl="0" eaLnBrk="1" latinLnBrk="0" hangingPunct="1"/>
                      <a:r>
                        <a:rPr lang="en-US" sz="2400" b="1" i="1" u="none" kern="1200" dirty="0" smtClean="0">
                          <a:solidFill>
                            <a:schemeClr val="dk1"/>
                          </a:solidFill>
                          <a:latin typeface="+mn-lt"/>
                          <a:ea typeface="+mn-ea"/>
                          <a:cs typeface="+mn-cs"/>
                        </a:rPr>
                        <a:t>Access Control</a:t>
                      </a:r>
                      <a:endParaRPr lang="en-US" sz="2400" b="1" i="1" u="none" kern="1200" dirty="0">
                        <a:solidFill>
                          <a:schemeClr val="dk1"/>
                        </a:solidFill>
                        <a:latin typeface="+mn-lt"/>
                        <a:ea typeface="+mn-ea"/>
                        <a:cs typeface="+mn-cs"/>
                      </a:endParaRPr>
                    </a:p>
                  </a:txBody>
                  <a:tcPr/>
                </a:tc>
                <a:tc>
                  <a:txBody>
                    <a:bodyPr/>
                    <a:lstStyle/>
                    <a:p>
                      <a:pPr algn="l"/>
                      <a:r>
                        <a:rPr lang="en-US" sz="2400" dirty="0" smtClean="0"/>
                        <a:t>Access control mechanism.</a:t>
                      </a:r>
                      <a:endParaRPr lang="en-US" sz="2400" dirty="0"/>
                    </a:p>
                  </a:txBody>
                  <a:tcPr/>
                </a:tc>
              </a:tr>
            </a:tbl>
          </a:graphicData>
        </a:graphic>
      </p:graphicFrame>
    </p:spTree>
    <p:extLst>
      <p:ext uri="{BB962C8B-B14F-4D97-AF65-F5344CB8AC3E}">
        <p14:creationId xmlns:p14="http://schemas.microsoft.com/office/powerpoint/2010/main" val="2233058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19816014"/>
              </p:ext>
            </p:extLst>
          </p:nvPr>
        </p:nvGraphicFramePr>
        <p:xfrm>
          <a:off x="457200" y="304800"/>
          <a:ext cx="8229600" cy="58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0639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598944"/>
            <a:ext cx="7543800" cy="6986528"/>
          </a:xfrm>
          <a:prstGeom prst="rect">
            <a:avLst/>
          </a:prstGeom>
        </p:spPr>
        <p:txBody>
          <a:bodyPr wrap="square">
            <a:spAutoFit/>
          </a:bodyPr>
          <a:lstStyle/>
          <a:p>
            <a:r>
              <a:rPr lang="en-US" sz="2800" b="1" u="sng" dirty="0" smtClean="0"/>
              <a:t>1. Data Confidentiality</a:t>
            </a:r>
            <a:r>
              <a:rPr lang="en-US" sz="2800" dirty="0"/>
              <a:t>: </a:t>
            </a:r>
            <a:endParaRPr lang="en-US" sz="2800" dirty="0" smtClean="0"/>
          </a:p>
          <a:p>
            <a:pPr marL="693738" indent="-179388">
              <a:buFont typeface="Arial" pitchFamily="34" charset="0"/>
              <a:buChar char="•"/>
            </a:pPr>
            <a:r>
              <a:rPr lang="en-US" sz="2800" dirty="0" smtClean="0"/>
              <a:t>Ensures </a:t>
            </a:r>
            <a:r>
              <a:rPr lang="en-US" sz="2800" dirty="0"/>
              <a:t>that the information in a computer system a n d transmitted information are accessible only for reading by authorized parties.</a:t>
            </a:r>
          </a:p>
          <a:p>
            <a:pPr marL="693738" indent="-179388"/>
            <a:r>
              <a:rPr lang="en-US" sz="2800" dirty="0"/>
              <a:t>	E.g. Printing, displaying and other forms of disclosure</a:t>
            </a:r>
            <a:r>
              <a:rPr lang="en-US" sz="2800" dirty="0" smtClean="0"/>
              <a:t>.</a:t>
            </a:r>
          </a:p>
          <a:p>
            <a:pPr marL="339725" indent="-339725"/>
            <a:r>
              <a:rPr lang="en-US" sz="2800" b="1" i="1" u="sng" dirty="0" smtClean="0"/>
              <a:t>2. Integrity</a:t>
            </a:r>
            <a:r>
              <a:rPr lang="en-US" sz="2800" b="1" i="1" u="sng" dirty="0"/>
              <a:t>:</a:t>
            </a:r>
            <a:r>
              <a:rPr lang="en-US" sz="2800" b="1" i="1" dirty="0"/>
              <a:t> </a:t>
            </a:r>
          </a:p>
          <a:p>
            <a:pPr marL="693738" indent="-179388">
              <a:buFont typeface="Arial" pitchFamily="34" charset="0"/>
              <a:buChar char="•"/>
            </a:pPr>
            <a:r>
              <a:rPr lang="en-US" sz="2800" dirty="0"/>
              <a:t>Ensures that only authorized parties are able to modify computer system assets and transmitted information. </a:t>
            </a:r>
          </a:p>
          <a:p>
            <a:pPr marL="693738" indent="-179388">
              <a:buFont typeface="Arial" pitchFamily="34" charset="0"/>
              <a:buChar char="•"/>
            </a:pPr>
            <a:r>
              <a:rPr lang="en-US" sz="2800" dirty="0"/>
              <a:t>Modification includes writing, changing status, deleting, creating and delaying or replaying of transmitted messages. </a:t>
            </a:r>
          </a:p>
          <a:p>
            <a:endParaRPr lang="en-US" sz="2800" dirty="0" smtClean="0"/>
          </a:p>
          <a:p>
            <a:endParaRPr lang="en-US" sz="2800" dirty="0"/>
          </a:p>
        </p:txBody>
      </p:sp>
    </p:spTree>
    <p:extLst>
      <p:ext uri="{BB962C8B-B14F-4D97-AF65-F5344CB8AC3E}">
        <p14:creationId xmlns:p14="http://schemas.microsoft.com/office/powerpoint/2010/main" val="3924145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fontScale="85000" lnSpcReduction="10000"/>
          </a:bodyPr>
          <a:lstStyle/>
          <a:p>
            <a:pPr marL="0" indent="0">
              <a:buNone/>
            </a:pPr>
            <a:r>
              <a:rPr lang="en-US" b="1" i="1" u="sng" dirty="0" smtClean="0"/>
              <a:t>3. Authentication</a:t>
            </a:r>
            <a:r>
              <a:rPr lang="en-US" b="1" i="1" u="sng" dirty="0"/>
              <a:t>: </a:t>
            </a:r>
            <a:endParaRPr lang="en-US" b="1" i="1" u="sng" dirty="0" smtClean="0"/>
          </a:p>
          <a:p>
            <a:pPr marL="738188" indent="-398463"/>
            <a:r>
              <a:rPr lang="en-US" dirty="0" smtClean="0"/>
              <a:t>Ensures </a:t>
            </a:r>
            <a:r>
              <a:rPr lang="en-US" dirty="0"/>
              <a:t>that the origin of a message or electronic document is correctly identified, with an assurance that the identity is not false. </a:t>
            </a:r>
            <a:endParaRPr lang="en-US" dirty="0" smtClean="0"/>
          </a:p>
          <a:p>
            <a:pPr marL="0" indent="0">
              <a:buNone/>
            </a:pPr>
            <a:r>
              <a:rPr lang="en-US" b="1" i="1" u="sng" dirty="0" smtClean="0"/>
              <a:t>4. Non </a:t>
            </a:r>
            <a:r>
              <a:rPr lang="en-US" b="1" i="1" u="sng" dirty="0"/>
              <a:t>repudiation: </a:t>
            </a:r>
            <a:endParaRPr lang="en-US" b="1" i="1" u="sng" dirty="0" smtClean="0"/>
          </a:p>
          <a:p>
            <a:pPr marL="738188" indent="-398463"/>
            <a:r>
              <a:rPr lang="en-US" dirty="0" smtClean="0"/>
              <a:t>Requires </a:t>
            </a:r>
            <a:r>
              <a:rPr lang="en-US" dirty="0"/>
              <a:t>that neither the sender nor the receiver of a message be able to deny the transmission. </a:t>
            </a:r>
          </a:p>
          <a:p>
            <a:pPr marL="0" indent="0">
              <a:buNone/>
            </a:pPr>
            <a:r>
              <a:rPr lang="en-US" b="1" i="1" u="sng" dirty="0" smtClean="0"/>
              <a:t>5. Access </a:t>
            </a:r>
            <a:r>
              <a:rPr lang="en-US" b="1" i="1" u="sng" dirty="0"/>
              <a:t>control: </a:t>
            </a:r>
            <a:endParaRPr lang="en-US" b="1" i="1" u="sng" dirty="0" smtClean="0"/>
          </a:p>
          <a:p>
            <a:pPr marL="738188" indent="-398463"/>
            <a:r>
              <a:rPr lang="en-US" dirty="0" smtClean="0"/>
              <a:t>Requires </a:t>
            </a:r>
            <a:r>
              <a:rPr lang="en-US" dirty="0"/>
              <a:t>that access to information resources may be controlled by or the target system. </a:t>
            </a:r>
          </a:p>
          <a:p>
            <a:pPr marL="0" indent="0">
              <a:buNone/>
            </a:pPr>
            <a:r>
              <a:rPr lang="en-US" b="1" i="1" u="sng" dirty="0" smtClean="0"/>
              <a:t>6. Availability</a:t>
            </a:r>
            <a:r>
              <a:rPr lang="en-US" b="1" i="1" u="sng" dirty="0"/>
              <a:t>:</a:t>
            </a:r>
            <a:r>
              <a:rPr lang="en-US" b="1" i="1" dirty="0"/>
              <a:t> </a:t>
            </a:r>
            <a:endParaRPr lang="en-US" b="1" i="1" dirty="0" smtClean="0"/>
          </a:p>
          <a:p>
            <a:pPr marL="738188" indent="-398463"/>
            <a:r>
              <a:rPr lang="en-US" dirty="0" smtClean="0"/>
              <a:t>Requires </a:t>
            </a:r>
            <a:r>
              <a:rPr lang="en-US" dirty="0"/>
              <a:t>that computer system assets be available to authorized parties when needed. </a:t>
            </a:r>
          </a:p>
          <a:p>
            <a:pPr marL="914400" indent="-398463">
              <a:buFont typeface="+mj-lt"/>
              <a:buAutoNum type="arabicPeriod"/>
            </a:pP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88258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b="1" dirty="0" smtClean="0"/>
              <a:t>6. Security Mechanisms</a:t>
            </a:r>
            <a:endParaRPr lang="en-US" b="1" dirty="0"/>
          </a:p>
        </p:txBody>
      </p:sp>
      <p:sp>
        <p:nvSpPr>
          <p:cNvPr id="3" name="Content Placeholder 2"/>
          <p:cNvSpPr>
            <a:spLocks noGrp="1"/>
          </p:cNvSpPr>
          <p:nvPr>
            <p:ph idx="1"/>
          </p:nvPr>
        </p:nvSpPr>
        <p:spPr>
          <a:xfrm>
            <a:off x="457200" y="1219200"/>
            <a:ext cx="8229600" cy="4906963"/>
          </a:xfrm>
        </p:spPr>
        <p:txBody>
          <a:bodyPr/>
          <a:lstStyle/>
          <a:p>
            <a:r>
              <a:rPr lang="en-US" dirty="0" smtClean="0"/>
              <a:t>Feature designed to detect, prevent</a:t>
            </a:r>
            <a:r>
              <a:rPr lang="en-US" dirty="0"/>
              <a:t> </a:t>
            </a:r>
            <a:r>
              <a:rPr lang="en-US" dirty="0" smtClean="0"/>
              <a:t>or recover from a security attack.</a:t>
            </a:r>
          </a:p>
          <a:p>
            <a:pPr marL="0" indent="0">
              <a:buNone/>
            </a:pPr>
            <a:r>
              <a:rPr lang="en-US" dirty="0" smtClean="0"/>
              <a:t> </a:t>
            </a:r>
            <a:endParaRPr lang="en-US" dirty="0"/>
          </a:p>
        </p:txBody>
      </p:sp>
      <p:graphicFrame>
        <p:nvGraphicFramePr>
          <p:cNvPr id="4" name="Diagram 3"/>
          <p:cNvGraphicFramePr/>
          <p:nvPr>
            <p:extLst>
              <p:ext uri="{D42A27DB-BD31-4B8C-83A1-F6EECF244321}">
                <p14:modId xmlns:p14="http://schemas.microsoft.com/office/powerpoint/2010/main" val="4255073694"/>
              </p:ext>
            </p:extLst>
          </p:nvPr>
        </p:nvGraphicFramePr>
        <p:xfrm>
          <a:off x="1447800" y="2362200"/>
          <a:ext cx="6096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2888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ext uri="{D42A27DB-BD31-4B8C-83A1-F6EECF244321}">
                <p14:modId xmlns:p14="http://schemas.microsoft.com/office/powerpoint/2010/main" val="1459274095"/>
              </p:ext>
            </p:extLst>
          </p:nvPr>
        </p:nvGraphicFramePr>
        <p:xfrm>
          <a:off x="838200" y="457200"/>
          <a:ext cx="7848600" cy="566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564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3581400"/>
          </a:xfrm>
        </p:spPr>
        <p:txBody>
          <a:bodyPr>
            <a:normAutofit fontScale="77500" lnSpcReduction="20000"/>
          </a:bodyPr>
          <a:lstStyle/>
          <a:p>
            <a:r>
              <a:rPr lang="en-US" b="1" i="1" dirty="0" smtClean="0"/>
              <a:t>Encipherment </a:t>
            </a:r>
            <a:endParaRPr lang="en-US" dirty="0" smtClean="0"/>
          </a:p>
          <a:p>
            <a:pPr marL="0" indent="0">
              <a:buNone/>
            </a:pPr>
            <a:r>
              <a:rPr lang="en-US" dirty="0" smtClean="0"/>
              <a:t>	The use of mathematical algorithms to transform data into a form that is not readily intelligible. The transformation and subsequent recovery of the data depend on an algorithm and zero or more encryption keys. </a:t>
            </a:r>
          </a:p>
          <a:p>
            <a:r>
              <a:rPr lang="en-US" b="1" i="1" dirty="0" smtClean="0"/>
              <a:t>Digital Signature </a:t>
            </a:r>
            <a:endParaRPr lang="en-US" dirty="0" smtClean="0"/>
          </a:p>
          <a:p>
            <a:pPr marL="0" indent="0">
              <a:buNone/>
            </a:pPr>
            <a:r>
              <a:rPr lang="en-US" dirty="0" smtClean="0"/>
              <a:t>	Data appended to, or a cryptographic transformation of a data unit that allows a recipient of the data unit to prove the source and integrity of the data unit and protect against forgery (e.g., by the recipient). </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962400"/>
            <a:ext cx="3429000" cy="2589173"/>
          </a:xfrm>
          <a:prstGeom prst="rect">
            <a:avLst/>
          </a:prstGeom>
        </p:spPr>
      </p:pic>
    </p:spTree>
    <p:extLst>
      <p:ext uri="{BB962C8B-B14F-4D97-AF65-F5344CB8AC3E}">
        <p14:creationId xmlns:p14="http://schemas.microsoft.com/office/powerpoint/2010/main" val="75566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i="1" dirty="0"/>
              <a:t>Access Control </a:t>
            </a:r>
            <a:endParaRPr lang="en-US" dirty="0"/>
          </a:p>
          <a:p>
            <a:pPr marL="0" indent="0">
              <a:buNone/>
            </a:pPr>
            <a:r>
              <a:rPr lang="en-US" dirty="0"/>
              <a:t>	</a:t>
            </a:r>
            <a:r>
              <a:rPr lang="en-US" sz="2400" dirty="0"/>
              <a:t>A variety of mechanisms that enforce access rights to resources. </a:t>
            </a:r>
          </a:p>
          <a:p>
            <a:endParaRPr lang="en-US" b="1" i="1" dirty="0" smtClean="0"/>
          </a:p>
          <a:p>
            <a:r>
              <a:rPr lang="en-US" b="1" i="1" dirty="0" smtClean="0"/>
              <a:t>Data </a:t>
            </a:r>
            <a:r>
              <a:rPr lang="en-US" b="1" i="1" dirty="0"/>
              <a:t>Integrity </a:t>
            </a:r>
            <a:endParaRPr lang="en-US" dirty="0"/>
          </a:p>
          <a:p>
            <a:pPr marL="914400" indent="-914400">
              <a:buNone/>
            </a:pPr>
            <a:r>
              <a:rPr lang="en-US" dirty="0"/>
              <a:t>	</a:t>
            </a:r>
            <a:r>
              <a:rPr lang="en-US" sz="2400" dirty="0"/>
              <a:t>A variety of mechanisms used to assure the integrity of a data unit or stream of data units.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600200"/>
            <a:ext cx="2667000" cy="1763009"/>
          </a:xfrm>
          <a:prstGeom prst="rect">
            <a:avLst/>
          </a:prstGeom>
        </p:spPr>
      </p:pic>
      <p:graphicFrame>
        <p:nvGraphicFramePr>
          <p:cNvPr id="8" name="Diagram 7"/>
          <p:cNvGraphicFramePr/>
          <p:nvPr>
            <p:extLst>
              <p:ext uri="{D42A27DB-BD31-4B8C-83A1-F6EECF244321}">
                <p14:modId xmlns:p14="http://schemas.microsoft.com/office/powerpoint/2010/main" val="1330266164"/>
              </p:ext>
            </p:extLst>
          </p:nvPr>
        </p:nvGraphicFramePr>
        <p:xfrm>
          <a:off x="4876800" y="3733800"/>
          <a:ext cx="3886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539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8229600" cy="1143000"/>
          </a:xfrm>
        </p:spPr>
        <p:txBody>
          <a:bodyPr/>
          <a:lstStyle/>
          <a:p>
            <a:r>
              <a:rPr lang="en-US" b="1" dirty="0" smtClean="0"/>
              <a:t>1. Introduction</a:t>
            </a:r>
            <a:endParaRPr lang="en-US" b="1" dirty="0"/>
          </a:p>
        </p:txBody>
      </p:sp>
    </p:spTree>
    <p:extLst>
      <p:ext uri="{BB962C8B-B14F-4D97-AF65-F5344CB8AC3E}">
        <p14:creationId xmlns:p14="http://schemas.microsoft.com/office/powerpoint/2010/main" val="3159920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1" y="1600201"/>
            <a:ext cx="3089564"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14800"/>
            <a:ext cx="4910137" cy="2438939"/>
          </a:xfrm>
          <a:prstGeom prst="rect">
            <a:avLst/>
          </a:prstGeom>
        </p:spPr>
      </p:pic>
      <p:sp>
        <p:nvSpPr>
          <p:cNvPr id="3" name="Content Placeholder 2"/>
          <p:cNvSpPr>
            <a:spLocks noGrp="1"/>
          </p:cNvSpPr>
          <p:nvPr>
            <p:ph idx="1"/>
          </p:nvPr>
        </p:nvSpPr>
        <p:spPr>
          <a:xfrm>
            <a:off x="457200" y="381000"/>
            <a:ext cx="8229600" cy="5745163"/>
          </a:xfrm>
        </p:spPr>
        <p:txBody>
          <a:bodyPr>
            <a:normAutofit/>
          </a:bodyPr>
          <a:lstStyle/>
          <a:p>
            <a:r>
              <a:rPr lang="en-US" sz="2500" b="1" i="1" dirty="0" smtClean="0"/>
              <a:t>Authentication </a:t>
            </a:r>
            <a:r>
              <a:rPr lang="en-US" sz="2500" b="1" i="1" dirty="0"/>
              <a:t>Exchange </a:t>
            </a:r>
            <a:endParaRPr lang="en-US" sz="2500" dirty="0"/>
          </a:p>
          <a:p>
            <a:pPr marL="914400" indent="-914400">
              <a:buNone/>
            </a:pPr>
            <a:r>
              <a:rPr lang="en-US" sz="2500" dirty="0" smtClean="0"/>
              <a:t>	A </a:t>
            </a:r>
            <a:r>
              <a:rPr lang="en-US" sz="2500" dirty="0"/>
              <a:t>mechanism intended to ensure the identity of an entity by means of information exchange. </a:t>
            </a:r>
            <a:endParaRPr lang="en-US" sz="2500" dirty="0" smtClean="0"/>
          </a:p>
          <a:p>
            <a:pPr marL="914400" indent="-914400">
              <a:buNone/>
            </a:pPr>
            <a:endParaRPr lang="en-US" sz="2500" dirty="0" smtClean="0"/>
          </a:p>
          <a:p>
            <a:pPr marL="914400" indent="-914400">
              <a:buNone/>
            </a:pPr>
            <a:endParaRPr lang="en-US" sz="2500" dirty="0"/>
          </a:p>
          <a:p>
            <a:pPr marL="914400" indent="-914400">
              <a:buNone/>
            </a:pPr>
            <a:endParaRPr lang="en-US" sz="2500" dirty="0"/>
          </a:p>
          <a:p>
            <a:r>
              <a:rPr lang="en-US" sz="2500" b="1" i="1" dirty="0"/>
              <a:t>Traffic Padding </a:t>
            </a:r>
            <a:endParaRPr lang="en-US" sz="2500" dirty="0"/>
          </a:p>
          <a:p>
            <a:pPr marL="914400" indent="-914400">
              <a:buNone/>
            </a:pPr>
            <a:r>
              <a:rPr lang="en-US" sz="2500" dirty="0" smtClean="0"/>
              <a:t>	The </a:t>
            </a:r>
            <a:r>
              <a:rPr lang="en-US" sz="2500" dirty="0"/>
              <a:t>insertion of bits into gaps in a data stream to frustrate traffic analysis attempts. </a:t>
            </a:r>
          </a:p>
        </p:txBody>
      </p:sp>
    </p:spTree>
    <p:extLst>
      <p:ext uri="{BB962C8B-B14F-4D97-AF65-F5344CB8AC3E}">
        <p14:creationId xmlns:p14="http://schemas.microsoft.com/office/powerpoint/2010/main" val="1055254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500" b="1" i="1" dirty="0"/>
              <a:t>Routing Control </a:t>
            </a:r>
            <a:endParaRPr lang="en-US" sz="2500" dirty="0"/>
          </a:p>
          <a:p>
            <a:pPr marL="914400" indent="-914400">
              <a:buNone/>
            </a:pPr>
            <a:r>
              <a:rPr lang="en-US" sz="2500" dirty="0"/>
              <a:t>	Enables selection of particular physically secure routes for certain data and allows routing changes, especially when a breach of security is suspected. </a:t>
            </a:r>
            <a:endParaRPr lang="en-US" sz="2500" dirty="0" smtClean="0"/>
          </a:p>
          <a:p>
            <a:pPr marL="914400" indent="-914400">
              <a:buNone/>
            </a:pPr>
            <a:endParaRPr lang="en-US" sz="2500" dirty="0"/>
          </a:p>
          <a:p>
            <a:pPr marL="914400" indent="-914400">
              <a:buNone/>
            </a:pPr>
            <a:endParaRPr lang="en-US" sz="2500" dirty="0"/>
          </a:p>
          <a:p>
            <a:endParaRPr lang="en-US" sz="2500" b="1" i="1" dirty="0" smtClean="0"/>
          </a:p>
          <a:p>
            <a:r>
              <a:rPr lang="en-US" sz="2500" b="1" i="1" dirty="0" smtClean="0"/>
              <a:t>Notarization </a:t>
            </a:r>
            <a:endParaRPr lang="en-US" sz="2500" dirty="0"/>
          </a:p>
          <a:p>
            <a:pPr marL="914400" indent="-914400">
              <a:buNone/>
            </a:pPr>
            <a:r>
              <a:rPr lang="en-US" sz="2500" dirty="0"/>
              <a:t>	The use of a trusted third party to assure certain properties of a data exchange.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286000"/>
            <a:ext cx="3593652" cy="14906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646391"/>
            <a:ext cx="3162300" cy="1967750"/>
          </a:xfrm>
          <a:prstGeom prst="rect">
            <a:avLst/>
          </a:prstGeom>
        </p:spPr>
      </p:pic>
    </p:spTree>
    <p:extLst>
      <p:ext uri="{BB962C8B-B14F-4D97-AF65-F5344CB8AC3E}">
        <p14:creationId xmlns:p14="http://schemas.microsoft.com/office/powerpoint/2010/main" val="3705479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i="1" dirty="0"/>
              <a:t>Pervasive Security Mechanisms </a:t>
            </a:r>
            <a:r>
              <a:rPr lang="en-US" dirty="0"/>
              <a:t/>
            </a:r>
            <a:br>
              <a:rPr lang="en-US" dirty="0"/>
            </a:br>
            <a:endParaRPr lang="en-US" dirty="0"/>
          </a:p>
        </p:txBody>
      </p:sp>
      <p:sp>
        <p:nvSpPr>
          <p:cNvPr id="3" name="Content Placeholder 2"/>
          <p:cNvSpPr>
            <a:spLocks noGrp="1"/>
          </p:cNvSpPr>
          <p:nvPr>
            <p:ph idx="1"/>
          </p:nvPr>
        </p:nvSpPr>
        <p:spPr>
          <a:xfrm>
            <a:off x="457200" y="1295400"/>
            <a:ext cx="8229600" cy="5181600"/>
          </a:xfrm>
        </p:spPr>
        <p:txBody>
          <a:bodyPr>
            <a:normAutofit fontScale="70000" lnSpcReduction="20000"/>
          </a:bodyPr>
          <a:lstStyle/>
          <a:p>
            <a:r>
              <a:rPr lang="en-US" b="1" i="1" dirty="0"/>
              <a:t>Trusted Functionality </a:t>
            </a:r>
            <a:endParaRPr lang="en-US" dirty="0"/>
          </a:p>
          <a:p>
            <a:pPr marL="914400" indent="-574675">
              <a:buNone/>
            </a:pPr>
            <a:r>
              <a:rPr lang="en-US" dirty="0" smtClean="0"/>
              <a:t>	That </a:t>
            </a:r>
            <a:r>
              <a:rPr lang="en-US" dirty="0"/>
              <a:t>which is perceived to be correct with respect to some criteria (e.g., as established by a security policy). </a:t>
            </a:r>
          </a:p>
          <a:p>
            <a:r>
              <a:rPr lang="en-US" b="1" i="1" dirty="0"/>
              <a:t>Security Label </a:t>
            </a:r>
            <a:endParaRPr lang="en-US" dirty="0"/>
          </a:p>
          <a:p>
            <a:pPr marL="914400" indent="-574675">
              <a:buNone/>
            </a:pPr>
            <a:r>
              <a:rPr lang="en-US" dirty="0" smtClean="0"/>
              <a:t>	The </a:t>
            </a:r>
            <a:r>
              <a:rPr lang="en-US" dirty="0"/>
              <a:t>marking bound to a resource (which may be a data unit) that names or designates the security attributes of that resource. </a:t>
            </a:r>
          </a:p>
          <a:p>
            <a:r>
              <a:rPr lang="en-US" b="1" i="1" dirty="0"/>
              <a:t>Event Detection </a:t>
            </a:r>
            <a:endParaRPr lang="en-US" dirty="0"/>
          </a:p>
          <a:p>
            <a:pPr marL="0" indent="0">
              <a:buNone/>
            </a:pPr>
            <a:r>
              <a:rPr lang="en-US" dirty="0" smtClean="0"/>
              <a:t>	Detection </a:t>
            </a:r>
            <a:r>
              <a:rPr lang="en-US" dirty="0"/>
              <a:t>of security-relevant events. </a:t>
            </a:r>
          </a:p>
          <a:p>
            <a:r>
              <a:rPr lang="en-US" b="1" i="1" dirty="0"/>
              <a:t>Security Audit Trail </a:t>
            </a:r>
            <a:endParaRPr lang="en-US" dirty="0"/>
          </a:p>
          <a:p>
            <a:pPr marL="914400" indent="-914400">
              <a:buNone/>
            </a:pPr>
            <a:r>
              <a:rPr lang="en-US" dirty="0" smtClean="0"/>
              <a:t>	Data </a:t>
            </a:r>
            <a:r>
              <a:rPr lang="en-US" dirty="0"/>
              <a:t>collected and potentially used to facilitate a security audit, which is an independent review and examination of system records and activities. </a:t>
            </a:r>
          </a:p>
          <a:p>
            <a:r>
              <a:rPr lang="en-US" b="1" i="1" dirty="0"/>
              <a:t>Security Recovery </a:t>
            </a:r>
            <a:endParaRPr lang="en-US" dirty="0"/>
          </a:p>
          <a:p>
            <a:pPr marL="914400" indent="-914400">
              <a:buNone/>
            </a:pPr>
            <a:r>
              <a:rPr lang="en-US" dirty="0" smtClean="0"/>
              <a:t>	Deals </a:t>
            </a:r>
            <a:r>
              <a:rPr lang="en-US" dirty="0"/>
              <a:t>with requests from mechanisms, such as event handling and management functions, and takes recovery actions. </a:t>
            </a:r>
          </a:p>
        </p:txBody>
      </p:sp>
    </p:spTree>
    <p:extLst>
      <p:ext uri="{BB962C8B-B14F-4D97-AF65-F5344CB8AC3E}">
        <p14:creationId xmlns:p14="http://schemas.microsoft.com/office/powerpoint/2010/main" val="1137714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22812">
            <a:off x="2472831" y="3070030"/>
            <a:ext cx="4801157"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ndalus" pitchFamily="18" charset="-78"/>
                <a:cs typeface="Andalus" pitchFamily="18" charset="-78"/>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ndalus" pitchFamily="18" charset="-78"/>
              <a:cs typeface="Andalus" pitchFamily="18" charset="-78"/>
            </a:endParaRPr>
          </a:p>
        </p:txBody>
      </p:sp>
    </p:spTree>
    <p:extLst>
      <p:ext uri="{BB962C8B-B14F-4D97-AF65-F5344CB8AC3E}">
        <p14:creationId xmlns:p14="http://schemas.microsoft.com/office/powerpoint/2010/main" val="313631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What is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250608"/>
            <a:ext cx="1676400" cy="12508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4114800"/>
            <a:ext cx="1524000" cy="1524000"/>
          </a:xfrm>
          <a:prstGeom prst="rect">
            <a:avLst/>
          </a:prstGeom>
        </p:spPr>
      </p:pic>
      <p:cxnSp>
        <p:nvCxnSpPr>
          <p:cNvPr id="10" name="Straight Arrow Connector 9"/>
          <p:cNvCxnSpPr/>
          <p:nvPr/>
        </p:nvCxnSpPr>
        <p:spPr>
          <a:xfrm>
            <a:off x="2514600" y="4800600"/>
            <a:ext cx="4267200" cy="0"/>
          </a:xfrm>
          <a:prstGeom prst="straightConnector1">
            <a:avLst/>
          </a:prstGeom>
          <a:ln w="41275">
            <a:prstDash val="sys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4001869"/>
            <a:ext cx="1371600" cy="646331"/>
          </a:xfrm>
          <a:prstGeom prst="rect">
            <a:avLst/>
          </a:prstGeom>
          <a:noFill/>
        </p:spPr>
        <p:txBody>
          <a:bodyPr wrap="square" rtlCol="0">
            <a:spAutoFit/>
          </a:bodyPr>
          <a:lstStyle/>
          <a:p>
            <a:r>
              <a:rPr lang="en-US" dirty="0" smtClean="0"/>
              <a:t>Hi Jo, how are you?</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029073" y="2636894"/>
            <a:ext cx="933327" cy="94450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3736" y="1905000"/>
            <a:ext cx="1626671" cy="910936"/>
          </a:xfrm>
          <a:prstGeom prst="rect">
            <a:avLst/>
          </a:prstGeom>
        </p:spPr>
      </p:pic>
      <p:cxnSp>
        <p:nvCxnSpPr>
          <p:cNvPr id="17" name="Straight Arrow Connector 16"/>
          <p:cNvCxnSpPr/>
          <p:nvPr/>
        </p:nvCxnSpPr>
        <p:spPr>
          <a:xfrm>
            <a:off x="5562600" y="2933700"/>
            <a:ext cx="1752600" cy="1562100"/>
          </a:xfrm>
          <a:prstGeom prst="straightConnector1">
            <a:avLst/>
          </a:prstGeom>
          <a:ln w="34925">
            <a:prstDash val="sysDot"/>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00" y="2020669"/>
            <a:ext cx="1981200" cy="646331"/>
          </a:xfrm>
          <a:prstGeom prst="rect">
            <a:avLst/>
          </a:prstGeom>
          <a:noFill/>
        </p:spPr>
        <p:txBody>
          <a:bodyPr wrap="square" rtlCol="0">
            <a:spAutoFit/>
          </a:bodyPr>
          <a:lstStyle/>
          <a:p>
            <a:r>
              <a:rPr lang="en-US" dirty="0" smtClean="0"/>
              <a:t>Hi Jo send me </a:t>
            </a:r>
            <a:r>
              <a:rPr lang="en-US" dirty="0" err="1" smtClean="0"/>
              <a:t>Rs</a:t>
            </a:r>
            <a:r>
              <a:rPr lang="en-US" dirty="0" smtClean="0"/>
              <a:t>. 10000 please.</a:t>
            </a:r>
            <a:endParaRPr lang="en-US" dirty="0"/>
          </a:p>
        </p:txBody>
      </p:sp>
      <p:sp>
        <p:nvSpPr>
          <p:cNvPr id="20" name="Multiply 19"/>
          <p:cNvSpPr/>
          <p:nvPr/>
        </p:nvSpPr>
        <p:spPr>
          <a:xfrm>
            <a:off x="4114800" y="4533900"/>
            <a:ext cx="533400" cy="533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1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3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3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000" fill="hold"/>
                                        <p:tgtEl>
                                          <p:spTgt spid="13"/>
                                        </p:tgtEl>
                                        <p:attrNameLst>
                                          <p:attrName>ppt_x</p:attrName>
                                        </p:attrNameLst>
                                      </p:cBhvr>
                                      <p:tavLst>
                                        <p:tav tm="0">
                                          <p:val>
                                            <p:strVal val="#ppt_x"/>
                                          </p:val>
                                        </p:tav>
                                        <p:tav tm="100000">
                                          <p:val>
                                            <p:strVal val="#ppt_x"/>
                                          </p:val>
                                        </p:tav>
                                      </p:tavLst>
                                    </p:anim>
                                    <p:anim calcmode="lin" valueType="num">
                                      <p:cBhvr additive="base">
                                        <p:cTn id="28" dur="20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1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3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Cryptography is important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676400"/>
            <a:ext cx="4419600" cy="2590800"/>
          </a:xfrm>
        </p:spPr>
      </p:pic>
      <p:sp>
        <p:nvSpPr>
          <p:cNvPr id="5" name="TextBox 4"/>
          <p:cNvSpPr txBox="1"/>
          <p:nvPr/>
        </p:nvSpPr>
        <p:spPr>
          <a:xfrm>
            <a:off x="914400" y="4876800"/>
            <a:ext cx="7696200" cy="1200329"/>
          </a:xfrm>
          <a:prstGeom prst="rect">
            <a:avLst/>
          </a:prstGeom>
          <a:noFill/>
        </p:spPr>
        <p:txBody>
          <a:bodyPr wrap="square" rtlCol="0">
            <a:spAutoFit/>
          </a:bodyPr>
          <a:lstStyle/>
          <a:p>
            <a:pPr algn="just"/>
            <a:r>
              <a:rPr lang="en-US" sz="2400" b="1" dirty="0" smtClean="0"/>
              <a:t>Cryptography refers to set of techniques used to protect the integrity of networks, program and data from attack, damage or unauthorized access.</a:t>
            </a:r>
            <a:endParaRPr lang="en-US" sz="2400" b="1" dirty="0"/>
          </a:p>
        </p:txBody>
      </p:sp>
    </p:spTree>
    <p:extLst>
      <p:ext uri="{BB962C8B-B14F-4D97-AF65-F5344CB8AC3E}">
        <p14:creationId xmlns:p14="http://schemas.microsoft.com/office/powerpoint/2010/main" val="290851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ppt_x</p:attrName>
                                        </p:attrNameLst>
                                      </p:cBhvr>
                                      <p:tavLst>
                                        <p:tav tm="0">
                                          <p:val>
                                            <p:strVal val="#ppt_x"/>
                                          </p:val>
                                        </p:tav>
                                        <p:tav tm="100000">
                                          <p:val>
                                            <p:strVal val="#ppt_x"/>
                                          </p:val>
                                        </p:tav>
                                      </p:tavLst>
                                    </p:anim>
                                    <p:anim calcmode="lin" valueType="num">
                                      <p:cBhvr>
                                        <p:cTn id="9" dur="2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Horizontal)">
                                      <p:cBhvr>
                                        <p:cTn id="14"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1" y="3124200"/>
            <a:ext cx="1676399" cy="1294722"/>
          </a:xfrm>
        </p:spPr>
      </p:pic>
      <p:sp>
        <p:nvSpPr>
          <p:cNvPr id="5" name="Right Arrow 4"/>
          <p:cNvSpPr/>
          <p:nvPr/>
        </p:nvSpPr>
        <p:spPr>
          <a:xfrm>
            <a:off x="1828800" y="36576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0" y="3429000"/>
            <a:ext cx="990600" cy="646331"/>
          </a:xfrm>
          <a:prstGeom prst="rect">
            <a:avLst/>
          </a:prstGeom>
          <a:noFill/>
        </p:spPr>
        <p:txBody>
          <a:bodyPr wrap="square" rtlCol="0">
            <a:spAutoFit/>
          </a:bodyPr>
          <a:lstStyle/>
          <a:p>
            <a:r>
              <a:rPr lang="en-US" dirty="0" smtClean="0"/>
              <a:t>Hi, How are you?</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6612" y="3810000"/>
            <a:ext cx="890588" cy="524217"/>
          </a:xfrm>
          <a:prstGeom prst="rect">
            <a:avLst/>
          </a:prstGeom>
        </p:spPr>
      </p:pic>
      <p:sp>
        <p:nvSpPr>
          <p:cNvPr id="7" name="Equal 6"/>
          <p:cNvSpPr/>
          <p:nvPr/>
        </p:nvSpPr>
        <p:spPr>
          <a:xfrm>
            <a:off x="3200400" y="3563034"/>
            <a:ext cx="1219200" cy="41773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2869" y="3392269"/>
            <a:ext cx="798731" cy="798731"/>
          </a:xfrm>
          <a:prstGeom prst="rect">
            <a:avLst/>
          </a:prstGeom>
        </p:spPr>
      </p:pic>
      <p:sp>
        <p:nvSpPr>
          <p:cNvPr id="10" name="Right Arrow 9"/>
          <p:cNvSpPr/>
          <p:nvPr/>
        </p:nvSpPr>
        <p:spPr>
          <a:xfrm>
            <a:off x="5257800" y="3752165"/>
            <a:ext cx="914400" cy="134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980765"/>
            <a:ext cx="1181100" cy="369332"/>
          </a:xfrm>
          <a:prstGeom prst="rect">
            <a:avLst/>
          </a:prstGeom>
          <a:noFill/>
        </p:spPr>
        <p:txBody>
          <a:bodyPr wrap="square" rtlCol="0">
            <a:spAutoFit/>
          </a:bodyPr>
          <a:lstStyle/>
          <a:p>
            <a:r>
              <a:rPr lang="en-US" dirty="0" smtClean="0"/>
              <a:t>34567843</a:t>
            </a:r>
            <a:endParaRPr lang="en-US"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3100" y="3111658"/>
            <a:ext cx="1415585" cy="1359951"/>
          </a:xfrm>
          <a:prstGeom prst="rect">
            <a:avLst/>
          </a:prstGeom>
        </p:spPr>
      </p:pic>
      <p:sp>
        <p:nvSpPr>
          <p:cNvPr id="13" name="Down Arrow 12"/>
          <p:cNvSpPr/>
          <p:nvPr/>
        </p:nvSpPr>
        <p:spPr>
          <a:xfrm>
            <a:off x="7296146" y="4471609"/>
            <a:ext cx="95254" cy="80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6985516" y="4634984"/>
            <a:ext cx="1181100" cy="369332"/>
          </a:xfrm>
          <a:prstGeom prst="rect">
            <a:avLst/>
          </a:prstGeom>
          <a:noFill/>
        </p:spPr>
        <p:txBody>
          <a:bodyPr wrap="square" rtlCol="0">
            <a:spAutoFit/>
          </a:bodyPr>
          <a:lstStyle/>
          <a:p>
            <a:r>
              <a:rPr lang="en-US" dirty="0" smtClean="0"/>
              <a:t>34567843</a:t>
            </a:r>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0" y="5403273"/>
            <a:ext cx="1012027" cy="101202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5791200"/>
            <a:ext cx="445294" cy="262109"/>
          </a:xfrm>
          <a:prstGeom prst="rect">
            <a:avLst/>
          </a:prstGeom>
        </p:spPr>
      </p:pic>
      <p:sp>
        <p:nvSpPr>
          <p:cNvPr id="17" name="Left Arrow 16"/>
          <p:cNvSpPr/>
          <p:nvPr/>
        </p:nvSpPr>
        <p:spPr>
          <a:xfrm>
            <a:off x="7848600" y="5867400"/>
            <a:ext cx="304800" cy="1425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6493100" y="5867400"/>
            <a:ext cx="517300" cy="185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10200" y="5686745"/>
            <a:ext cx="990600" cy="646331"/>
          </a:xfrm>
          <a:prstGeom prst="rect">
            <a:avLst/>
          </a:prstGeom>
          <a:noFill/>
        </p:spPr>
        <p:txBody>
          <a:bodyPr wrap="square" rtlCol="0">
            <a:spAutoFit/>
          </a:bodyPr>
          <a:lstStyle/>
          <a:p>
            <a:r>
              <a:rPr lang="en-US" dirty="0" smtClean="0"/>
              <a:t>Hi, How are you?</a:t>
            </a:r>
            <a:endParaRPr lang="en-US" dirty="0"/>
          </a:p>
        </p:txBody>
      </p:sp>
      <p:pic>
        <p:nvPicPr>
          <p:cNvPr id="1028" name="Picture 4" descr="What is cryptography? - Definition from WhatIs.c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369" y="533400"/>
            <a:ext cx="8001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anim calcmode="lin" valueType="num">
                                      <p:cBhvr>
                                        <p:cTn id="12" dur="2000" fill="hold"/>
                                        <p:tgtEl>
                                          <p:spTgt spid="4"/>
                                        </p:tgtEl>
                                        <p:attrNameLst>
                                          <p:attrName>ppt_x</p:attrName>
                                        </p:attrNameLst>
                                      </p:cBhvr>
                                      <p:tavLst>
                                        <p:tav tm="0">
                                          <p:val>
                                            <p:strVal val="#ppt_x"/>
                                          </p:val>
                                        </p:tav>
                                        <p:tav tm="100000">
                                          <p:val>
                                            <p:strVal val="#ppt_x"/>
                                          </p:val>
                                        </p:tav>
                                      </p:tavLst>
                                    </p:anim>
                                    <p:anim calcmode="lin" valueType="num">
                                      <p:cBhvr>
                                        <p:cTn id="13" dur="2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3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2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ircle(in)">
                                      <p:cBhvr>
                                        <p:cTn id="46" dur="2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2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circle(in)">
                                      <p:cBhvr>
                                        <p:cTn id="60" dur="20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heel(1)">
                                      <p:cBhvr>
                                        <p:cTn id="75" dur="20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circle(in)">
                                      <p:cBhvr>
                                        <p:cTn id="8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animBg="1"/>
      <p:bldP spid="11" grpId="0"/>
      <p:bldP spid="13" grpId="0" animBg="1"/>
      <p:bldP spid="14" grpId="0"/>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Cryptography works?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250608"/>
            <a:ext cx="1676400" cy="12508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4114800"/>
            <a:ext cx="1524000" cy="1524000"/>
          </a:xfrm>
          <a:prstGeom prst="rect">
            <a:avLst/>
          </a:prstGeom>
        </p:spPr>
      </p:pic>
      <p:cxnSp>
        <p:nvCxnSpPr>
          <p:cNvPr id="10" name="Straight Arrow Connector 9"/>
          <p:cNvCxnSpPr/>
          <p:nvPr/>
        </p:nvCxnSpPr>
        <p:spPr>
          <a:xfrm>
            <a:off x="2514600" y="4800600"/>
            <a:ext cx="4267200" cy="0"/>
          </a:xfrm>
          <a:prstGeom prst="straightConnector1">
            <a:avLst/>
          </a:prstGeom>
          <a:ln w="41275">
            <a:prstDash val="sys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4001869"/>
            <a:ext cx="1371600" cy="646331"/>
          </a:xfrm>
          <a:prstGeom prst="rect">
            <a:avLst/>
          </a:prstGeom>
          <a:noFill/>
        </p:spPr>
        <p:txBody>
          <a:bodyPr wrap="square" rtlCol="0">
            <a:spAutoFit/>
          </a:bodyPr>
          <a:lstStyle/>
          <a:p>
            <a:r>
              <a:rPr lang="en-US" dirty="0" smtClean="0"/>
              <a:t>Hi Jo, how are you?</a:t>
            </a:r>
            <a:endParaRPr lang="en-US"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029073" y="2636894"/>
            <a:ext cx="933327" cy="94450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3736" y="1905000"/>
            <a:ext cx="1626671" cy="910936"/>
          </a:xfrm>
          <a:prstGeom prst="rect">
            <a:avLst/>
          </a:prstGeom>
        </p:spPr>
      </p:pic>
      <p:cxnSp>
        <p:nvCxnSpPr>
          <p:cNvPr id="17" name="Straight Arrow Connector 16"/>
          <p:cNvCxnSpPr/>
          <p:nvPr/>
        </p:nvCxnSpPr>
        <p:spPr>
          <a:xfrm>
            <a:off x="5562600" y="2933700"/>
            <a:ext cx="1752600" cy="1562100"/>
          </a:xfrm>
          <a:prstGeom prst="straightConnector1">
            <a:avLst/>
          </a:prstGeom>
          <a:ln w="34925">
            <a:prstDash val="sysDot"/>
            <a:tailEnd type="arrow"/>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3185432" y="4058334"/>
            <a:ext cx="487136" cy="533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3736" y="4011474"/>
            <a:ext cx="819732" cy="580260"/>
          </a:xfrm>
          <a:prstGeom prst="rect">
            <a:avLst/>
          </a:prstGeom>
        </p:spPr>
      </p:pic>
      <p:sp>
        <p:nvSpPr>
          <p:cNvPr id="7" name="Multiply 6"/>
          <p:cNvSpPr/>
          <p:nvPr/>
        </p:nvSpPr>
        <p:spPr>
          <a:xfrm>
            <a:off x="4108870" y="4467567"/>
            <a:ext cx="474598" cy="66606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59136" y="2446604"/>
            <a:ext cx="1371600" cy="369332"/>
          </a:xfrm>
          <a:prstGeom prst="rect">
            <a:avLst/>
          </a:prstGeom>
          <a:noFill/>
        </p:spPr>
        <p:txBody>
          <a:bodyPr wrap="square" rtlCol="0">
            <a:spAutoFit/>
          </a:bodyPr>
          <a:lstStyle/>
          <a:p>
            <a:r>
              <a:rPr lang="en-US" dirty="0" smtClean="0"/>
              <a:t>34568798</a:t>
            </a:r>
            <a:endParaRPr lang="en-US" dirty="0"/>
          </a:p>
        </p:txBody>
      </p:sp>
      <p:sp>
        <p:nvSpPr>
          <p:cNvPr id="19" name="TextBox 18"/>
          <p:cNvSpPr txBox="1"/>
          <p:nvPr/>
        </p:nvSpPr>
        <p:spPr>
          <a:xfrm>
            <a:off x="7155872" y="3745468"/>
            <a:ext cx="1371600" cy="646331"/>
          </a:xfrm>
          <a:prstGeom prst="rect">
            <a:avLst/>
          </a:prstGeom>
          <a:noFill/>
        </p:spPr>
        <p:txBody>
          <a:bodyPr wrap="square" rtlCol="0">
            <a:spAutoFit/>
          </a:bodyPr>
          <a:lstStyle/>
          <a:p>
            <a:r>
              <a:rPr lang="en-US" dirty="0" smtClean="0"/>
              <a:t>Error / Original Text</a:t>
            </a:r>
            <a:endParaRPr lang="en-US" dirty="0"/>
          </a:p>
        </p:txBody>
      </p:sp>
    </p:spTree>
    <p:extLst>
      <p:ext uri="{BB962C8B-B14F-4D97-AF65-F5344CB8AC3E}">
        <p14:creationId xmlns:p14="http://schemas.microsoft.com/office/powerpoint/2010/main" val="369846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circle(in)">
                                      <p:cBhvr>
                                        <p:cTn id="1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b="1" dirty="0" smtClean="0"/>
              <a:t>. Classification of Cryptography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1409667"/>
              </p:ext>
            </p:extLst>
          </p:nvPr>
        </p:nvGraphicFramePr>
        <p:xfrm>
          <a:off x="533400" y="13716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77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95" y="152400"/>
            <a:ext cx="8229600" cy="1143000"/>
          </a:xfrm>
        </p:spPr>
        <p:txBody>
          <a:bodyPr/>
          <a:lstStyle/>
          <a:p>
            <a:r>
              <a:rPr lang="en-US" b="1" dirty="0" smtClean="0"/>
              <a:t>4. Cryptanalysis</a:t>
            </a:r>
            <a:endParaRPr lang="en-US" b="1" dirty="0"/>
          </a:p>
        </p:txBody>
      </p:sp>
      <p:sp>
        <p:nvSpPr>
          <p:cNvPr id="3" name="Content Placeholder 2"/>
          <p:cNvSpPr>
            <a:spLocks noGrp="1"/>
          </p:cNvSpPr>
          <p:nvPr>
            <p:ph idx="1"/>
          </p:nvPr>
        </p:nvSpPr>
        <p:spPr>
          <a:xfrm>
            <a:off x="457200" y="1600200"/>
            <a:ext cx="8229600" cy="4953000"/>
          </a:xfrm>
        </p:spPr>
        <p:txBody>
          <a:bodyPr/>
          <a:lstStyle/>
          <a:p>
            <a:pPr algn="just"/>
            <a:endParaRPr lang="en-US" dirty="0" smtClean="0"/>
          </a:p>
          <a:p>
            <a:pPr algn="just"/>
            <a:endParaRPr lang="en-US" dirty="0"/>
          </a:p>
          <a:p>
            <a:pPr algn="just"/>
            <a:endParaRPr lang="en-US" dirty="0" smtClean="0"/>
          </a:p>
          <a:p>
            <a:pPr algn="just"/>
            <a:endParaRPr lang="en-US" dirty="0"/>
          </a:p>
          <a:p>
            <a:pPr algn="just"/>
            <a:endParaRPr lang="en-US" sz="2400" dirty="0" smtClean="0"/>
          </a:p>
          <a:p>
            <a:pPr algn="just"/>
            <a:endParaRPr lang="en-US" sz="2400" dirty="0"/>
          </a:p>
          <a:p>
            <a:pPr algn="just"/>
            <a:r>
              <a:rPr lang="en-US" sz="2800" dirty="0" smtClean="0"/>
              <a:t>The study of principles and methods of transforming an unintelligible message back into an intelligible message without knowledge of the key </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1066800"/>
            <a:ext cx="7239000" cy="3657600"/>
          </a:xfrm>
          <a:prstGeom prst="rect">
            <a:avLst/>
          </a:prstGeom>
        </p:spPr>
      </p:pic>
    </p:spTree>
    <p:extLst>
      <p:ext uri="{BB962C8B-B14F-4D97-AF65-F5344CB8AC3E}">
        <p14:creationId xmlns:p14="http://schemas.microsoft.com/office/powerpoint/2010/main" val="2059573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711</Words>
  <Application>Microsoft Office PowerPoint</Application>
  <PresentationFormat>On-screen Show (4:3)</PresentationFormat>
  <Paragraphs>184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Cryptography &amp;  Network  Security ECS401</vt:lpstr>
      <vt:lpstr>Agenda of Today’s Session</vt:lpstr>
      <vt:lpstr>1. Introduction</vt:lpstr>
      <vt:lpstr>2. What is Cryptography?</vt:lpstr>
      <vt:lpstr>Why Cryptography is important</vt:lpstr>
      <vt:lpstr>PowerPoint Presentation</vt:lpstr>
      <vt:lpstr>How Cryptography works?</vt:lpstr>
      <vt:lpstr>3. Classification of Cryptography</vt:lpstr>
      <vt:lpstr>4. Cryptanalysis</vt:lpstr>
      <vt:lpstr>   Cryptanalytic attacks  Cipher text only – A copy of cipher text alone is known to the cryptanalyst.  Known plaintext – The cryptanalyst has a copy of the cipher text and the corresponding plaintext. Chosen plaintext – The cryptanalysts gains temporary access to the encryption machine. They cannot open it to find the key, however; they can encrypt a large number of suitably chosen plaintexts and try to use the resulting cipher texts to deduce the key.  Chosen cipher text – The cryptanalyst obtains temporary access to the decryption machine, uses it to decrypt several string of symbols, and tries to use the results to deduce the key </vt:lpstr>
      <vt:lpstr>5. Cryptographic Attacks</vt:lpstr>
      <vt:lpstr> SECURITY ATTACKS  </vt:lpstr>
      <vt:lpstr>PowerPoint Presentation</vt:lpstr>
      <vt:lpstr>PowerPoint Presentation</vt:lpstr>
      <vt:lpstr>PowerPoint Presentation</vt:lpstr>
      <vt:lpstr>Passive Attacks : Passive attacks are in the nature of eavesdropping on, or monitoring of, transmissions. </vt:lpstr>
      <vt:lpstr>Traffic Analysis :  Here, suppose we had a way of making the contents of messages or other information traffic so that opponents, event if they captured the message, could not extract the information from the message. The common technique for masking contents is encryption.</vt:lpstr>
      <vt:lpstr>Active Attack: These attacks involve some modification of the data stream or the creation of a false stream. </vt:lpstr>
      <vt:lpstr>PowerPoint Presentation</vt:lpstr>
      <vt:lpstr>PowerPoint Presentation</vt:lpstr>
      <vt:lpstr>PowerPoint Presentation</vt:lpstr>
      <vt:lpstr> 6. SECURITY SERVICES (X.800) </vt:lpstr>
      <vt:lpstr>PowerPoint Presentation</vt:lpstr>
      <vt:lpstr>PowerPoint Presentation</vt:lpstr>
      <vt:lpstr>PowerPoint Presentation</vt:lpstr>
      <vt:lpstr>6. Security Mechanisms</vt:lpstr>
      <vt:lpstr>PowerPoint Presentation</vt:lpstr>
      <vt:lpstr>PowerPoint Presentation</vt:lpstr>
      <vt:lpstr>PowerPoint Presentation</vt:lpstr>
      <vt:lpstr>PowerPoint Presentation</vt:lpstr>
      <vt:lpstr>PowerPoint Presentation</vt:lpstr>
      <vt:lpstr> Pervasive Security Mechanisms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dc:title>
  <dc:creator>BEENAGPILLAI</dc:creator>
  <cp:lastModifiedBy>BEENAGPILLAI</cp:lastModifiedBy>
  <cp:revision>93</cp:revision>
  <dcterms:created xsi:type="dcterms:W3CDTF">2020-07-06T04:27:56Z</dcterms:created>
  <dcterms:modified xsi:type="dcterms:W3CDTF">2020-07-31T07:22:41Z</dcterms:modified>
</cp:coreProperties>
</file>