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handoutMasterIdLst>
    <p:handoutMasterId r:id="rId16"/>
  </p:handoutMasterIdLst>
  <p:sldIdLst>
    <p:sldId id="287" r:id="rId3"/>
    <p:sldId id="334" r:id="rId4"/>
    <p:sldId id="335" r:id="rId5"/>
    <p:sldId id="323" r:id="rId6"/>
    <p:sldId id="330" r:id="rId7"/>
    <p:sldId id="327" r:id="rId8"/>
    <p:sldId id="326" r:id="rId9"/>
    <p:sldId id="331" r:id="rId10"/>
    <p:sldId id="332" r:id="rId11"/>
    <p:sldId id="333" r:id="rId12"/>
    <p:sldId id="329" r:id="rId13"/>
    <p:sldId id="32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pos="166" userDrawn="1">
          <p15:clr>
            <a:srgbClr val="A4A3A4"/>
          </p15:clr>
        </p15:guide>
        <p15:guide id="5" orient="horz" pos="168" userDrawn="1">
          <p15:clr>
            <a:srgbClr val="A4A3A4"/>
          </p15:clr>
        </p15:guide>
        <p15:guide id="7" pos="348" userDrawn="1">
          <p15:clr>
            <a:srgbClr val="A4A3A4"/>
          </p15:clr>
        </p15:guide>
        <p15:guide id="8" orient="horz" pos="41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A7DF"/>
    <a:srgbClr val="5C5E5E"/>
    <a:srgbClr val="BEAAF0"/>
    <a:srgbClr val="00A0E9"/>
    <a:srgbClr val="131D27"/>
    <a:srgbClr val="E5EFF8"/>
    <a:srgbClr val="D4D4D4"/>
    <a:srgbClr val="0168B9"/>
    <a:srgbClr val="41B79A"/>
    <a:srgbClr val="63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  <p:guide pos="7514"/>
        <p:guide pos="166"/>
        <p:guide orient="horz" pos="168"/>
        <p:guide pos="348"/>
        <p:guide orient="horz" pos="41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14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63692A2-EA1B-EC3A-13E4-446D9EEED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EA31F-E8F4-FD23-BA57-16B1EDEA26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39CF8-2575-47DE-8A44-B65709B35F2E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27989-F4EE-AE1B-252B-014A303D24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9EAF4-5825-593C-3373-B140E184CB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03B1B-4C1E-496D-9AE7-1523EEF78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605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CB966-86B2-4E9B-A70A-8ECCC2154A71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B2827-EF49-482B-8AC8-C36777DD4C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23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5.svg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3BFDF301-1ECD-F664-8C75-7BC50EEA315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656F08F-D55A-400E-A7C5-D0CED11E2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FACDD2A8-6019-3D59-3839-2A3930A4A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05324" y="1685472"/>
              <a:ext cx="5646056" cy="4180114"/>
            </a:xfrm>
            <a:prstGeom prst="rect">
              <a:avLst/>
            </a:prstGeom>
          </p:spPr>
        </p:pic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78C6B37A-E99B-3745-49D4-2BD70A378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08362" y="781127"/>
              <a:ext cx="1120095" cy="377295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CBC895A-F71F-92D8-0025-EEB7C91EAA7C}"/>
                </a:ext>
              </a:extLst>
            </p:cNvPr>
            <p:cNvSpPr/>
            <p:nvPr/>
          </p:nvSpPr>
          <p:spPr>
            <a:xfrm>
              <a:off x="8281878" y="667657"/>
              <a:ext cx="1103086" cy="1103086"/>
            </a:xfrm>
            <a:prstGeom prst="ellipse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94473B-E8FA-68E2-9A30-3A4D5B29DD6D}"/>
                </a:ext>
              </a:extLst>
            </p:cNvPr>
            <p:cNvSpPr/>
            <p:nvPr/>
          </p:nvSpPr>
          <p:spPr>
            <a:xfrm>
              <a:off x="3207657" y="1496786"/>
              <a:ext cx="5646057" cy="395514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68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814F6B0C-ED51-D318-F09A-D0B58E18F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7836" y="2066469"/>
              <a:ext cx="3936328" cy="1832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491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4F1409F-16BC-9CF1-DD56-BF8162310158}"/>
              </a:ext>
            </a:extLst>
          </p:cNvPr>
          <p:cNvSpPr/>
          <p:nvPr/>
        </p:nvSpPr>
        <p:spPr>
          <a:xfrm>
            <a:off x="-18915" y="0"/>
            <a:ext cx="3143250" cy="6883400"/>
          </a:xfrm>
          <a:prstGeom prst="rect">
            <a:avLst/>
          </a:prstGeom>
          <a:solidFill>
            <a:srgbClr val="023D7F"/>
          </a:solidFill>
          <a:ln>
            <a:noFill/>
          </a:ln>
          <a:effectLst>
            <a:outerShdw blurRad="38100" dist="38100" dir="5400000" algn="ctr" rotWithShape="0">
              <a:schemeClr val="bg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52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16A249F-B45D-6270-49C3-1679BD548B6F}"/>
              </a:ext>
            </a:extLst>
          </p:cNvPr>
          <p:cNvGrpSpPr/>
          <p:nvPr/>
        </p:nvGrpSpPr>
        <p:grpSpPr>
          <a:xfrm>
            <a:off x="-15552" y="2683934"/>
            <a:ext cx="12207552" cy="4187705"/>
            <a:chOff x="-15552" y="2683934"/>
            <a:chExt cx="9159552" cy="418770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9C47A8D-31AB-0FCC-3D14-214C92332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2683934"/>
              <a:ext cx="9159552" cy="91322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6A501CF-FFE7-D0AD-0BEB-FCF8984D1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3572933"/>
              <a:ext cx="9159552" cy="91322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12E771-D77B-ECB3-A7F2-58C9D2290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4470401"/>
              <a:ext cx="9159552" cy="9132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56376D0-40ED-39FF-626A-D176C919A5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359400"/>
              <a:ext cx="9159552" cy="91322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41382C8-2F4E-B439-D83B-BD1EB986D7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958417"/>
              <a:ext cx="9159552" cy="913222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864EE2-0E3F-5F2B-A824-5B5952D85500}"/>
              </a:ext>
            </a:extLst>
          </p:cNvPr>
          <p:cNvSpPr/>
          <p:nvPr/>
        </p:nvSpPr>
        <p:spPr>
          <a:xfrm>
            <a:off x="0" y="0"/>
            <a:ext cx="12192000" cy="268393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E473E8-A101-8978-DE78-77F4666441E6}"/>
              </a:ext>
            </a:extLst>
          </p:cNvPr>
          <p:cNvGrpSpPr/>
          <p:nvPr userDrawn="1"/>
        </p:nvGrpSpPr>
        <p:grpSpPr>
          <a:xfrm>
            <a:off x="3014969" y="1970617"/>
            <a:ext cx="5803064" cy="1426632"/>
            <a:chOff x="3014969" y="1970617"/>
            <a:chExt cx="5803064" cy="1426632"/>
          </a:xfrm>
        </p:grpSpPr>
        <p:sp>
          <p:nvSpPr>
            <p:cNvPr id="10" name="모서리가 둥근 직사각형 17">
              <a:extLst>
                <a:ext uri="{FF2B5EF4-FFF2-40B4-BE49-F238E27FC236}">
                  <a16:creationId xmlns:a16="http://schemas.microsoft.com/office/drawing/2014/main" id="{5AC6928E-D13E-72CC-78C7-8E2954061895}"/>
                </a:ext>
              </a:extLst>
            </p:cNvPr>
            <p:cNvSpPr/>
            <p:nvPr/>
          </p:nvSpPr>
          <p:spPr>
            <a:xfrm>
              <a:off x="3268133" y="1970617"/>
              <a:ext cx="5549900" cy="1426632"/>
            </a:xfrm>
            <a:prstGeom prst="roundRect">
              <a:avLst>
                <a:gd name="adj" fmla="val 50000"/>
              </a:avLst>
            </a:prstGeom>
            <a:solidFill>
              <a:srgbClr val="023D7F"/>
            </a:solidFill>
            <a:ln>
              <a:noFill/>
            </a:ln>
            <a:effectLst>
              <a:outerShdw blurRad="38100" dist="38100" dir="5400000" algn="ctr" rotWithShape="0">
                <a:schemeClr val="bg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5DB62E4-C03A-DB2E-4949-EA95ADE9D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14969" y="2465289"/>
              <a:ext cx="706925" cy="43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0154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83E31F-3955-4FBD-E8F7-90E1FD6CA3F3}"/>
              </a:ext>
            </a:extLst>
          </p:cNvPr>
          <p:cNvGrpSpPr/>
          <p:nvPr userDrawn="1"/>
        </p:nvGrpSpPr>
        <p:grpSpPr>
          <a:xfrm>
            <a:off x="0" y="0"/>
            <a:ext cx="12192000" cy="1049338"/>
            <a:chOff x="0" y="0"/>
            <a:chExt cx="12192000" cy="104933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FED3282-1593-35E0-0E01-708326A51663}"/>
                </a:ext>
              </a:extLst>
            </p:cNvPr>
            <p:cNvSpPr/>
            <p:nvPr/>
          </p:nvSpPr>
          <p:spPr>
            <a:xfrm>
              <a:off x="0" y="0"/>
              <a:ext cx="12192000" cy="1049338"/>
            </a:xfrm>
            <a:prstGeom prst="rect">
              <a:avLst/>
            </a:prstGeom>
            <a:solidFill>
              <a:srgbClr val="023D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9CE19A0-6FBE-F6F1-3EC6-F1DDE66EA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1554391" y="79346"/>
              <a:ext cx="544740" cy="337372"/>
            </a:xfrm>
            <a:prstGeom prst="rect">
              <a:avLst/>
            </a:prstGeom>
          </p:spPr>
        </p:pic>
      </p:grpSp>
      <p:pic>
        <p:nvPicPr>
          <p:cNvPr id="5" name="그래픽 4">
            <a:extLst>
              <a:ext uri="{FF2B5EF4-FFF2-40B4-BE49-F238E27FC236}">
                <a16:creationId xmlns:a16="http://schemas.microsoft.com/office/drawing/2014/main" id="{110B11E9-0619-A430-9F14-618E955A9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849" y="6382100"/>
            <a:ext cx="936625" cy="152050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127153B7-D347-9C66-1263-12BEE836988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53402" y="6616967"/>
            <a:ext cx="286014" cy="15383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472839" fontAlgn="auto" latinLnBrk="0">
              <a:spcBef>
                <a:spcPts val="0"/>
              </a:spcBef>
              <a:spcAft>
                <a:spcPts val="0"/>
              </a:spcAft>
              <a:defRPr/>
            </a:pPr>
            <a:fld id="{87EC810E-F784-4439-A0DB-2C7343AB6795}" type="slidenum">
              <a:rPr lang="en-US" altLang="ko-KR" sz="1000" spc="-1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pPr algn="ctr" defTabSz="472839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23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내지"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BD2282-4948-B455-F8D7-857E85B9B702}"/>
              </a:ext>
            </a:extLst>
          </p:cNvPr>
          <p:cNvGrpSpPr/>
          <p:nvPr userDrawn="1"/>
        </p:nvGrpSpPr>
        <p:grpSpPr>
          <a:xfrm>
            <a:off x="-15552" y="2683934"/>
            <a:ext cx="12207552" cy="4187705"/>
            <a:chOff x="-15552" y="2683934"/>
            <a:chExt cx="9159552" cy="418770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0BB8BA0-1EC0-1370-707D-98428F595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2683934"/>
              <a:ext cx="9159552" cy="91322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A186660-74F2-B3C8-0D62-C6876BF6F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3572933"/>
              <a:ext cx="9159552" cy="91322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A24E20-D1E2-4576-98AE-914E48408A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4470401"/>
              <a:ext cx="9159552" cy="913222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ADED49D-93B5-807D-68D5-B23CDEB9D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359400"/>
              <a:ext cx="9159552" cy="9132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F00F7E7-8BD6-E04A-3243-598FEF376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958417"/>
              <a:ext cx="9159552" cy="913222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CAEAFE-4E9F-1115-0EDC-56E5973CE66D}"/>
              </a:ext>
            </a:extLst>
          </p:cNvPr>
          <p:cNvGrpSpPr/>
          <p:nvPr userDrawn="1"/>
        </p:nvGrpSpPr>
        <p:grpSpPr>
          <a:xfrm>
            <a:off x="-15552" y="0"/>
            <a:ext cx="12207552" cy="4187705"/>
            <a:chOff x="-15552" y="2683934"/>
            <a:chExt cx="9159552" cy="418770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9564B14-916D-8658-99C6-CAB154D7C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2683934"/>
              <a:ext cx="9159552" cy="9132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5B769E7-735C-ED2C-14ED-0A7548BB1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3572933"/>
              <a:ext cx="9159552" cy="91322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42F71E4-9328-1B5E-5A06-94C2312A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4470401"/>
              <a:ext cx="9159552" cy="91322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D0B168B-F0A8-ABA6-3D87-B9473411E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359400"/>
              <a:ext cx="9159552" cy="91322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BB75738-319C-5D11-37FB-01605FD0CC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" r="1303" b="86993"/>
            <a:stretch/>
          </p:blipFill>
          <p:spPr>
            <a:xfrm>
              <a:off x="-15552" y="5958417"/>
              <a:ext cx="9159552" cy="91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566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759D03FC-04A1-8FC3-B712-FD0DBF633C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C4C42A3F-2847-32F5-6A68-FB68460F0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485901"/>
            <a:ext cx="121920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03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래픽 9">
            <a:extLst>
              <a:ext uri="{FF2B5EF4-FFF2-40B4-BE49-F238E27FC236}">
                <a16:creationId xmlns:a16="http://schemas.microsoft.com/office/drawing/2014/main" id="{AAB1B483-AD5F-E9AA-AFDA-2F5456AEE8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F852F2B8-A7D4-43F2-4133-299E0BABB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1849" y="6382100"/>
            <a:ext cx="936625" cy="152050"/>
          </a:xfrm>
          <a:prstGeom prst="rect">
            <a:avLst/>
          </a:prstGeom>
        </p:spPr>
      </p:pic>
      <p:pic>
        <p:nvPicPr>
          <p:cNvPr id="19" name="그래픽 18">
            <a:extLst>
              <a:ext uri="{FF2B5EF4-FFF2-40B4-BE49-F238E27FC236}">
                <a16:creationId xmlns:a16="http://schemas.microsoft.com/office/drawing/2014/main" id="{49814FA4-1342-78BD-4976-A008A47ACC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8698" t="3873" b="-1"/>
          <a:stretch/>
        </p:blipFill>
        <p:spPr>
          <a:xfrm>
            <a:off x="530225" y="784225"/>
            <a:ext cx="11131550" cy="78816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0406F4DB-34B4-C533-625B-4DB25C1F9F4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53402" y="6616967"/>
            <a:ext cx="286014" cy="15383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472839" fontAlgn="auto" latinLnBrk="0">
              <a:spcBef>
                <a:spcPts val="0"/>
              </a:spcBef>
              <a:spcAft>
                <a:spcPts val="0"/>
              </a:spcAft>
              <a:defRPr/>
            </a:pPr>
            <a:fld id="{87EC810E-F784-4439-A0DB-2C7343AB6795}" type="slidenum">
              <a:rPr lang="en-US" altLang="ko-KR" sz="1000" spc="-1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pPr algn="ctr" defTabSz="472839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7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524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D1AE4-313C-D4D3-8363-80A9416F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A4BE93-DCE2-128D-9B01-9A8F759A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3EF455-6D32-1A47-FC68-C95E2962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19E34-FEE2-50BB-6E10-DB6EBCE3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2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E12B188-C296-3553-5380-C11C24BEA2BB}"/>
              </a:ext>
            </a:extLst>
          </p:cNvPr>
          <p:cNvGrpSpPr/>
          <p:nvPr userDrawn="1"/>
        </p:nvGrpSpPr>
        <p:grpSpPr>
          <a:xfrm>
            <a:off x="1" y="-3575"/>
            <a:ext cx="12191998" cy="6865150"/>
            <a:chOff x="1" y="-3575"/>
            <a:chExt cx="12191998" cy="686515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4D68487C-BA37-5401-5470-A1489398E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22238" y="1640113"/>
              <a:ext cx="5646056" cy="4325843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45671A3-A304-75FB-CD95-E01C1C34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5276" y="926269"/>
              <a:ext cx="1120095" cy="377295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4A83AE3-956E-F6D8-F0E3-495DE6B871F4}"/>
                </a:ext>
              </a:extLst>
            </p:cNvPr>
            <p:cNvSpPr/>
            <p:nvPr/>
          </p:nvSpPr>
          <p:spPr>
            <a:xfrm>
              <a:off x="9498792" y="812799"/>
              <a:ext cx="1103086" cy="1103086"/>
            </a:xfrm>
            <a:prstGeom prst="ellipse">
              <a:avLst/>
            </a:prstGeom>
            <a:solidFill>
              <a:srgbClr val="0068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7662AE-D8B7-D6BA-4E25-8850A9FA4714}"/>
                </a:ext>
              </a:extLst>
            </p:cNvPr>
            <p:cNvSpPr/>
            <p:nvPr/>
          </p:nvSpPr>
          <p:spPr>
            <a:xfrm>
              <a:off x="4424571" y="1451428"/>
              <a:ext cx="5646057" cy="409302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68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65FC18EB-CF1C-C0C4-3FCA-48E855FA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" y="-3575"/>
              <a:ext cx="12191998" cy="6865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58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26945D-2F31-77DD-B55C-E5A2668F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79EB4-5A1F-0364-04A0-FCE8D2C9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9ACE9-0010-4ECC-BB2D-94DE8802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745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359D-FEC0-DF3A-66AB-6193EAEB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CA72CA-C1C7-6436-6F11-E0F69619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DAE31C-5D53-3AF0-4BAF-90F4798B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B1AA-2DB6-5B26-F881-D19354F0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2AE34F-9328-F0FC-BAAD-BD3C627B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15D60-463A-D411-E3BB-EDEB951B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669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34A16-B882-858D-9D2B-2689BF93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0763FB-FF90-B15D-491F-1AA1C42DA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4D7976-09E7-B036-11DF-5087FA866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A7B59-44F4-26F5-15FE-D476E94B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E175F-56D0-7856-D94A-A57E7918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468A0-C545-C993-1B94-E231212E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38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1A987-C28D-D65B-0C97-64DA3AED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B6F40D-C04F-487C-720F-D0911B8E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54CC3-EC81-8460-4AD4-8B4403A4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2040-4A88-0B3C-F1D1-B02C7152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C0129-7C70-5B4B-4815-90F67D03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9350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F014D7-204B-A2DA-07F5-43289898F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C4AE35-5AB3-14BE-A0B6-D52DAB5A4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D2BD-A4A3-6348-8E67-7FF9641D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7E93C-AA65-E1EA-21B6-A6E916BF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E68D9-EC30-E23B-B6E5-7C224CBA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4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AF7E84F-6A29-7724-61B1-0EFD44BEAE9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3D3DCC3-05EC-5A68-BEA1-1AFD7C8F2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9D871D4F-2142-7238-5EEF-BFC6E8ACB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31319" y="2090056"/>
              <a:ext cx="2774510" cy="12915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A6B7C46-8303-F2AD-3E40-F38C95F09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9591"/>
            <a:stretch/>
          </p:blipFill>
          <p:spPr>
            <a:xfrm>
              <a:off x="5705414" y="3390901"/>
              <a:ext cx="6248461" cy="335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781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DF33AB-34B6-5306-502E-0D6DC84A24A3}"/>
              </a:ext>
            </a:extLst>
          </p:cNvPr>
          <p:cNvGrpSpPr/>
          <p:nvPr userDrawn="1"/>
        </p:nvGrpSpPr>
        <p:grpSpPr>
          <a:xfrm>
            <a:off x="0" y="4173"/>
            <a:ext cx="12192000" cy="919749"/>
            <a:chOff x="0" y="4173"/>
            <a:chExt cx="12192000" cy="91974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A6BD8A5-B214-8744-F946-A9DACA4850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660"/>
            <a:stretch/>
          </p:blipFill>
          <p:spPr>
            <a:xfrm>
              <a:off x="0" y="4173"/>
              <a:ext cx="12192000" cy="919749"/>
            </a:xfrm>
            <a:prstGeom prst="rect">
              <a:avLst/>
            </a:prstGeom>
          </p:spPr>
        </p:pic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289BB11-C5A3-9CAA-2E4F-083A66CB7BBB}"/>
                </a:ext>
              </a:extLst>
            </p:cNvPr>
            <p:cNvCxnSpPr/>
            <p:nvPr userDrawn="1"/>
          </p:nvCxnSpPr>
          <p:spPr>
            <a:xfrm>
              <a:off x="0" y="915130"/>
              <a:ext cx="12192000" cy="0"/>
            </a:xfrm>
            <a:prstGeom prst="line">
              <a:avLst/>
            </a:prstGeom>
            <a:ln w="28575">
              <a:solidFill>
                <a:srgbClr val="0168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래픽 23">
            <a:extLst>
              <a:ext uri="{FF2B5EF4-FFF2-40B4-BE49-F238E27FC236}">
                <a16:creationId xmlns:a16="http://schemas.microsoft.com/office/drawing/2014/main" id="{216F024D-79EB-7A9B-BEBB-D6DE32CCBD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1849" y="6382100"/>
            <a:ext cx="936625" cy="152050"/>
          </a:xfrm>
          <a:prstGeom prst="rect">
            <a:avLst/>
          </a:prstGeom>
        </p:spPr>
      </p:pic>
      <p:sp>
        <p:nvSpPr>
          <p:cNvPr id="3" name="Rectangle 17">
            <a:extLst>
              <a:ext uri="{FF2B5EF4-FFF2-40B4-BE49-F238E27FC236}">
                <a16:creationId xmlns:a16="http://schemas.microsoft.com/office/drawing/2014/main" id="{0BBBA3DB-D135-E611-1439-C308CFA889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53402" y="6616967"/>
            <a:ext cx="286014" cy="153835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algn="ctr" defTabSz="472839" fontAlgn="auto" latinLnBrk="0">
              <a:spcBef>
                <a:spcPts val="0"/>
              </a:spcBef>
              <a:spcAft>
                <a:spcPts val="0"/>
              </a:spcAft>
              <a:defRPr/>
            </a:pPr>
            <a:fld id="{87EC810E-F784-4439-A0DB-2C7343AB6795}" type="slidenum">
              <a:rPr lang="en-US" altLang="ko-KR" sz="1000" spc="-1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Arial" panose="020B0604020202020204" pitchFamily="34" charset="0"/>
              </a:rPr>
              <a:pPr algn="ctr" defTabSz="472839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 sz="10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50000"/>
                  <a:lumOff val="50000"/>
                </a:prst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5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19DAA70-AA39-4088-5B03-7ACD8D642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D45CA531-D67B-AD53-7FD5-FD65E6B39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4034" y="2173062"/>
            <a:ext cx="3063932" cy="14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88E8-E1D6-4A88-80F7-FC43EA124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69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88E8-E1D6-4A88-80F7-FC43EA124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68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88E8-E1D6-4A88-80F7-FC43EA124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D628D54-1874-5083-B4B3-57F06BA0F7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99" y="831320"/>
            <a:ext cx="6033825" cy="5195359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57F824F3-9EE7-8A03-99C4-FE098D20B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7521" y="6215020"/>
            <a:ext cx="1597103" cy="25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88E8-E1D6-4A88-80F7-FC43EA124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6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FAC57F-B446-8C9D-7247-E192B8131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95891-30D2-BACC-2EEC-43BC4BF3F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86969-F7AE-2A45-527D-B20745DFB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39C20-6B0F-C327-C0CB-0203421C8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34F80-6458-73AE-A3D9-1F0457DB6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70CC-5214-464D-B89C-598B847D9B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39.png"/><Relationship Id="rId5" Type="http://schemas.openxmlformats.org/officeDocument/2006/relationships/image" Target="../media/image20.png"/><Relationship Id="rId10" Type="http://schemas.openxmlformats.org/officeDocument/2006/relationships/image" Target="../media/image3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31.png"/><Relationship Id="rId5" Type="http://schemas.openxmlformats.org/officeDocument/2006/relationships/image" Target="../media/image20.pn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33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591309" y="1917827"/>
            <a:ext cx="5675313" cy="1720724"/>
            <a:chOff x="958849" y="1960023"/>
            <a:chExt cx="5675313" cy="1720724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958849" y="1960023"/>
              <a:ext cx="5675313" cy="31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14000"/>
                </a:lnSpc>
              </a:pPr>
              <a:endParaRPr lang="ko-KR" altLang="en-US" sz="2000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958849" y="2379123"/>
              <a:ext cx="5675313" cy="701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altLang="ko-KR" sz="4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38100">
                      <a:schemeClr val="bg2"/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SQL </a:t>
              </a:r>
              <a:r>
                <a:rPr lang="ko-KR" altLang="en-US" sz="4400" b="1" spc="-15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38100">
                      <a:schemeClr val="bg2"/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대비반</a:t>
              </a:r>
              <a:r>
                <a:rPr lang="en-US" altLang="ko-KR" sz="4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38100">
                      <a:schemeClr val="bg2"/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: </a:t>
              </a:r>
              <a:r>
                <a:rPr lang="ko-KR" altLang="en-US" sz="4400" b="1" spc="-15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38100">
                      <a:schemeClr val="bg2"/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실습 환경</a:t>
              </a:r>
              <a:endParaRPr lang="en-US" altLang="ko-KR" sz="44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38100">
                    <a:schemeClr val="bg2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958849" y="2334673"/>
              <a:ext cx="271704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958849" y="3297822"/>
              <a:ext cx="5675313" cy="38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>
              <a:defPPr>
                <a:defRPr lang="ko-KR"/>
              </a:defPPr>
              <a:lvl1pPr>
                <a:lnSpc>
                  <a:spcPct val="114000"/>
                </a:lnSpc>
                <a:defRPr sz="20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Segoe UI" panose="020B0502040204020203" pitchFamily="34" charset="0"/>
                </a:defRPr>
              </a:lvl1pPr>
            </a:lstStyle>
            <a:p>
              <a:r>
                <a:rPr lang="ko-KR" altLang="en-US" sz="2400" b="1" spc="-150" dirty="0">
                  <a:solidFill>
                    <a:srgbClr val="023D7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멀티 캠퍼스 강선구 </a:t>
              </a:r>
              <a:endParaRPr lang="ko-KR" altLang="en-US" sz="2400" b="1" spc="-150" dirty="0">
                <a:solidFill>
                  <a:srgbClr val="023D7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146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altLang="ko-KR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Docker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이미지 등록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1239116"/>
            <a:ext cx="12192000" cy="4906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358082"/>
            <a:ext cx="8469061" cy="2493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회만 아래 명령을 </a:t>
            </a:r>
            <a:r>
              <a:rPr lang="ko-KR" altLang="en-US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커멘드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창에서실행합니다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2002433"/>
            <a:ext cx="3215094" cy="8313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C:\multisqld</a:t>
            </a:r>
          </a:p>
          <a:p>
            <a:pPr>
              <a:buSzPct val="120000"/>
            </a:pPr>
            <a:r>
              <a:rPr lang="en-US" altLang="ko-KR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reg_img</a:t>
            </a:r>
            <a:endParaRPr lang="en-US" altLang="ko-KR" sz="2200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10"/>
          <a:srcRect r="43220"/>
          <a:stretch/>
        </p:blipFill>
        <p:spPr>
          <a:xfrm>
            <a:off x="1551030" y="2627873"/>
            <a:ext cx="3215094" cy="29580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3698" y="2167188"/>
            <a:ext cx="4300111" cy="3387113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579504" y="5905198"/>
            <a:ext cx="10174636" cy="4194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환경 이미지 파일이 등록되고 나면 더 이상 필요하지 않으니 삭제하셔도 됩니다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60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환경 구동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293979"/>
            <a:ext cx="3215094" cy="8313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C:\multisqld</a:t>
            </a:r>
          </a:p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run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9687" y="2346239"/>
            <a:ext cx="7363212" cy="38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환경 중지</a:t>
            </a:r>
          </a:p>
        </p:txBody>
      </p:sp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293979"/>
            <a:ext cx="3215094" cy="8313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cd C:\multisqld</a:t>
            </a:r>
          </a:p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stop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9687" y="2346239"/>
            <a:ext cx="7363212" cy="384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6EE6-4E86-3441-1ED8-7993278A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CAFEE85-5BDF-B8DD-7649-3D195A1FAD1E}"/>
              </a:ext>
            </a:extLst>
          </p:cNvPr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환경 구성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C24BF2-5778-E9A8-608B-2944606F3BDE}"/>
              </a:ext>
            </a:extLst>
          </p:cNvPr>
          <p:cNvSpPr/>
          <p:nvPr/>
        </p:nvSpPr>
        <p:spPr>
          <a:xfrm>
            <a:off x="0" y="1153298"/>
            <a:ext cx="12192000" cy="914399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02CCCCC2-7403-31BA-B869-37212D42E446}"/>
              </a:ext>
            </a:extLst>
          </p:cNvPr>
          <p:cNvSpPr txBox="1">
            <a:spLocks/>
          </p:cNvSpPr>
          <p:nvPr/>
        </p:nvSpPr>
        <p:spPr>
          <a:xfrm>
            <a:off x="228322" y="1268628"/>
            <a:ext cx="8469061" cy="6837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 12.1C XE + </a:t>
            </a:r>
            <a:r>
              <a:rPr lang="en-US" altLang="ko-KR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Jupyter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lab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20E95-0B45-2851-611F-5ACF54DC4410}"/>
              </a:ext>
            </a:extLst>
          </p:cNvPr>
          <p:cNvSpPr txBox="1">
            <a:spLocks/>
          </p:cNvSpPr>
          <p:nvPr/>
        </p:nvSpPr>
        <p:spPr>
          <a:xfrm>
            <a:off x="339360" y="2354860"/>
            <a:ext cx="5886150" cy="222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255588" lvl="0" indent="-255588" fontAlgn="base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8892AA"/>
              </a:buClr>
              <a:buSzPct val="120000"/>
              <a:buFont typeface="Wingdings" panose="05000000000000000000" pitchFamily="2" charset="2"/>
              <a:buBlip>
                <a:blip r:embed="rId10"/>
              </a:buBlip>
              <a:tabLst>
                <a:tab pos="381000" algn="l"/>
                <a:tab pos="827088" algn="l"/>
              </a:tabLst>
              <a:defRPr kumimoji="1" sz="1500" b="1" spc="0">
                <a:ln w="11430">
                  <a:solidFill>
                    <a:schemeClr val="bg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 Unicode MS" panose="020B0604020202020204" pitchFamily="50" charset="-127"/>
              </a:defRPr>
            </a:lvl1pPr>
            <a:lvl2pPr marL="354013" lvl="1" indent="-138113" latinLnBrk="0">
              <a:lnSpc>
                <a:spcPct val="110000"/>
              </a:lnSpc>
              <a:spcBef>
                <a:spcPts val="600"/>
              </a:spcBef>
              <a:buFont typeface="나눔스퀘어" panose="020B0600000101010101" pitchFamily="50" charset="-127"/>
              <a:buChar char="-"/>
              <a:defRPr sz="1350" spc="-50" baseline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449263" lvl="2" indent="-125413" latinLnBrk="0">
              <a:lnSpc>
                <a:spcPct val="110000"/>
              </a:lnSpc>
              <a:spcBef>
                <a:spcPts val="500"/>
              </a:spcBef>
              <a:buClr>
                <a:srgbClr val="C3C8D4"/>
              </a:buClr>
              <a:buFont typeface="Arial" panose="020B0604020202020204" pitchFamily="34" charset="0"/>
              <a:buChar char="•"/>
              <a:defRPr sz="1300" spc="-50" baseline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571500" lvl="3" indent="-139700" latinLnBrk="0">
              <a:lnSpc>
                <a:spcPct val="10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나눔스퀘어" panose="020B0600000101010101" pitchFamily="50" charset="-127"/>
              <a:buChar char="-"/>
              <a:defRPr sz="1250" spc="-50" baseline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16000" lvl="4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spc="-50" baseline="0">
                <a:gradFill>
                  <a:gsLst>
                    <a:gs pos="0">
                      <a:srgbClr val="04306C"/>
                    </a:gs>
                    <a:gs pos="100000">
                      <a:srgbClr val="04306C"/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16000" lvl="5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spc="-50">
                <a:gradFill>
                  <a:gsLst>
                    <a:gs pos="0">
                      <a:srgbClr val="04306C"/>
                    </a:gs>
                    <a:gs pos="100000">
                      <a:srgbClr val="04306C"/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16000" lvl="6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spc="-50">
                <a:gradFill>
                  <a:gsLst>
                    <a:gs pos="0">
                      <a:srgbClr val="04306C"/>
                    </a:gs>
                    <a:gs pos="100000">
                      <a:srgbClr val="04306C"/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16000" lvl="7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spc="-50">
                <a:gradFill>
                  <a:gsLst>
                    <a:gs pos="0">
                      <a:srgbClr val="04306C"/>
                    </a:gs>
                    <a:gs pos="100000">
                      <a:srgbClr val="04306C"/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16000" lvl="8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spc="-50">
                <a:gradFill>
                  <a:gsLst>
                    <a:gs pos="0">
                      <a:srgbClr val="04306C"/>
                    </a:gs>
                    <a:gs pos="100000">
                      <a:srgbClr val="04306C"/>
                    </a:gs>
                  </a:gsLst>
                  <a:lin ang="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 marL="319088" indent="-319088"/>
            <a:r>
              <a:rPr lang="en-US" altLang="ko-KR" sz="20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 </a:t>
            </a:r>
            <a:r>
              <a:rPr lang="ko-KR" altLang="en-US" sz="20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이미지 구성</a:t>
            </a:r>
            <a:endParaRPr lang="en-US" altLang="ko-KR" sz="20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17513" lvl="1" indent="-319088"/>
            <a:r>
              <a:rPr lang="en-US" altLang="ko-KR" sz="17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r>
              <a:rPr lang="ko-KR" altLang="en-US" sz="17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설치하고 가이드를 따라 간단하게 구성이 가능</a:t>
            </a:r>
            <a:endParaRPr lang="en-US" altLang="ko-KR" sz="17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17513" lvl="1" indent="-319088"/>
            <a:endParaRPr lang="en-US" altLang="ko-KR" sz="185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19088" indent="-319088"/>
            <a:r>
              <a:rPr lang="en-US" altLang="ko-KR" sz="2000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Jupyter</a:t>
            </a:r>
            <a:r>
              <a:rPr lang="en-US" altLang="ko-KR" sz="200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Lab</a:t>
            </a:r>
            <a:endParaRPr lang="ko-KR" altLang="en-US" sz="200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417513" lvl="1" indent="-319088"/>
            <a:r>
              <a:rPr lang="en-US" altLang="ko-KR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Data</a:t>
            </a:r>
            <a:r>
              <a:rPr lang="ko-KR" altLang="en-US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Science </a:t>
            </a:r>
            <a:r>
              <a:rPr lang="ko-KR" altLang="en-US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도구</a:t>
            </a:r>
            <a:endParaRPr lang="en-US" altLang="ko-KR" sz="185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17513" lvl="1" indent="-319088"/>
            <a:r>
              <a:rPr lang="en-US" altLang="ko-KR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설명과 </a:t>
            </a:r>
            <a:r>
              <a:rPr lang="en-US" altLang="ko-KR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1850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작성과 실행을 동시에 진행</a:t>
            </a:r>
            <a:endParaRPr lang="en-US" altLang="ko-KR" sz="1850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66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473E7-7E9A-9BAE-967B-B6B327D1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>
            <a:extLst>
              <a:ext uri="{FF2B5EF4-FFF2-40B4-BE49-F238E27FC236}">
                <a16:creationId xmlns:a16="http://schemas.microsoft.com/office/drawing/2014/main" id="{A19A6C92-6F93-C85F-D3FC-7A40895910A8}"/>
              </a:ext>
            </a:extLst>
          </p:cNvPr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환경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4CF87-7271-6C67-C583-45F3DDBBA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2" y="1332199"/>
            <a:ext cx="7890149" cy="517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0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altLang="ko-KR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Docker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1153297"/>
            <a:ext cx="12192000" cy="1268627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268628"/>
            <a:ext cx="8469061" cy="108739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실습 환경은 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구축되어 있습니다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Docker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설치되어 있지 않다면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설치를 진행합니다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SzPct val="120000"/>
            </a:pP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https://www.docker.com/get-started/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9022" y="2521117"/>
            <a:ext cx="7519119" cy="422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2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altLang="ko-KR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Docker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구동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2" y="1770083"/>
            <a:ext cx="4716222" cy="409060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52" y="1770082"/>
            <a:ext cx="6632099" cy="4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실습 파일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1153298"/>
            <a:ext cx="12192000" cy="914399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268628"/>
            <a:ext cx="10493957" cy="6837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2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en-US" altLang="ko-KR" sz="2200" b="1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www.github.com/sunkusun9/SQLD_2508</a:t>
            </a:r>
            <a:r>
              <a:rPr lang="ko-KR" altLang="en-US" sz="2200" b="1" spc="-1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다운로드하여 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C:\multisqld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위치시킵니다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80A6A6-7F19-1358-DA91-7EE13CB8AD9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9193"/>
          <a:stretch/>
        </p:blipFill>
        <p:spPr>
          <a:xfrm>
            <a:off x="7102258" y="3115318"/>
            <a:ext cx="5695974" cy="28195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11"/>
          <a:srcRect l="43442" t="17805" r="19197" b="42349"/>
          <a:stretch/>
        </p:blipFill>
        <p:spPr>
          <a:xfrm>
            <a:off x="269658" y="2191208"/>
            <a:ext cx="6832600" cy="39472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86822" y="3107674"/>
            <a:ext cx="1215025" cy="4776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75989" y="5457182"/>
            <a:ext cx="3695178" cy="4776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68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ko-KR" altLang="en-US" sz="3600" b="1" spc="-15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커맨드창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구동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2" y="2092260"/>
            <a:ext cx="2481641" cy="45791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1239116"/>
            <a:ext cx="12192000" cy="490624"/>
          </a:xfrm>
          <a:prstGeom prst="rect">
            <a:avLst/>
          </a:prstGeom>
          <a:pattFill prst="dkUpDiag">
            <a:fgClr>
              <a:schemeClr val="bg2">
                <a:lumMod val="9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2EBDDC94-86D1-4814-9590-0B740A448669}"/>
              </a:ext>
            </a:extLst>
          </p:cNvPr>
          <p:cNvSpPr txBox="1">
            <a:spLocks/>
          </p:cNvSpPr>
          <p:nvPr/>
        </p:nvSpPr>
        <p:spPr>
          <a:xfrm>
            <a:off x="228322" y="1358082"/>
            <a:ext cx="8469061" cy="2493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252000" lvl="1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3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252000" lvl="2" indent="-252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4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252000" lvl="3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252000" lvl="4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252000" lvl="5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252000" lvl="6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252000" lvl="7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252000" lvl="8" indent="-252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10"/>
              </a:buBlip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>
              <a:buSzPct val="120000"/>
            </a:pPr>
            <a:r>
              <a:rPr lang="ko-KR" altLang="en-US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커맨드창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구동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ko-KR" altLang="en-US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좌하단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윈도우 아이콘 </a:t>
            </a:r>
            <a:r>
              <a:rPr lang="ko-KR" altLang="en-US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200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cmd</a:t>
            </a:r>
            <a:r>
              <a:rPr lang="en-US" altLang="ko-KR" sz="22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43814" y="5674994"/>
            <a:ext cx="1856790" cy="27793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1806" y="4598446"/>
            <a:ext cx="3762375" cy="1924050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2916096" y="5674994"/>
            <a:ext cx="489577" cy="277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1585" y="1726352"/>
            <a:ext cx="4867119" cy="2872094"/>
          </a:xfrm>
          <a:prstGeom prst="rect">
            <a:avLst/>
          </a:prstGeom>
        </p:spPr>
      </p:pic>
      <p:sp>
        <p:nvSpPr>
          <p:cNvPr id="13" name="굽은 화살표 12"/>
          <p:cNvSpPr/>
          <p:nvPr/>
        </p:nvSpPr>
        <p:spPr>
          <a:xfrm>
            <a:off x="6381562" y="4027260"/>
            <a:ext cx="556727" cy="5711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6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228321" y="247670"/>
            <a:ext cx="9179289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altLang="ko-KR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WSL(Windows System for Linux</a:t>
            </a:r>
            <a:r>
              <a:rPr lang="en-US" altLang="ko-KR" sz="3600" b="1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)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업데이트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596725"/>
            <a:ext cx="9315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/>
          <p:cNvSpPr txBox="1">
            <a:spLocks/>
          </p:cNvSpPr>
          <p:nvPr/>
        </p:nvSpPr>
        <p:spPr>
          <a:xfrm>
            <a:off x="228322" y="247670"/>
            <a:ext cx="8147050" cy="553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4000"/>
              </a:lnSpc>
            </a:pPr>
            <a:r>
              <a:rPr lang="en-US" altLang="ko-KR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Docker </a:t>
            </a:r>
            <a:r>
              <a:rPr lang="ko-KR" altLang="en-US" sz="36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이미지 다운로드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8940" y="1705402"/>
            <a:ext cx="9893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https://drive.google.com/drive/folders/1pvnHje8sxQ0feT4cHP8OabFxlq6hehxj?usp=drive_link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8940" y="3649361"/>
            <a:ext cx="11477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링크에는 </a:t>
            </a:r>
            <a:r>
              <a:rPr lang="en-US" altLang="ko-KR" dirty="0"/>
              <a:t>SQLD </a:t>
            </a:r>
            <a:r>
              <a:rPr lang="ko-KR" altLang="en-US" dirty="0"/>
              <a:t>실습 환경 구성에 필요한 이미지 파일이 있습니다</a:t>
            </a:r>
            <a:r>
              <a:rPr lang="en-US" altLang="ko-KR" dirty="0"/>
              <a:t>. </a:t>
            </a:r>
            <a:r>
              <a:rPr lang="en-US" altLang="ko-KR" dirty="0" err="1"/>
              <a:t>multisqld</a:t>
            </a:r>
            <a:r>
              <a:rPr lang="en-US" altLang="ko-KR" dirty="0"/>
              <a:t>\images</a:t>
            </a:r>
            <a:r>
              <a:rPr lang="ko-KR" altLang="en-US" dirty="0"/>
              <a:t>로 다운로드 받으세요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3" y="2203300"/>
            <a:ext cx="10585622" cy="11430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58" y="4184948"/>
            <a:ext cx="8420443" cy="22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0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169</Words>
  <Application>Microsoft Office PowerPoint</Application>
  <PresentationFormat>와이드스크린</PresentationFormat>
  <Paragraphs>35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 Unicode MS</vt:lpstr>
      <vt:lpstr>나눔스퀘어</vt:lpstr>
      <vt:lpstr>맑은 고딕</vt:lpstr>
      <vt:lpstr>Arial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과정명</dc:title>
  <dc:creator>배준희</dc:creator>
  <cp:lastModifiedBy>student</cp:lastModifiedBy>
  <cp:revision>58</cp:revision>
  <dcterms:created xsi:type="dcterms:W3CDTF">2024-10-11T05:57:21Z</dcterms:created>
  <dcterms:modified xsi:type="dcterms:W3CDTF">2025-08-13T09:21:19Z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