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FE472-27B1-429E-A58F-B3BBF36FC488}" v="1" dt="2024-08-24T07:42:46.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54" autoAdjust="0"/>
    <p:restoredTop sz="94660"/>
  </p:normalViewPr>
  <p:slideViewPr>
    <p:cSldViewPr snapToGrid="0">
      <p:cViewPr varScale="1">
        <p:scale>
          <a:sx n="78" d="100"/>
          <a:sy n="78" d="100"/>
        </p:scale>
        <p:origin x="14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Sunku" userId="926a408e71a7eb24" providerId="LiveId" clId="{851FE472-27B1-429E-A58F-B3BBF36FC488}"/>
    <pc:docChg chg="undo custSel addSld delSld modSld sldOrd">
      <pc:chgData name="Vignesh Sunku" userId="926a408e71a7eb24" providerId="LiveId" clId="{851FE472-27B1-429E-A58F-B3BBF36FC488}" dt="2024-08-24T08:28:14.661" v="162" actId="20577"/>
      <pc:docMkLst>
        <pc:docMk/>
      </pc:docMkLst>
      <pc:sldChg chg="modSp mod">
        <pc:chgData name="Vignesh Sunku" userId="926a408e71a7eb24" providerId="LiveId" clId="{851FE472-27B1-429E-A58F-B3BBF36FC488}" dt="2024-08-24T08:28:14.661" v="162" actId="20577"/>
        <pc:sldMkLst>
          <pc:docMk/>
          <pc:sldMk cId="2386936878" sldId="256"/>
        </pc:sldMkLst>
        <pc:spChg chg="mod">
          <ac:chgData name="Vignesh Sunku" userId="926a408e71a7eb24" providerId="LiveId" clId="{851FE472-27B1-429E-A58F-B3BBF36FC488}" dt="2024-08-24T08:28:14.661" v="162" actId="20577"/>
          <ac:spMkLst>
            <pc:docMk/>
            <pc:sldMk cId="2386936878" sldId="256"/>
            <ac:spMk id="3" creationId="{1B8C88E9-ACE9-28D6-427C-3A4369CF7912}"/>
          </ac:spMkLst>
        </pc:spChg>
      </pc:sldChg>
      <pc:sldChg chg="addSp modSp new del mod ord">
        <pc:chgData name="Vignesh Sunku" userId="926a408e71a7eb24" providerId="LiveId" clId="{851FE472-27B1-429E-A58F-B3BBF36FC488}" dt="2024-08-24T07:43:13.906" v="42" actId="2696"/>
        <pc:sldMkLst>
          <pc:docMk/>
          <pc:sldMk cId="1439719292" sldId="257"/>
        </pc:sldMkLst>
        <pc:spChg chg="mod">
          <ac:chgData name="Vignesh Sunku" userId="926a408e71a7eb24" providerId="LiveId" clId="{851FE472-27B1-429E-A58F-B3BBF36FC488}" dt="2024-08-24T07:42:29.853" v="4" actId="1076"/>
          <ac:spMkLst>
            <pc:docMk/>
            <pc:sldMk cId="1439719292" sldId="257"/>
            <ac:spMk id="2" creationId="{1EBA27DB-CE5E-5026-795B-70AC73695D8D}"/>
          </ac:spMkLst>
        </pc:spChg>
        <pc:spChg chg="add mod">
          <ac:chgData name="Vignesh Sunku" userId="926a408e71a7eb24" providerId="LiveId" clId="{851FE472-27B1-429E-A58F-B3BBF36FC488}" dt="2024-08-24T07:43:05.303" v="41" actId="20577"/>
          <ac:spMkLst>
            <pc:docMk/>
            <pc:sldMk cId="1439719292" sldId="257"/>
            <ac:spMk id="3" creationId="{75AADCEC-72A0-1622-0E8A-2793B2FC14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119760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126384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0001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280955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3328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197518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2080429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94537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189483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416E9-464A-4D29-B9BE-4D3C24D34104}"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373024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4416E9-464A-4D29-B9BE-4D3C24D34104}"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403469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416E9-464A-4D29-B9BE-4D3C24D34104}"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174388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4416E9-464A-4D29-B9BE-4D3C24D34104}"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358104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416E9-464A-4D29-B9BE-4D3C24D34104}"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23116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416E9-464A-4D29-B9BE-4D3C24D34104}"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156856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416E9-464A-4D29-B9BE-4D3C24D34104}"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D5434-F8D7-4C2D-90A6-BBF549D028A6}" type="slidenum">
              <a:rPr lang="en-IN" smtClean="0"/>
              <a:t>‹#›</a:t>
            </a:fld>
            <a:endParaRPr lang="en-IN"/>
          </a:p>
        </p:txBody>
      </p:sp>
    </p:spTree>
    <p:extLst>
      <p:ext uri="{BB962C8B-B14F-4D97-AF65-F5344CB8AC3E}">
        <p14:creationId xmlns:p14="http://schemas.microsoft.com/office/powerpoint/2010/main" val="382693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4416E9-464A-4D29-B9BE-4D3C24D34104}" type="datetimeFigureOut">
              <a:rPr lang="en-IN" smtClean="0"/>
              <a:t>24-08-2024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FD5434-F8D7-4C2D-90A6-BBF549D028A6}" type="slidenum">
              <a:rPr lang="en-IN" smtClean="0"/>
              <a:t>‹#›</a:t>
            </a:fld>
            <a:endParaRPr lang="en-IN"/>
          </a:p>
        </p:txBody>
      </p:sp>
    </p:spTree>
    <p:extLst>
      <p:ext uri="{BB962C8B-B14F-4D97-AF65-F5344CB8AC3E}">
        <p14:creationId xmlns:p14="http://schemas.microsoft.com/office/powerpoint/2010/main" val="180741079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7ED4-27F9-10FE-3A01-E8F57F53B6E2}"/>
              </a:ext>
            </a:extLst>
          </p:cNvPr>
          <p:cNvSpPr>
            <a:spLocks noGrp="1"/>
          </p:cNvSpPr>
          <p:nvPr>
            <p:ph type="ctrTitle"/>
          </p:nvPr>
        </p:nvSpPr>
        <p:spPr>
          <a:xfrm>
            <a:off x="167148" y="0"/>
            <a:ext cx="11405419" cy="993058"/>
          </a:xfrm>
        </p:spPr>
        <p:txBody>
          <a:bodyPr/>
          <a:lstStyle/>
          <a:p>
            <a:pPr algn="ctr"/>
            <a:r>
              <a:rPr lang="en-US" sz="2800" b="1" u="sng" dirty="0">
                <a:solidFill>
                  <a:srgbClr val="FF0000"/>
                </a:solidFill>
              </a:rPr>
              <a:t>Develop An Interpreter to Predict Language Using Machine Learning</a:t>
            </a:r>
            <a:endParaRPr lang="en-IN" sz="2800" b="1" u="sng" dirty="0">
              <a:solidFill>
                <a:srgbClr val="FF0000"/>
              </a:solidFill>
            </a:endParaRPr>
          </a:p>
        </p:txBody>
      </p:sp>
      <p:sp>
        <p:nvSpPr>
          <p:cNvPr id="3" name="Subtitle 2">
            <a:extLst>
              <a:ext uri="{FF2B5EF4-FFF2-40B4-BE49-F238E27FC236}">
                <a16:creationId xmlns:a16="http://schemas.microsoft.com/office/drawing/2014/main" id="{1B8C88E9-ACE9-28D6-427C-3A4369CF7912}"/>
              </a:ext>
            </a:extLst>
          </p:cNvPr>
          <p:cNvSpPr>
            <a:spLocks noGrp="1"/>
          </p:cNvSpPr>
          <p:nvPr>
            <p:ph type="subTitle" idx="1"/>
          </p:nvPr>
        </p:nvSpPr>
        <p:spPr>
          <a:xfrm>
            <a:off x="0" y="993058"/>
            <a:ext cx="12192000" cy="5864941"/>
          </a:xfrm>
        </p:spPr>
        <p:txBody>
          <a:bodyPr>
            <a:normAutofit/>
          </a:bodyPr>
          <a:lstStyle/>
          <a:p>
            <a:pPr algn="l"/>
            <a:r>
              <a:rPr lang="en-US" sz="2000" b="1" dirty="0">
                <a:solidFill>
                  <a:schemeClr val="tx1"/>
                </a:solidFill>
                <a:latin typeface="Aptos" panose="020B0004020202020204" pitchFamily="34" charset="0"/>
              </a:rPr>
              <a:t>Problem Statement: </a:t>
            </a:r>
            <a:r>
              <a:rPr lang="en-US" sz="2000" dirty="0">
                <a:solidFill>
                  <a:schemeClr val="tx1"/>
                </a:solidFill>
                <a:latin typeface="Aptos" panose="020B0004020202020204" pitchFamily="34" charset="0"/>
              </a:rPr>
              <a:t>Develop a language prediction interpreter that accurately identifies the language of a given text input. The interpreter should leverage machine learning algorithms to analyze text features and predict the language with high accuracy. This solution aims to enable efficient language translation and processing in various applications.</a:t>
            </a:r>
          </a:p>
          <a:p>
            <a:pPr algn="l"/>
            <a:endParaRPr lang="en-US" sz="2000" dirty="0">
              <a:solidFill>
                <a:schemeClr val="tx1"/>
              </a:solidFill>
              <a:latin typeface="Aptos" panose="020B0004020202020204" pitchFamily="34" charset="0"/>
            </a:endParaRPr>
          </a:p>
          <a:p>
            <a:pPr algn="l"/>
            <a:r>
              <a:rPr lang="en-IN" sz="2000" b="1" dirty="0">
                <a:solidFill>
                  <a:schemeClr val="tx1"/>
                </a:solidFill>
                <a:latin typeface="Aptos" panose="020B0004020202020204" pitchFamily="34" charset="0"/>
              </a:rPr>
              <a:t>Data Set: </a:t>
            </a:r>
          </a:p>
          <a:p>
            <a:pPr algn="l"/>
            <a:r>
              <a:rPr lang="en-IN" sz="2000" b="1" dirty="0" err="1">
                <a:solidFill>
                  <a:schemeClr val="tx1"/>
                </a:solidFill>
                <a:latin typeface="Aptos" panose="020B0004020202020204" pitchFamily="34" charset="0"/>
              </a:rPr>
              <a:t>i</a:t>
            </a:r>
            <a:r>
              <a:rPr lang="en-IN" sz="2000" b="1" dirty="0">
                <a:solidFill>
                  <a:schemeClr val="tx1"/>
                </a:solidFill>
                <a:latin typeface="Aptos" panose="020B0004020202020204" pitchFamily="34" charset="0"/>
              </a:rPr>
              <a:t>.    </a:t>
            </a:r>
            <a:r>
              <a:rPr lang="en-IN" sz="2000" dirty="0">
                <a:solidFill>
                  <a:schemeClr val="tx1"/>
                </a:solidFill>
                <a:latin typeface="Aptos" panose="020B0004020202020204" pitchFamily="34" charset="0"/>
              </a:rPr>
              <a:t>Language Identification Dataset</a:t>
            </a:r>
          </a:p>
          <a:p>
            <a:pPr algn="l"/>
            <a:r>
              <a:rPr lang="en-IN" sz="2000" b="1" dirty="0">
                <a:solidFill>
                  <a:schemeClr val="tx1"/>
                </a:solidFill>
              </a:rPr>
              <a:t>ii. </a:t>
            </a:r>
            <a:r>
              <a:rPr lang="en-IN" sz="2000" dirty="0">
                <a:solidFill>
                  <a:schemeClr val="tx1"/>
                </a:solidFill>
              </a:rPr>
              <a:t>COCO(Common Objects in Context)</a:t>
            </a:r>
            <a:r>
              <a:rPr lang="en-US" sz="2000" dirty="0"/>
              <a:t> </a:t>
            </a:r>
            <a:r>
              <a:rPr lang="en-US" sz="2000" dirty="0">
                <a:solidFill>
                  <a:schemeClr val="tx1"/>
                </a:solidFill>
              </a:rPr>
              <a:t>dataset, specifically tailored for text detection and recognition. It contains over 63,000 images with annotations for more than 173,000 text instances, providing a rich source of real-world text in various contexts.</a:t>
            </a:r>
            <a:endParaRPr lang="en-US" sz="2000" b="1" dirty="0">
              <a:solidFill>
                <a:schemeClr val="tx1"/>
              </a:solidFill>
            </a:endParaRPr>
          </a:p>
          <a:p>
            <a:pPr algn="l"/>
            <a:endParaRPr lang="en-IN" sz="2000" b="1" dirty="0">
              <a:solidFill>
                <a:schemeClr val="tx1"/>
              </a:solidFill>
            </a:endParaRPr>
          </a:p>
          <a:p>
            <a:pPr algn="l"/>
            <a:r>
              <a:rPr lang="en-IN" sz="2000" b="1" dirty="0">
                <a:solidFill>
                  <a:schemeClr val="tx1"/>
                </a:solidFill>
              </a:rPr>
              <a:t>Algorithm: </a:t>
            </a:r>
            <a:endParaRPr lang="en-IN" sz="2000" dirty="0">
              <a:solidFill>
                <a:schemeClr val="tx1"/>
              </a:solidFill>
            </a:endParaRPr>
          </a:p>
          <a:p>
            <a:pPr algn="l"/>
            <a:r>
              <a:rPr lang="en-US" sz="2000" b="1" dirty="0">
                <a:solidFill>
                  <a:schemeClr val="tx1"/>
                </a:solidFill>
              </a:rPr>
              <a:t>- </a:t>
            </a:r>
            <a:r>
              <a:rPr lang="en-US" sz="2000" dirty="0">
                <a:solidFill>
                  <a:schemeClr val="tx1"/>
                </a:solidFill>
              </a:rPr>
              <a:t>Support Vector Machine (SVM) </a:t>
            </a:r>
          </a:p>
          <a:p>
            <a:pPr algn="l"/>
            <a:r>
              <a:rPr lang="en-US" sz="2000" b="1" dirty="0">
                <a:solidFill>
                  <a:schemeClr val="tx1"/>
                </a:solidFill>
              </a:rPr>
              <a:t>-</a:t>
            </a:r>
            <a:r>
              <a:rPr lang="en-US" sz="2000" dirty="0">
                <a:solidFill>
                  <a:schemeClr val="tx1"/>
                </a:solidFill>
              </a:rPr>
              <a:t> Neural Networks</a:t>
            </a:r>
            <a:endParaRPr lang="en-IN" sz="2000" b="1" dirty="0">
              <a:solidFill>
                <a:schemeClr val="tx1"/>
              </a:solidFill>
              <a:latin typeface="Aptos" panose="020B0004020202020204" pitchFamily="34" charset="0"/>
            </a:endParaRPr>
          </a:p>
        </p:txBody>
      </p:sp>
    </p:spTree>
    <p:extLst>
      <p:ext uri="{BB962C8B-B14F-4D97-AF65-F5344CB8AC3E}">
        <p14:creationId xmlns:p14="http://schemas.microsoft.com/office/powerpoint/2010/main" val="23869368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125</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Trebuchet MS</vt:lpstr>
      <vt:lpstr>Wingdings 3</vt:lpstr>
      <vt:lpstr>Facet</vt:lpstr>
      <vt:lpstr>Develop An Interpreter to Predict Language Using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Sunku</dc:creator>
  <cp:lastModifiedBy>Vignesh Sunku</cp:lastModifiedBy>
  <cp:revision>1</cp:revision>
  <dcterms:created xsi:type="dcterms:W3CDTF">2024-08-24T07:01:59Z</dcterms:created>
  <dcterms:modified xsi:type="dcterms:W3CDTF">2024-08-24T08:28:20Z</dcterms:modified>
</cp:coreProperties>
</file>