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308" r:id="rId4"/>
    <p:sldId id="257" r:id="rId5"/>
    <p:sldId id="260" r:id="rId7"/>
    <p:sldId id="267" r:id="rId8"/>
    <p:sldId id="302" r:id="rId9"/>
    <p:sldId id="303" r:id="rId10"/>
    <p:sldId id="304" r:id="rId11"/>
    <p:sldId id="305" r:id="rId12"/>
    <p:sldId id="306" r:id="rId13"/>
    <p:sldId id="307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099945"/>
            <a:ext cx="12192000" cy="1567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6275" y="2504587"/>
            <a:ext cx="8280399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大美桐城欢迎您!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8780" y="4507743"/>
            <a:ext cx="3060699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汇报人：孙龙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4430" y="3718560"/>
            <a:ext cx="500697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淮南师范学院第一届网页设计大赛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11" grpId="0"/>
      <p:bldP spid="1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83235"/>
            <a:ext cx="6638290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1378585"/>
            <a:ext cx="10209530" cy="5019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8055" y="1176655"/>
            <a:ext cx="130429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5485" y="2729230"/>
            <a:ext cx="860996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本项目采用</a:t>
            </a:r>
            <a:r>
              <a:rPr lang="en-US" altLang="zh-CN"/>
              <a:t>bootstrap前端框架</a:t>
            </a:r>
            <a:r>
              <a:rPr lang="zh-CN" altLang="en-US"/>
              <a:t>开发</a:t>
            </a:r>
            <a:r>
              <a:rPr lang="en-US" altLang="zh-CN"/>
              <a:t>,</a:t>
            </a:r>
            <a:r>
              <a:rPr lang="zh-CN" altLang="en-US"/>
              <a:t>页面全部响应式</a:t>
            </a:r>
            <a:r>
              <a:rPr lang="en-US" altLang="zh-CN"/>
              <a:t>.</a:t>
            </a:r>
            <a:r>
              <a:rPr lang="zh-CN" altLang="en-US"/>
              <a:t>兼容各种设备</a:t>
            </a:r>
            <a:r>
              <a:rPr lang="en-US" altLang="zh-CN"/>
              <a:t>(</a:t>
            </a:r>
            <a:r>
              <a:rPr lang="zh-CN" altLang="en-US"/>
              <a:t>手机</a:t>
            </a:r>
            <a:r>
              <a:rPr lang="en-US" altLang="zh-CN"/>
              <a:t>,</a:t>
            </a:r>
            <a:r>
              <a:rPr lang="zh-CN" altLang="en-US"/>
              <a:t>平板</a:t>
            </a:r>
            <a:r>
              <a:rPr lang="en-US" altLang="zh-CN"/>
              <a:t>...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75485" y="3453765"/>
            <a:ext cx="8204835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网页整体简洁大方</a:t>
            </a:r>
            <a:r>
              <a:rPr lang="en-US" altLang="zh-CN"/>
              <a:t>,</a:t>
            </a:r>
            <a:r>
              <a:rPr lang="zh-CN" altLang="en-US"/>
              <a:t>没有使用各种绚丽的特效</a:t>
            </a:r>
            <a:r>
              <a:rPr lang="en-US" altLang="zh-CN"/>
              <a:t>,</a:t>
            </a:r>
            <a:r>
              <a:rPr lang="zh-CN" altLang="en-US"/>
              <a:t>旨在向大家展示家乡春天的风景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16275" y="2504587"/>
            <a:ext cx="8280399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大美桐城欢迎您!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736600"/>
            <a:ext cx="10314305" cy="515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920" y="232410"/>
            <a:ext cx="230822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endParaRPr lang="en-US" altLang="zh-CN" sz="3200" b="1">
              <a:ln/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9325" y="232410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桐城简介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5515" y="232410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名胜古迹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81875" y="232410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人文地理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41740" y="232410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图片视频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04475" y="232410"/>
            <a:ext cx="1097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个人中心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84145" y="2094865"/>
            <a:ext cx="6943725" cy="12661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2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大美桐城欢迎您!</a:t>
            </a:r>
            <a:endParaRPr lang="zh-CN" altLang="en-US" sz="720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7450" y="3994785"/>
            <a:ext cx="39262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我在四月的龙眠河畔等你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98090" y="4379595"/>
            <a:ext cx="691515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杨柳岸，四月的细雨写满眷恋，龙眠大地处处都是诗情画意。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06925" y="5589270"/>
            <a:ext cx="1689100" cy="613410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bg1"/>
                </a:solidFill>
              </a:rPr>
              <a:t>Next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591185"/>
            <a:ext cx="11767820" cy="498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0482" y="2730371"/>
            <a:ext cx="297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734185" cy="731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PRT ONE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 TWO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 THREE</a:t>
            </a: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35845" y="5146040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809625"/>
            <a:ext cx="11549380" cy="55492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34280" y="5265420"/>
            <a:ext cx="1720850" cy="73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008380"/>
            <a:ext cx="11662410" cy="5255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007110"/>
            <a:ext cx="11445875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1024255"/>
            <a:ext cx="11120755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140" y="76835"/>
            <a:ext cx="2148205" cy="170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85450" y="5821045"/>
            <a:ext cx="1423035" cy="103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912495"/>
            <a:ext cx="11108055" cy="5240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Administrator</cp:lastModifiedBy>
  <cp:revision>360</cp:revision>
  <dcterms:created xsi:type="dcterms:W3CDTF">2015-10-24T01:57:00Z</dcterms:created>
  <dcterms:modified xsi:type="dcterms:W3CDTF">2016-06-14T13:07:30Z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2052-10.1.0.5777</vt:lpwstr>
  </property>
</Properties>
</file>