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0F4C-BB57-F9D1-AA50-EC8D190B0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27042-2A7F-0CCF-7A30-18FFE1FE2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DA0F-16C1-439E-4ACE-537A2BA7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0F78-DFD8-C8CD-BD3F-42D4B439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7997-0764-19FA-D153-CB5DD2AE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9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C1D5-3B6D-6780-C5F2-E0066FA9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9B242-F2F5-16D9-0278-6279FC2D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2DA4-953D-8960-0B7D-D208A53F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DE98-43CD-939C-2846-4BFB4440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C632-77FB-1FE6-2620-B47D101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F12BF-230E-E438-C740-3F9A6A3B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945A9-E138-84D5-6025-9A252E03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9943-D37F-329D-83E0-211917E0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EFF2-FAE0-F189-D06E-5BB476DB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A112-2918-4E4D-816F-209BEE29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F64C-C505-0694-3208-E0B42B76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607C-D49A-E34B-3ED6-9E87DF99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F501-1C76-B7B1-C6E2-9852B38A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0601-9DE6-4080-961C-2BD4D9DB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74EC-BB50-B617-4790-BA12F1E8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733C-5888-EF0D-5D3A-41B41541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75E2-2377-7BEE-79E0-85AF02574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F63A-F8FE-B81F-F362-36D7DCCD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16E7-D23C-7ED7-7163-A4B51357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B7866-4B57-7FE3-C3C0-2D06D1E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430A-E6E7-02E6-FB7C-36C4ED4F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9330-0EA3-8301-E0E4-7B39001CC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7CE2-6D84-E0C0-0316-4E3409BB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6DA35-116C-2B7E-4ACA-AC507CDE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E6C9B-5DB3-B74F-C84E-541F3D3C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8220-E831-F7C4-699F-F830423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E8F3-0BD0-CD59-976F-A8F2E11E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6795-C26C-73EE-48B7-A4E09AE5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F8DA-3B3F-B892-4EC7-809A50D1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4D61-52AA-4CC1-1BB2-743690A8C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53CB1-98BA-154D-D29F-208233A5A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EFAB1-A965-0B83-61FC-3D359E8A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D9A8B-B493-5277-D683-0FA74B0D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AAB09-3D5C-B1EA-6BC8-7342BFBE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C15C-918F-7083-1938-12EC17A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2B5B1-2F9C-1D47-1AB7-1DE22AB2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7502-2E7C-5B03-EB1D-E6DB2769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CD3A-60BD-E8F1-94EC-8220622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BE5C2-0062-C7A5-02D6-EC42BAB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CCF01-02A5-A162-24BD-5805959E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DC4D-04D7-9B8B-F256-FEF85893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F57A-66F2-F3C7-E1BA-8B3DF788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EA0F-2388-5830-0967-C9A3B0F5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E6CAD-B13F-6E31-773C-46C70D22E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2801-FBBE-C535-E9BE-54CEB507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71A2-4EA6-2089-6CE1-08ACBA5C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A5E3E-A18D-DC2F-E61D-C9F41920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1904-2486-0649-6537-F450CF61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B057C-3BDB-B28D-192F-A353144FC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308DA-33A3-CA24-2B47-2F929A3C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7E51-F19A-60F1-DFF1-72E341DA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E9E2-4FE0-C484-602C-F874D10E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30619-4197-1A41-89CF-086D6337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 l="-1000" t="93000" r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AB9D2-8FDE-A9ED-AA40-0D5F519A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7349-8077-1A62-3632-221AD4D4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28AE-A886-D59B-B8A4-AE0C632F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961D-96F6-4DD6-BEE7-CB207C80F4A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30C6-E4AD-8838-00EC-574D964B8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8E23-D840-B834-838A-FC5970285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6876-1434-436D-B59E-E38BC951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EBDC-A139-19C9-2BB3-7184F27AF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DCC2-21D0-CB33-8CBE-8C53D4269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N LAB">
      <a:dk1>
        <a:srgbClr val="000000"/>
      </a:dk1>
      <a:lt1>
        <a:srgbClr val="FEFEFE"/>
      </a:lt1>
      <a:dk2>
        <a:srgbClr val="0E162F"/>
      </a:dk2>
      <a:lt2>
        <a:srgbClr val="E5E9E4"/>
      </a:lt2>
      <a:accent1>
        <a:srgbClr val="AFCBE5"/>
      </a:accent1>
      <a:accent2>
        <a:srgbClr val="EAEEEE"/>
      </a:accent2>
      <a:accent3>
        <a:srgbClr val="A5A5A5"/>
      </a:accent3>
      <a:accent4>
        <a:srgbClr val="222839"/>
      </a:accent4>
      <a:accent5>
        <a:srgbClr val="AFCBE5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Sanjay Patel</dc:creator>
  <cp:lastModifiedBy>Krunal Sanjay Patel</cp:lastModifiedBy>
  <cp:revision>1</cp:revision>
  <dcterms:created xsi:type="dcterms:W3CDTF">2024-02-12T18:43:43Z</dcterms:created>
  <dcterms:modified xsi:type="dcterms:W3CDTF">2024-02-12T18:51:38Z</dcterms:modified>
</cp:coreProperties>
</file>