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366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75" d="100"/>
          <a:sy n="75" d="100"/>
        </p:scale>
        <p:origin x="2776" y="2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B2895-A542-6941-8BDB-0226E61F86CC}" type="datetimeFigureOut">
              <a:t>30/10/2018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727E-E0EC-3241-AF44-6C73972A89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2B7-E2BB-2047-A3F9-152258945A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4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336"/>
            <a:ext cx="4043680" cy="2691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120259"/>
            <a:ext cx="1368213" cy="136821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31549" flipV="1">
            <a:off x="3659488" y="1540636"/>
            <a:ext cx="1127889" cy="548075"/>
          </a:xfrm>
          <a:prstGeom prst="rightArrow">
            <a:avLst/>
          </a:prstGeom>
          <a:solidFill>
            <a:srgbClr val="1E485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85A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0109" flipV="1">
            <a:off x="3533659" y="4445433"/>
            <a:ext cx="1127889" cy="548075"/>
          </a:xfrm>
          <a:prstGeom prst="rightArrow">
            <a:avLst/>
          </a:prstGeom>
          <a:solidFill>
            <a:srgbClr val="1E485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4158812" y="2930811"/>
            <a:ext cx="1192133" cy="548075"/>
          </a:xfrm>
          <a:prstGeom prst="rightArrow">
            <a:avLst/>
          </a:prstGeom>
          <a:solidFill>
            <a:srgbClr val="1E485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85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8600" y="944894"/>
            <a:ext cx="7613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Vòng đời của một UIViewController</a:t>
            </a:r>
          </a:p>
          <a:p>
            <a:r>
              <a:rPr lang="en-US" sz="3000" b="1" dirty="0" err="1" smtClean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Hiển thị / dismiss các ViewController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7880" y="2548371"/>
            <a:ext cx="642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Truyền dữ liệu giữa các ViewController</a:t>
            </a:r>
          </a:p>
          <a:p>
            <a:r>
              <a:rPr lang="en-US" sz="3000" b="1" dirty="0" err="1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sử dụng Delegate hoặc truyền thuộc tính</a:t>
            </a:r>
          </a:p>
          <a:p>
            <a:endParaRPr lang="en-US" sz="3000" b="1" dirty="0" err="1">
              <a:solidFill>
                <a:srgbClr val="1E485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7770" y="4288833"/>
            <a:ext cx="6423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Làm việc với UINavigationController, UIImageView, UIButton, UITextField</a:t>
            </a:r>
          </a:p>
          <a:p>
            <a:endParaRPr lang="en-US" sz="3000" b="1" dirty="0" err="1">
              <a:solidFill>
                <a:srgbClr val="1E485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9356" y="5915216"/>
            <a:ext cx="7472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Mr Nguyen Duc Hoang </a:t>
            </a:r>
            <a:r>
              <a:rPr lang="mr-IN" sz="2500" b="1" dirty="0" err="1" smtClean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500" b="1" dirty="0" err="1" smtClean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 096.4896.239</a:t>
            </a:r>
          </a:p>
          <a:p>
            <a:r>
              <a:rPr lang="en-US" sz="2500" b="1" dirty="0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https://www.youtube.com/c/nguyenduchoang</a:t>
            </a:r>
          </a:p>
        </p:txBody>
      </p:sp>
    </p:spTree>
    <p:extLst>
      <p:ext uri="{BB962C8B-B14F-4D97-AF65-F5344CB8AC3E}">
        <p14:creationId xmlns:p14="http://schemas.microsoft.com/office/powerpoint/2010/main" val="21082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1437" y="233687"/>
            <a:ext cx="5214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Từ màn hình B muốn về lại màn hình A, có 2 cách:</a:t>
            </a:r>
          </a:p>
          <a:p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- Tạo 1 unwind segue từ B về A(nên dùng)</a:t>
            </a:r>
          </a:p>
          <a:p>
            <a:r>
              <a:rPr lang="mr-IN" sz="3000" b="1" dirty="0" err="1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Tạo một segue từ B về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1" y="484042"/>
            <a:ext cx="6756399" cy="6262260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1696468" y="3900691"/>
            <a:ext cx="3739133" cy="857576"/>
          </a:xfrm>
          <a:prstGeom prst="wedgeRectCallout">
            <a:avLst>
              <a:gd name="adj1" fmla="val 57372"/>
              <a:gd name="adj2" fmla="val -5103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Hàm này viết ở màn hình A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b="3852"/>
          <a:stretch/>
        </p:blipFill>
        <p:spPr>
          <a:xfrm>
            <a:off x="5198534" y="5148047"/>
            <a:ext cx="4013199" cy="1215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1236608"/>
            <a:ext cx="2836333" cy="92554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6200000" flipH="1">
            <a:off x="10219267" y="1024466"/>
            <a:ext cx="762001" cy="440265"/>
          </a:xfrm>
          <a:prstGeom prst="curvedConnector3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5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8424" y="2552310"/>
            <a:ext cx="6608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err="1">
                <a:solidFill>
                  <a:srgbClr val="1E485A"/>
                </a:solidFill>
                <a:latin typeface="Calibri" charset="0"/>
                <a:ea typeface="Calibri" charset="0"/>
                <a:cs typeface="Calibri" charset="0"/>
              </a:rPr>
              <a:t>Thank you</a:t>
            </a:r>
            <a:endParaRPr lang="en-US" sz="10000" b="1" dirty="0">
              <a:solidFill>
                <a:srgbClr val="1E485A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1652</TotalTime>
  <Words>87</Words>
  <Application>Microsoft Macintosh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442</cp:revision>
  <dcterms:created xsi:type="dcterms:W3CDTF">2016-10-08T03:07:09Z</dcterms:created>
  <dcterms:modified xsi:type="dcterms:W3CDTF">2018-10-30T08:29:26Z</dcterms:modified>
</cp:coreProperties>
</file>