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6" r:id="rId3"/>
    <p:sldId id="297" r:id="rId4"/>
    <p:sldId id="29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3352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TechMaster</a:t>
            </a:r>
            <a:r>
              <a:rPr lang="en-US" sz="4800" b="1" dirty="0" smtClean="0">
                <a:solidFill>
                  <a:srgbClr val="7DBD00"/>
                </a:solidFill>
              </a:rPr>
              <a:t> Slide Template</a:t>
            </a:r>
            <a:r>
              <a:rPr lang="en-US" sz="4800" b="1" smtClean="0">
                <a:solidFill>
                  <a:srgbClr val="7DBD00"/>
                </a:solidFill>
              </a:rPr>
              <a:t/>
            </a:r>
            <a:br>
              <a:rPr lang="en-US" sz="4800" b="1" smtClean="0">
                <a:solidFill>
                  <a:srgbClr val="7DBD00"/>
                </a:solidFill>
              </a:rPr>
            </a:br>
            <a:r>
              <a:rPr lang="en-US" sz="3200" b="1" smtClean="0"/>
              <a:t>Ít chữ nhiều hình</a:t>
            </a:r>
            <a:br>
              <a:rPr lang="en-US" sz="3200" b="1" smtClean="0"/>
            </a:br>
            <a:r>
              <a:rPr lang="en-US" sz="3200" b="1" smtClean="0"/>
              <a:t>Liên tục so sánh</a:t>
            </a:r>
            <a:br>
              <a:rPr lang="en-US" sz="3200" b="1" smtClean="0"/>
            </a:br>
            <a:r>
              <a:rPr lang="en-US" sz="3200" b="1" smtClean="0"/>
              <a:t>Diagram trực quan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8758" y="4400550"/>
            <a:ext cx="2047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hlinkClick r:id="rId2"/>
              </a:rPr>
              <a:t>cuong@techmaster.vn</a:t>
            </a:r>
            <a:endParaRPr lang="en-US" sz="1400">
              <a:solidFill>
                <a:srgbClr val="FFFFFF"/>
              </a:solidFill>
            </a:endParaRPr>
          </a:p>
          <a:p>
            <a:pPr algn="ctr"/>
            <a:r>
              <a:rPr lang="en-US" sz="1400" smtClean="0">
                <a:solidFill>
                  <a:srgbClr val="FFFFFF"/>
                </a:solidFill>
              </a:rPr>
              <a:t>TechMaster học là có việc</a:t>
            </a: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5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</a:rPr>
              <a:t>Bút bi Fisher có thể dùng trong trạng thái không trọng lượng, dốc ngược, viết trên nhiều vật liệu, thích ứng từ nhiệt độ dưới 0 đến 300 độ.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33550"/>
            <a:ext cx="7620000" cy="158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56235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DCF600"/>
                </a:solidFill>
              </a:rPr>
              <a:t>10 năm và 12 triệu USD</a:t>
            </a:r>
          </a:p>
        </p:txBody>
      </p:sp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95350"/>
            <a:ext cx="762901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3BF51"/>
                </a:solidFill>
                <a:latin typeface="Roboto Mono for Powerline" charset="0"/>
              </a:rPr>
              <a:t>const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 </a:t>
            </a:r>
            <a:r>
              <a:rPr lang="en-US" dirty="0">
                <a:solidFill>
                  <a:srgbClr val="5578A1"/>
                </a:solidFill>
                <a:latin typeface="Roboto Mono for Powerline" charset="0"/>
              </a:rPr>
              <a:t>express 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= </a:t>
            </a:r>
            <a:r>
              <a:rPr lang="en-US" i="1" dirty="0">
                <a:solidFill>
                  <a:srgbClr val="D9DBDD"/>
                </a:solidFill>
                <a:latin typeface="Roboto Mono for Powerline" charset="0"/>
              </a:rPr>
              <a:t>require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'express'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);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 err="1">
                <a:solidFill>
                  <a:srgbClr val="83BF51"/>
                </a:solidFill>
                <a:latin typeface="Roboto Mono for Powerline" charset="0"/>
              </a:rPr>
              <a:t>const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 </a:t>
            </a:r>
            <a:r>
              <a:rPr lang="en-US" dirty="0">
                <a:solidFill>
                  <a:srgbClr val="377170"/>
                </a:solidFill>
                <a:latin typeface="Roboto Mono for Powerline" charset="0"/>
              </a:rPr>
              <a:t>app 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= </a:t>
            </a:r>
            <a:r>
              <a:rPr lang="en-US" dirty="0">
                <a:solidFill>
                  <a:srgbClr val="5578A1"/>
                </a:solidFill>
                <a:latin typeface="Roboto Mono for Powerline" charset="0"/>
              </a:rPr>
              <a:t>express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();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 err="1">
                <a:solidFill>
                  <a:srgbClr val="83BF51"/>
                </a:solidFill>
                <a:latin typeface="Roboto Mono for Powerline" charset="0"/>
              </a:rPr>
              <a:t>const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 </a:t>
            </a:r>
            <a:r>
              <a:rPr lang="en-US" dirty="0" err="1">
                <a:solidFill>
                  <a:srgbClr val="5578A1"/>
                </a:solidFill>
                <a:latin typeface="Roboto Mono for Powerline" charset="0"/>
              </a:rPr>
              <a:t>bodyParser</a:t>
            </a:r>
            <a:r>
              <a:rPr lang="en-US" dirty="0">
                <a:solidFill>
                  <a:srgbClr val="5578A1"/>
                </a:solidFill>
                <a:latin typeface="Roboto Mono for Powerline" charset="0"/>
              </a:rPr>
              <a:t> 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= </a:t>
            </a:r>
            <a:r>
              <a:rPr lang="en-US" i="1" dirty="0">
                <a:solidFill>
                  <a:srgbClr val="D9DBDD"/>
                </a:solidFill>
                <a:latin typeface="Roboto Mono for Powerline" charset="0"/>
              </a:rPr>
              <a:t>require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"body-parser"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);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 err="1">
                <a:solidFill>
                  <a:srgbClr val="83BF51"/>
                </a:solidFill>
                <a:latin typeface="Roboto Mono for Powerline" charset="0"/>
              </a:rPr>
              <a:t>const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 </a:t>
            </a:r>
            <a:r>
              <a:rPr lang="en-US" i="1" dirty="0" err="1">
                <a:solidFill>
                  <a:srgbClr val="D9DBDD"/>
                </a:solidFill>
                <a:latin typeface="Roboto Mono for Powerline" charset="0"/>
              </a:rPr>
              <a:t>multer</a:t>
            </a:r>
            <a:r>
              <a:rPr lang="en-US" i="1" dirty="0">
                <a:solidFill>
                  <a:srgbClr val="D9DBDD"/>
                </a:solidFill>
                <a:latin typeface="Roboto Mono for Powerline" charset="0"/>
              </a:rPr>
              <a:t> 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= </a:t>
            </a:r>
            <a:r>
              <a:rPr lang="en-US" i="1" dirty="0">
                <a:solidFill>
                  <a:srgbClr val="D9DBDD"/>
                </a:solidFill>
                <a:latin typeface="Roboto Mono for Powerline" charset="0"/>
              </a:rPr>
              <a:t>require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'</a:t>
            </a:r>
            <a:r>
              <a:rPr lang="en-US" dirty="0" err="1">
                <a:solidFill>
                  <a:srgbClr val="E56107"/>
                </a:solidFill>
                <a:latin typeface="Roboto Mono for Powerline" charset="0"/>
              </a:rPr>
              <a:t>multer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'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);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 err="1">
                <a:solidFill>
                  <a:srgbClr val="83BF51"/>
                </a:solidFill>
                <a:latin typeface="Roboto Mono for Powerline" charset="0"/>
              </a:rPr>
              <a:t>const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 </a:t>
            </a:r>
            <a:r>
              <a:rPr lang="en-US" dirty="0" err="1">
                <a:solidFill>
                  <a:srgbClr val="5578A1"/>
                </a:solidFill>
                <a:latin typeface="Roboto Mono for Powerline" charset="0"/>
              </a:rPr>
              <a:t>shortid</a:t>
            </a:r>
            <a:r>
              <a:rPr lang="en-US" dirty="0">
                <a:solidFill>
                  <a:srgbClr val="5578A1"/>
                </a:solidFill>
                <a:latin typeface="Roboto Mono for Powerline" charset="0"/>
              </a:rPr>
              <a:t> 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= </a:t>
            </a:r>
            <a:r>
              <a:rPr lang="en-US" i="1" dirty="0">
                <a:solidFill>
                  <a:srgbClr val="D9DBDD"/>
                </a:solidFill>
                <a:latin typeface="Roboto Mono for Powerline" charset="0"/>
              </a:rPr>
              <a:t>require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'</a:t>
            </a:r>
            <a:r>
              <a:rPr lang="en-US" dirty="0" err="1">
                <a:solidFill>
                  <a:srgbClr val="E56107"/>
                </a:solidFill>
                <a:latin typeface="Roboto Mono for Powerline" charset="0"/>
              </a:rPr>
              <a:t>shortid</a:t>
            </a:r>
            <a:r>
              <a:rPr lang="en-US" dirty="0">
                <a:solidFill>
                  <a:srgbClr val="E56107"/>
                </a:solidFill>
                <a:latin typeface="Roboto Mono for Powerline" charset="0"/>
              </a:rPr>
              <a:t>'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)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/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>
                <a:solidFill>
                  <a:srgbClr val="6A7981"/>
                </a:solidFill>
                <a:latin typeface="Roboto Mono for Powerline" charset="0"/>
              </a:rPr>
              <a:t>// parse application/x-www-form-</a:t>
            </a:r>
            <a:r>
              <a:rPr lang="en-US" dirty="0" err="1">
                <a:solidFill>
                  <a:srgbClr val="6A7981"/>
                </a:solidFill>
                <a:latin typeface="Roboto Mono for Powerline" charset="0"/>
              </a:rPr>
              <a:t>urlencoded</a:t>
            </a:r>
            <a:r>
              <a:rPr lang="en-US" dirty="0">
                <a:solidFill>
                  <a:srgbClr val="6A7981"/>
                </a:solidFill>
                <a:latin typeface="Roboto Mono for Powerline" charset="0"/>
              </a:rPr>
              <a:t/>
            </a:r>
            <a:br>
              <a:rPr lang="en-US" dirty="0">
                <a:solidFill>
                  <a:srgbClr val="6A7981"/>
                </a:solidFill>
                <a:latin typeface="Roboto Mono for Powerline" charset="0"/>
              </a:rPr>
            </a:br>
            <a:r>
              <a:rPr lang="en-US" dirty="0">
                <a:solidFill>
                  <a:srgbClr val="6A7981"/>
                </a:solidFill>
                <a:latin typeface="Roboto Mono for Powerline" charset="0"/>
              </a:rPr>
              <a:t>// for easier testing with Postman or plain HTML forms</a:t>
            </a:r>
            <a:br>
              <a:rPr lang="en-US" dirty="0">
                <a:solidFill>
                  <a:srgbClr val="6A7981"/>
                </a:solidFill>
                <a:latin typeface="Roboto Mono for Powerline" charset="0"/>
              </a:rPr>
            </a:br>
            <a:r>
              <a:rPr lang="en-US" dirty="0" err="1">
                <a:solidFill>
                  <a:srgbClr val="377170"/>
                </a:solidFill>
                <a:latin typeface="Roboto Mono for Powerline" charset="0"/>
              </a:rPr>
              <a:t>app</a:t>
            </a:r>
            <a:r>
              <a:rPr lang="en-US" dirty="0" err="1">
                <a:solidFill>
                  <a:srgbClr val="E2DCA9"/>
                </a:solidFill>
                <a:latin typeface="Roboto Mono for Powerline" charset="0"/>
              </a:rPr>
              <a:t>.</a:t>
            </a:r>
            <a:r>
              <a:rPr lang="en-US" dirty="0" err="1">
                <a:solidFill>
                  <a:srgbClr val="676834"/>
                </a:solidFill>
                <a:latin typeface="Roboto Mono for Powerline" charset="0"/>
              </a:rPr>
              <a:t>use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</a:t>
            </a:r>
            <a:r>
              <a:rPr lang="en-US" dirty="0" err="1">
                <a:solidFill>
                  <a:srgbClr val="5578A1"/>
                </a:solidFill>
                <a:latin typeface="Roboto Mono for Powerline" charset="0"/>
              </a:rPr>
              <a:t>bodyParser</a:t>
            </a:r>
            <a:r>
              <a:rPr lang="en-US" dirty="0" err="1">
                <a:solidFill>
                  <a:srgbClr val="E2DCA9"/>
                </a:solidFill>
                <a:latin typeface="Roboto Mono for Powerline" charset="0"/>
              </a:rPr>
              <a:t>.</a:t>
            </a:r>
            <a:r>
              <a:rPr lang="en-US" dirty="0" err="1">
                <a:solidFill>
                  <a:srgbClr val="5578A1"/>
                </a:solidFill>
                <a:latin typeface="Roboto Mono for Powerline" charset="0"/>
              </a:rPr>
              <a:t>urlencoded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({</a:t>
            </a:r>
            <a:br>
              <a:rPr lang="en-US" dirty="0">
                <a:solidFill>
                  <a:srgbClr val="E2DCA9"/>
                </a:solidFill>
                <a:latin typeface="Roboto Mono for Powerline" charset="0"/>
              </a:rPr>
            </a:b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    </a:t>
            </a:r>
            <a:r>
              <a:rPr lang="en-US" dirty="0">
                <a:solidFill>
                  <a:srgbClr val="5578A1"/>
                </a:solidFill>
                <a:latin typeface="Roboto Mono for Powerline" charset="0"/>
              </a:rPr>
              <a:t>extended</a:t>
            </a:r>
            <a:r>
              <a:rPr lang="en-US" dirty="0">
                <a:solidFill>
                  <a:srgbClr val="E2DCA9"/>
                </a:solidFill>
                <a:latin typeface="Roboto Mono for Powerline" charset="0"/>
              </a:rPr>
              <a:t>: </a:t>
            </a:r>
            <a:r>
              <a:rPr lang="en-US" dirty="0">
                <a:solidFill>
                  <a:srgbClr val="83BF51"/>
                </a:solidFill>
                <a:latin typeface="Roboto Mono for Powerline" charset="0"/>
              </a:rPr>
              <a:t>true</a:t>
            </a:r>
            <a:br>
              <a:rPr lang="en-US" dirty="0">
                <a:solidFill>
                  <a:srgbClr val="83BF51"/>
                </a:solidFill>
                <a:latin typeface="Roboto Mono for Powerline" charset="0"/>
              </a:rPr>
            </a:br>
            <a:r>
              <a:rPr lang="en-US" dirty="0" smtClean="0">
                <a:solidFill>
                  <a:srgbClr val="E2DCA9"/>
                </a:solidFill>
                <a:latin typeface="Roboto Mono for Powerline" charset="0"/>
              </a:rPr>
              <a:t>}));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Giải pháp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Giải pháp 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29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2C606BD-92EE-9340-89EC-00F01472013B}" vid="{E45960BB-4857-1445-AAC8-DE907ADB9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</Template>
  <TotalTime>0</TotalTime>
  <Words>61</Words>
  <Application>Microsoft Macintosh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Roboto Mono for Powerline</vt:lpstr>
      <vt:lpstr>Segoe UI</vt:lpstr>
      <vt:lpstr>TechMasterBlack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2017-04-07T03:16:31Z</dcterms:created>
  <dcterms:modified xsi:type="dcterms:W3CDTF">2017-04-07T03:16:48Z</dcterms:modified>
</cp:coreProperties>
</file>