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337" r:id="rId3"/>
    <p:sldId id="340" r:id="rId4"/>
    <p:sldId id="341" r:id="rId5"/>
    <p:sldId id="303" r:id="rId6"/>
    <p:sldId id="339" r:id="rId7"/>
    <p:sldId id="338" r:id="rId8"/>
    <p:sldId id="3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BCF0A"/>
    <a:srgbClr val="ECF613"/>
    <a:srgbClr val="D4D400"/>
    <a:srgbClr val="FFFF00"/>
    <a:srgbClr val="003C83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2" autoAdjust="0"/>
    <p:restoredTop sz="95343" autoAdjust="0"/>
  </p:normalViewPr>
  <p:slideViewPr>
    <p:cSldViewPr>
      <p:cViewPr>
        <p:scale>
          <a:sx n="193" d="100"/>
          <a:sy n="193" d="100"/>
        </p:scale>
        <p:origin x="2656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1. </a:t>
            </a: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Javascript</a:t>
            </a:r>
            <a:r>
              <a:rPr lang="en-US" dirty="0" smtClean="0"/>
              <a:t> ECMAScript 6.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2. </a:t>
            </a:r>
            <a:r>
              <a:rPr lang="en-US" dirty="0" err="1" smtClean="0"/>
              <a:t>Làm</a:t>
            </a:r>
            <a:r>
              <a:rPr lang="en-US" dirty="0" smtClean="0"/>
              <a:t> 3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</a:t>
            </a:r>
            <a:r>
              <a:rPr lang="en-US" dirty="0" err="1" smtClean="0"/>
              <a:t>TodoList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App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- App tracking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0" t="14781" r="34400" b="18706"/>
          <a:stretch/>
        </p:blipFill>
        <p:spPr>
          <a:xfrm>
            <a:off x="7570304" y="971644"/>
            <a:ext cx="1447800" cy="1681316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Homebrew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Cài</a:t>
            </a:r>
            <a:r>
              <a:rPr lang="en-US" dirty="0" smtClean="0"/>
              <a:t> node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node -v ; </a:t>
            </a:r>
            <a:r>
              <a:rPr lang="en-US" dirty="0" err="1" smtClean="0"/>
              <a:t>npm</a:t>
            </a:r>
            <a:r>
              <a:rPr lang="en-US" dirty="0" smtClean="0"/>
              <a:t> install,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791200" y="1015448"/>
            <a:ext cx="1524000" cy="1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047750"/>
            <a:ext cx="8686800" cy="38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distro(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>
                <a:solidFill>
                  <a:srgbClr val="F08D49"/>
                </a:solidFill>
              </a:rPr>
              <a:t>curl</a:t>
            </a:r>
            <a:r>
              <a:rPr lang="en-US" sz="2500" dirty="0" smtClean="0"/>
              <a:t> -</a:t>
            </a:r>
            <a:r>
              <a:rPr lang="en-US" sz="2500" dirty="0" err="1" smtClean="0"/>
              <a:t>sL</a:t>
            </a:r>
            <a:r>
              <a:rPr lang="en-US" sz="2500" dirty="0" smtClean="0"/>
              <a:t> https://</a:t>
            </a:r>
            <a:r>
              <a:rPr lang="en-US" sz="2500" dirty="0" err="1" smtClean="0"/>
              <a:t>deb.nodesource.com</a:t>
            </a:r>
            <a:r>
              <a:rPr lang="en-US" sz="2500" dirty="0" smtClean="0"/>
              <a:t>/setup_8.x </a:t>
            </a:r>
            <a:r>
              <a:rPr lang="en-US" sz="2500" dirty="0" smtClean="0">
                <a:solidFill>
                  <a:srgbClr val="67CDCC"/>
                </a:solidFill>
              </a:rPr>
              <a:t>|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-E </a:t>
            </a:r>
            <a:r>
              <a:rPr lang="en-US" sz="2500" dirty="0" smtClean="0">
                <a:solidFill>
                  <a:srgbClr val="F08D49"/>
                </a:solidFill>
              </a:rPr>
              <a:t>bash</a:t>
            </a:r>
            <a:r>
              <a:rPr lang="en-US" sz="2500" dirty="0" smtClean="0"/>
              <a:t> - </a:t>
            </a:r>
            <a:r>
              <a:rPr lang="en-US" sz="2500" dirty="0" err="1" smtClean="0">
                <a:solidFill>
                  <a:srgbClr val="F08D49"/>
                </a:solidFill>
              </a:rPr>
              <a:t>sudo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apt-get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08D49"/>
                </a:solidFill>
              </a:rPr>
              <a:t>install</a:t>
            </a:r>
            <a:r>
              <a:rPr lang="en-US" sz="2500" dirty="0" smtClean="0"/>
              <a:t> -y </a:t>
            </a:r>
            <a:r>
              <a:rPr lang="en-US" sz="2500" dirty="0" err="1" smtClean="0"/>
              <a:t>nodejs</a:t>
            </a:r>
            <a:endParaRPr lang="en-US" sz="25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r="34085"/>
          <a:stretch/>
        </p:blipFill>
        <p:spPr>
          <a:xfrm>
            <a:off x="5667793" y="1551508"/>
            <a:ext cx="1524000" cy="1669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62" y="1701896"/>
            <a:ext cx="1377785" cy="1519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t="12812" r="27070" b="15938"/>
          <a:stretch/>
        </p:blipFill>
        <p:spPr>
          <a:xfrm>
            <a:off x="7239000" y="1698544"/>
            <a:ext cx="1828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305800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 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extends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z;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.z) :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super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(x, 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00400" y="5143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khai báo class</a:t>
            </a:r>
          </a:p>
        </p:txBody>
      </p:sp>
      <p:sp>
        <p:nvSpPr>
          <p:cNvPr id="4" name="Left Arrow 3"/>
          <p:cNvSpPr/>
          <p:nvPr/>
        </p:nvSpPr>
        <p:spPr>
          <a:xfrm>
            <a:off x="4800600" y="15811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constructor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38800" y="26352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7511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305800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 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class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extends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{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z;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 </a:t>
            </a:r>
            <a:r>
              <a:rPr lang="en-US" sz="2300">
                <a:solidFill>
                  <a:srgbClr val="4EC9B0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Point3D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x,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num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 y,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this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.z) : </a:t>
            </a:r>
            <a:r>
              <a:rPr lang="en-US" sz="2300">
                <a:solidFill>
                  <a:srgbClr val="569CD6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super</a:t>
            </a:r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(x, y);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300">
                <a:solidFill>
                  <a:srgbClr val="D4D4D4"/>
                </a:solidFill>
                <a:effectLst/>
                <a:latin typeface="Roboto Mono for Powerline" charset="0"/>
                <a:ea typeface="Times New Roman" charset="0"/>
                <a:cs typeface="Times New Roman" charset="0"/>
              </a:rPr>
              <a:t>}</a:t>
            </a:r>
            <a:endParaRPr lang="en-US" sz="23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200400" y="5143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khai báo class</a:t>
            </a:r>
          </a:p>
        </p:txBody>
      </p:sp>
      <p:sp>
        <p:nvSpPr>
          <p:cNvPr id="4" name="Left Arrow 3"/>
          <p:cNvSpPr/>
          <p:nvPr/>
        </p:nvSpPr>
        <p:spPr>
          <a:xfrm>
            <a:off x="4800600" y="15811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constructor</a:t>
            </a:r>
          </a:p>
        </p:txBody>
      </p:sp>
      <p:sp>
        <p:nvSpPr>
          <p:cNvPr id="5" name="Left Arrow 4"/>
          <p:cNvSpPr/>
          <p:nvPr/>
        </p:nvSpPr>
        <p:spPr>
          <a:xfrm>
            <a:off x="5638800" y="263525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3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0" y="457456"/>
            <a:ext cx="6033854" cy="470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00631" y="361950"/>
            <a:ext cx="6251976" cy="4638299"/>
          </a:xfrm>
          <a:prstGeom prst="ellipse">
            <a:avLst/>
          </a:prstGeom>
          <a:solidFill>
            <a:srgbClr val="92D050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296" y="3619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React Native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20488" y="42626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Flutter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0537" y="11755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Truyền nhận qua</a:t>
            </a:r>
          </a:p>
          <a:p>
            <a:r>
              <a:rPr lang="vi-VN" dirty="0">
                <a:latin typeface="Calibri" charset="0"/>
                <a:ea typeface="Calibri" charset="0"/>
                <a:cs typeface="Calibri" charset="0"/>
              </a:rPr>
              <a:t>method channel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599" y="102549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RCTBridgeModule</a:t>
            </a:r>
            <a:r>
              <a:rPr lang="vi-VN" dirty="0" smtClean="0">
                <a:latin typeface="Calibri" charset="0"/>
                <a:ea typeface="Calibri" charset="0"/>
                <a:cs typeface="Calibri" charset="0"/>
              </a:rPr>
              <a:t> thông qua các interface/protocol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3742" y="2357933"/>
            <a:ext cx="310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K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thể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sử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dụng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hàm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/View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của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>
                <a:ea typeface="Roboto Mono for Powerline" charset="0"/>
                <a:cs typeface="Roboto Mono for Powerline" charset="0"/>
              </a:rPr>
              <a:t>IOS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cho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android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ngược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lại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249" y="333514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Roboto Mono for Powerline" charset="0"/>
                <a:cs typeface="Roboto Mono for Powerline" charset="0"/>
              </a:rPr>
              <a:t>Thêm thủ thuật mới</a:t>
            </a:r>
          </a:p>
          <a:p>
            <a:r>
              <a:rPr lang="en-US" dirty="0" err="1">
                <a:ea typeface="Roboto Mono for Powerline" charset="0"/>
                <a:cs typeface="Roboto Mono for Powerline" charset="0"/>
              </a:rPr>
              <a:t>gọi được Swift &amp; Kotlin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3854" y="3388410"/>
            <a:ext cx="2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Dễ dàng hỗ trợ thêm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Kotlin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</a:t>
            </a:r>
            <a:r>
              <a:rPr lang="en-US" dirty="0" err="1" smtClean="0">
                <a:ea typeface="Roboto Mono for Powerline" charset="0"/>
                <a:cs typeface="Roboto Mono for Powerline" charset="0"/>
              </a:rPr>
              <a:t>và</a:t>
            </a:r>
            <a:r>
              <a:rPr lang="en-US" dirty="0" smtClean="0">
                <a:ea typeface="Roboto Mono for Powerline" charset="0"/>
                <a:cs typeface="Roboto Mono for Powerline" charset="0"/>
              </a:rPr>
              <a:t> Swift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216" y="1420437"/>
            <a:ext cx="24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Roboto Mono for Powerline" charset="0"/>
                <a:cs typeface="Roboto Mono for Powerline" charset="0"/>
              </a:rPr>
              <a:t>Hỗ trợ kiểu dữ liệu cơ</a:t>
            </a:r>
          </a:p>
          <a:p>
            <a:r>
              <a:rPr lang="en-US" dirty="0">
                <a:ea typeface="Roboto Mono for Powerline" charset="0"/>
                <a:cs typeface="Roboto Mono for Powerline" charset="0"/>
              </a:rPr>
              <a:t>bản và Map&lt;key,value&gt;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7049" y="3239703"/>
            <a:ext cx="31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a typeface="Roboto Mono for Powerline" charset="0"/>
                <a:cs typeface="Roboto Mono for Powerline" charset="0"/>
              </a:rPr>
              <a:t>Hỗ trợ gọi Objective-C &amp; Java</a:t>
            </a:r>
            <a:endParaRPr lang="en-US" dirty="0">
              <a:ea typeface="Roboto Mono for Powerline" charset="0"/>
              <a:cs typeface="Roboto Mono for Power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976" y="2044264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Sử dụng được native UI</a:t>
            </a:r>
            <a:br>
              <a:rPr lang="vi-VN" dirty="0" err="1">
                <a:latin typeface="Calibri" charset="0"/>
                <a:ea typeface="Calibri" charset="0"/>
                <a:cs typeface="Calibri" charset="0"/>
              </a:rPr>
            </a:br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control của IOS và Android như code rối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7749" y="2162482"/>
            <a:ext cx="241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Calibri" charset="0"/>
                <a:ea typeface="Calibri" charset="0"/>
                <a:cs typeface="Calibri" charset="0"/>
              </a:rPr>
              <a:t>Không dùng được native UI </a:t>
            </a:r>
            <a:r>
              <a:rPr lang="vi-VN" i="1" dirty="0" err="1">
                <a:latin typeface="Calibri" charset="0"/>
                <a:ea typeface="Calibri" charset="0"/>
                <a:cs typeface="Calibri" charset="0"/>
              </a:rPr>
              <a:t>có thể chưa biết cách 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049" y="2922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Gọi native API</a:t>
            </a:r>
          </a:p>
        </p:txBody>
      </p:sp>
    </p:spTree>
    <p:extLst>
      <p:ext uri="{BB962C8B-B14F-4D97-AF65-F5344CB8AC3E}">
        <p14:creationId xmlns:p14="http://schemas.microsoft.com/office/powerpoint/2010/main" val="1563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20293</TotalTime>
  <Words>213</Words>
  <Application>Microsoft Macintosh PowerPoint</Application>
  <PresentationFormat>On-screen Show (16:9)</PresentationFormat>
  <Paragraphs>64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Corbel</vt:lpstr>
      <vt:lpstr>Roboto Mono for Powerline</vt:lpstr>
      <vt:lpstr>Segoe UI</vt:lpstr>
      <vt:lpstr>SF UI Text</vt:lpstr>
      <vt:lpstr>Times New Roman</vt:lpstr>
      <vt:lpstr>Arial</vt:lpstr>
      <vt:lpstr>TechMasterBlack</vt:lpstr>
      <vt:lpstr>PowerPoint Presentation</vt:lpstr>
      <vt:lpstr>Nội dung chính</vt:lpstr>
      <vt:lpstr>Cài đặt Nodejs trên MacOS</vt:lpstr>
      <vt:lpstr>Cài đặt Nodejs trên Linux</vt:lpstr>
      <vt:lpstr>PowerPoint Presentation</vt:lpstr>
      <vt:lpstr>PowerPoint Presentation</vt:lpstr>
      <vt:lpstr>PowerPoint Presentation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3888</cp:revision>
  <dcterms:created xsi:type="dcterms:W3CDTF">2010-08-13T13:59:12Z</dcterms:created>
  <dcterms:modified xsi:type="dcterms:W3CDTF">2018-06-17T16:12:40Z</dcterms:modified>
</cp:coreProperties>
</file>