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337" r:id="rId3"/>
    <p:sldId id="340" r:id="rId4"/>
    <p:sldId id="351" r:id="rId5"/>
    <p:sldId id="350" r:id="rId6"/>
    <p:sldId id="352" r:id="rId7"/>
    <p:sldId id="341" r:id="rId8"/>
    <p:sldId id="353" r:id="rId9"/>
    <p:sldId id="342" r:id="rId10"/>
    <p:sldId id="343" r:id="rId11"/>
    <p:sldId id="354" r:id="rId12"/>
    <p:sldId id="355" r:id="rId13"/>
    <p:sldId id="344" r:id="rId14"/>
    <p:sldId id="345" r:id="rId15"/>
    <p:sldId id="347" r:id="rId16"/>
    <p:sldId id="348" r:id="rId17"/>
    <p:sldId id="349" r:id="rId18"/>
    <p:sldId id="339" r:id="rId19"/>
    <p:sldId id="338" r:id="rId20"/>
    <p:sldId id="31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CF0A"/>
    <a:srgbClr val="ECF613"/>
    <a:srgbClr val="D4D400"/>
    <a:srgbClr val="FFFF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 autoAdjust="0"/>
    <p:restoredTop sz="95375" autoAdjust="0"/>
  </p:normalViewPr>
  <p:slideViewPr>
    <p:cSldViewPr>
      <p:cViewPr>
        <p:scale>
          <a:sx n="193" d="100"/>
          <a:sy n="193" d="100"/>
        </p:scale>
        <p:origin x="600" y="6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Request, Response, 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4356100" cy="411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63" y="895350"/>
            <a:ext cx="469080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=&gt;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file Router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228600" y="1733550"/>
            <a:ext cx="7889056" cy="1328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9449"/>
          <a:stretch/>
        </p:blipFill>
        <p:spPr>
          <a:xfrm>
            <a:off x="245165" y="3562350"/>
            <a:ext cx="5334000" cy="1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=&gt;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file Router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228600" y="1733550"/>
            <a:ext cx="7889056" cy="1328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9449"/>
          <a:stretch/>
        </p:blipFill>
        <p:spPr>
          <a:xfrm>
            <a:off x="245165" y="3562350"/>
            <a:ext cx="5334000" cy="1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8800" y="2272333"/>
            <a:ext cx="1981200" cy="59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start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3090395"/>
            <a:ext cx="3801081" cy="1616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" y="2047736"/>
            <a:ext cx="5553618" cy="8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778271"/>
            <a:ext cx="5530427" cy="11076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538" y="2416849"/>
            <a:ext cx="4638261" cy="307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7646" y="2932030"/>
            <a:ext cx="5181600" cy="46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3000" dirty="0" err="1" smtClean="0">
                <a:solidFill>
                  <a:srgbClr val="FFFF00"/>
                </a:solidFill>
              </a:rPr>
              <a:t>npm</a:t>
            </a:r>
            <a:r>
              <a:rPr lang="en-US" sz="3000" dirty="0" smtClean="0">
                <a:solidFill>
                  <a:srgbClr val="FFFF00"/>
                </a:solidFill>
              </a:rPr>
              <a:t> install </a:t>
            </a:r>
            <a:r>
              <a:rPr lang="mr-IN" sz="3000" dirty="0" smtClean="0">
                <a:solidFill>
                  <a:srgbClr val="FFFF00"/>
                </a:solidFill>
              </a:rPr>
              <a:t>–</a:t>
            </a:r>
            <a:r>
              <a:rPr lang="en-US" sz="3000" dirty="0" err="1" smtClean="0">
                <a:solidFill>
                  <a:srgbClr val="FFFF00"/>
                </a:solidFill>
              </a:rPr>
              <a:t>savedev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nodemon</a:t>
            </a:r>
            <a:endParaRPr lang="en-US" sz="3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565" y="3028950"/>
            <a:ext cx="1964635" cy="241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65" y="4019551"/>
            <a:ext cx="2421835" cy="687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7646" y="4141491"/>
            <a:ext cx="4876800" cy="46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install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save express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895350"/>
            <a:ext cx="8839200" cy="397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nodemon</a:t>
            </a:r>
            <a:r>
              <a:rPr lang="en-US" dirty="0" smtClean="0"/>
              <a:t> = Node monitor = Code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app </a:t>
            </a:r>
            <a:r>
              <a:rPr lang="en-US" dirty="0" err="1" smtClean="0"/>
              <a:t>tự</a:t>
            </a:r>
            <a:r>
              <a:rPr lang="en-US" dirty="0" smtClean="0"/>
              <a:t> reload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r>
              <a:rPr lang="en-US" dirty="0" smtClean="0"/>
              <a:t> + ES6: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nodemon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r>
              <a:rPr lang="en-US" dirty="0">
                <a:solidFill>
                  <a:srgbClr val="F08D49"/>
                </a:solidFill>
              </a:rPr>
              <a:t> --exec babel-node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08D49"/>
                </a:solidFill>
              </a:rPr>
              <a:t>node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&amp; show log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2454137"/>
            <a:ext cx="4343400" cy="103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let = ”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= </a:t>
            </a:r>
            <a:r>
              <a:rPr lang="en-US" dirty="0"/>
              <a:t>”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err="1"/>
              <a:t>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95350"/>
            <a:ext cx="8839201" cy="841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1885950"/>
            <a:ext cx="4114801" cy="3078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0126" r="11304" b="18510"/>
          <a:stretch/>
        </p:blipFill>
        <p:spPr>
          <a:xfrm>
            <a:off x="4459356" y="1885950"/>
            <a:ext cx="2904068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964" r="5149"/>
          <a:stretch/>
        </p:blipFill>
        <p:spPr>
          <a:xfrm>
            <a:off x="4485860" y="3567831"/>
            <a:ext cx="2743200" cy="14237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5859" y="3935828"/>
            <a:ext cx="543341" cy="5409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71550"/>
            <a:ext cx="41881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343150"/>
            <a:ext cx="4186614" cy="1145744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658139" y="1182200"/>
            <a:ext cx="1828800" cy="72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658139" y="2535022"/>
            <a:ext cx="3415748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2 =&gt;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có</a:t>
            </a:r>
            <a:r>
              <a:rPr lang="en-US" dirty="0" smtClean="0"/>
              <a:t> space”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2500"/>
          <a:stretch/>
        </p:blipFill>
        <p:spPr>
          <a:xfrm>
            <a:off x="228599" y="4120016"/>
            <a:ext cx="7086601" cy="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1.Viết </a:t>
            </a:r>
            <a:r>
              <a:rPr lang="en-US" dirty="0" err="1" smtClean="0">
                <a:solidFill>
                  <a:srgbClr val="FFFF00"/>
                </a:solidFill>
              </a:rPr>
              <a:t>chương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parameter: </a:t>
            </a:r>
            <a:r>
              <a:rPr lang="en-US" dirty="0" err="1" smtClean="0">
                <a:solidFill>
                  <a:srgbClr val="FFFF00"/>
                </a:solidFill>
              </a:rPr>
              <a:t>firstName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2.Truyền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param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x,y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3.Tạo 2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xAxis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ngày</a:t>
            </a:r>
            <a:r>
              <a:rPr lang="en-US" dirty="0" smtClean="0">
                <a:solidFill>
                  <a:srgbClr val="FFFF00"/>
                </a:solidFill>
              </a:rPr>
              <a:t>(string </a:t>
            </a:r>
            <a:r>
              <a:rPr lang="en-US" dirty="0" err="1" smtClean="0">
                <a:solidFill>
                  <a:srgbClr val="FFFF00"/>
                </a:solidFill>
              </a:rPr>
              <a:t>dạng</a:t>
            </a:r>
            <a:r>
              <a:rPr lang="en-US" dirty="0" smtClean="0">
                <a:solidFill>
                  <a:srgbClr val="FFFF00"/>
                </a:solidFill>
              </a:rPr>
              <a:t> “17-06-2018”), </a:t>
            </a:r>
            <a:r>
              <a:rPr lang="en-US" dirty="0" err="1" smtClean="0">
                <a:solidFill>
                  <a:srgbClr val="FFFF00"/>
                </a:solidFill>
              </a:rPr>
              <a:t>yAxist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tiền</a:t>
            </a:r>
            <a:r>
              <a:rPr lang="en-US" dirty="0" smtClean="0">
                <a:solidFill>
                  <a:srgbClr val="FFFF00"/>
                </a:solidFill>
              </a:rPr>
              <a:t> chi </a:t>
            </a:r>
            <a:r>
              <a:rPr lang="en-US" dirty="0" err="1" smtClean="0">
                <a:solidFill>
                  <a:srgbClr val="FFFF00"/>
                </a:solidFill>
              </a:rPr>
              <a:t>tiêu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Chỉnh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sửa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một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nhiều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giá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list. </a:t>
            </a:r>
            <a:r>
              <a:rPr lang="en-US" dirty="0" err="1" smtClean="0">
                <a:solidFill>
                  <a:srgbClr val="FFFF00"/>
                </a:solidFill>
              </a:rPr>
              <a:t>Thực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hành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cách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list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object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object(</a:t>
            </a:r>
            <a:r>
              <a:rPr lang="en-US" dirty="0" err="1" smtClean="0">
                <a:solidFill>
                  <a:srgbClr val="FFFF00"/>
                </a:solidFill>
              </a:rPr>
              <a:t>ko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dùng</a:t>
            </a:r>
            <a:r>
              <a:rPr lang="en-US" dirty="0" smtClean="0">
                <a:solidFill>
                  <a:srgbClr val="FFFF00"/>
                </a:solidFill>
              </a:rPr>
              <a:t> list)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Bài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này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mục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đích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nêu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ưu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dữ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liệu</a:t>
            </a:r>
            <a:r>
              <a:rPr lang="en-US" dirty="0" smtClean="0">
                <a:solidFill>
                  <a:srgbClr val="FFFF00"/>
                </a:solidFill>
              </a:rPr>
              <a:t> object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thêm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bớt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thuộc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tính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305800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 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extends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z;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.z) :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super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(x, 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00400" y="5143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khai báo class</a:t>
            </a:r>
          </a:p>
        </p:txBody>
      </p:sp>
      <p:sp>
        <p:nvSpPr>
          <p:cNvPr id="4" name="Left Arrow 3"/>
          <p:cNvSpPr/>
          <p:nvPr/>
        </p:nvSpPr>
        <p:spPr>
          <a:xfrm>
            <a:off x="4800600" y="15811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38800" y="26352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3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457456"/>
            <a:ext cx="6033854" cy="470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0631" y="361950"/>
            <a:ext cx="6251976" cy="4638299"/>
          </a:xfrm>
          <a:prstGeom prst="ellipse">
            <a:avLst/>
          </a:prstGeom>
          <a:solidFill>
            <a:srgbClr val="92D050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6" y="3619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React Native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0488" y="42626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Flutter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0537" y="11755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Truyền nhận qua</a:t>
            </a:r>
          </a:p>
          <a:p>
            <a:r>
              <a:rPr lang="vi-VN" dirty="0">
                <a:latin typeface="Calibri" charset="0"/>
                <a:ea typeface="Calibri" charset="0"/>
                <a:cs typeface="Calibri" charset="0"/>
              </a:rPr>
              <a:t>method channel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599" y="102549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RCTBridgeModule</a:t>
            </a:r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 thông qua các interface/protocol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3742" y="2357933"/>
            <a:ext cx="310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K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thể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sử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dụng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hàm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/View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của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>
                <a:ea typeface="Roboto Mono for Powerline" charset="0"/>
                <a:cs typeface="Roboto Mono for Powerline" charset="0"/>
              </a:rPr>
              <a:t>IOS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cho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android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ngược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lại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249" y="333514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Thêm thủ thuật mới</a:t>
            </a:r>
          </a:p>
          <a:p>
            <a:r>
              <a:rPr lang="en-US" dirty="0" err="1">
                <a:ea typeface="Roboto Mono for Powerline" charset="0"/>
                <a:cs typeface="Roboto Mono for Powerline" charset="0"/>
              </a:rPr>
              <a:t>gọi được Swift &amp; Kotlin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3854" y="3388410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Dễ dàng hỗ trợ thêm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Kotlin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Swift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216" y="1420437"/>
            <a:ext cx="24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Roboto Mono for Powerline" charset="0"/>
                <a:cs typeface="Roboto Mono for Powerline" charset="0"/>
              </a:rPr>
              <a:t>Hỗ trợ kiểu dữ liệu cơ</a:t>
            </a:r>
          </a:p>
          <a:p>
            <a:r>
              <a:rPr lang="en-US" dirty="0">
                <a:ea typeface="Roboto Mono for Powerline" charset="0"/>
                <a:cs typeface="Roboto Mono for Powerline" charset="0"/>
              </a:rPr>
              <a:t>bản và Map&lt;key,value&gt;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7049" y="3239703"/>
            <a:ext cx="31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Hỗ trợ gọi Objective-C &amp; Java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976" y="2044264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Sử dụng được native UI</a:t>
            </a:r>
            <a:br>
              <a:rPr lang="vi-VN" dirty="0" err="1">
                <a:latin typeface="Calibri" charset="0"/>
                <a:ea typeface="Calibri" charset="0"/>
                <a:cs typeface="Calibri" charset="0"/>
              </a:rPr>
            </a:br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control của IOS và Android như code rối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7749" y="216248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Không dùng được native UI </a:t>
            </a:r>
            <a:r>
              <a:rPr lang="vi-VN" i="1" dirty="0" err="1">
                <a:latin typeface="Calibri" charset="0"/>
                <a:ea typeface="Calibri" charset="0"/>
                <a:cs typeface="Calibri" charset="0"/>
              </a:rPr>
              <a:t>có thể chưa biết cách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049" y="2922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Gọi native API</a:t>
            </a:r>
          </a:p>
        </p:txBody>
      </p:sp>
    </p:spTree>
    <p:extLst>
      <p:ext uri="{BB962C8B-B14F-4D97-AF65-F5344CB8AC3E}">
        <p14:creationId xmlns:p14="http://schemas.microsoft.com/office/powerpoint/2010/main" val="1563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Express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requests: PUT, POST, GET, DELETE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bằng</a:t>
            </a:r>
            <a:r>
              <a:rPr lang="en-US" dirty="0" smtClean="0"/>
              <a:t> curl </a:t>
            </a:r>
            <a:r>
              <a:rPr lang="en-US" dirty="0" err="1" smtClean="0"/>
              <a:t>hoặc</a:t>
            </a:r>
            <a:r>
              <a:rPr lang="en-US" dirty="0" smtClean="0"/>
              <a:t> Postman</a:t>
            </a:r>
            <a:endParaRPr lang="en-US" dirty="0"/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express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7693"/>
            <a:ext cx="7239000" cy="43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19150"/>
            <a:ext cx="5715000" cy="428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0200" y="257175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518" r="14168" b="15926"/>
          <a:stretch/>
        </p:blipFill>
        <p:spPr>
          <a:xfrm>
            <a:off x="618565" y="742950"/>
            <a:ext cx="7906870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98500"/>
            <a:ext cx="889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r>
              <a:rPr lang="en-US" dirty="0" smtClean="0"/>
              <a:t>(2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76200" y="74543"/>
            <a:ext cx="474207" cy="5195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1428750"/>
            <a:ext cx="2057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id: String </a:t>
            </a:r>
          </a:p>
          <a:p>
            <a:r>
              <a:rPr lang="en-US" dirty="0" smtClean="0"/>
              <a:t>priority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description:String</a:t>
            </a:r>
            <a:endParaRPr lang="en-US" dirty="0" smtClean="0"/>
          </a:p>
          <a:p>
            <a:r>
              <a:rPr lang="en-US" dirty="0" err="1" smtClean="0"/>
              <a:t>dueDate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42875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tblList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428750"/>
            <a:ext cx="2057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id: String </a:t>
            </a:r>
          </a:p>
          <a:p>
            <a:r>
              <a:rPr lang="en-US" dirty="0" err="1" smtClean="0"/>
              <a:t>listId</a:t>
            </a:r>
            <a:r>
              <a:rPr lang="en-US" dirty="0" smtClean="0"/>
              <a:t>: String</a:t>
            </a:r>
          </a:p>
          <a:p>
            <a:r>
              <a:rPr lang="en-US" dirty="0" err="1" smtClean="0"/>
              <a:t>description:String</a:t>
            </a:r>
            <a:endParaRPr lang="en-US" dirty="0" smtClean="0"/>
          </a:p>
          <a:p>
            <a:r>
              <a:rPr lang="en-US" dirty="0" err="1" smtClean="0"/>
              <a:t>isFinished</a:t>
            </a:r>
            <a:r>
              <a:rPr lang="en-US" dirty="0" smtClean="0"/>
              <a:t>: Bool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8800" y="142875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tblTask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57600" y="2724150"/>
            <a:ext cx="1905000" cy="304800"/>
          </a:xfrm>
          <a:prstGeom prst="line">
            <a:avLst/>
          </a:prstGeom>
          <a:ln w="47625">
            <a:solidFill>
              <a:schemeClr val="bg1"/>
            </a:solidFill>
            <a:bevel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8909" y="241935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1..N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76200" y="74543"/>
            <a:ext cx="474207" cy="51957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TodoList</a:t>
            </a:r>
            <a:r>
              <a:rPr lang="en-US" dirty="0" smtClean="0">
                <a:solidFill>
                  <a:srgbClr val="92D050"/>
                </a:solidFill>
              </a:rPr>
              <a:t>  A </a:t>
            </a:r>
            <a:r>
              <a:rPr lang="en-US" dirty="0" err="1" smtClean="0"/>
              <a:t>có</a:t>
            </a:r>
            <a:r>
              <a:rPr lang="en-US" dirty="0" smtClean="0"/>
              <a:t> id=</a:t>
            </a:r>
            <a:r>
              <a:rPr lang="en-US" dirty="0" smtClean="0">
                <a:solidFill>
                  <a:srgbClr val="FFFF00"/>
                </a:solidFill>
              </a:rPr>
              <a:t>“12345”</a:t>
            </a:r>
            <a:r>
              <a:rPr lang="en-US" dirty="0" smtClean="0"/>
              <a:t>, name = “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”, priority = 1, </a:t>
            </a:r>
            <a:r>
              <a:rPr lang="en-US" dirty="0" err="1" smtClean="0"/>
              <a:t>dueDate</a:t>
            </a:r>
            <a:r>
              <a:rPr lang="en-US" dirty="0" smtClean="0"/>
              <a:t>: “30-07-2018”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name=“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DB”,listId:</a:t>
            </a:r>
            <a:r>
              <a:rPr lang="en-US" dirty="0" smtClean="0">
                <a:solidFill>
                  <a:srgbClr val="FFFF00"/>
                </a:solidFill>
              </a:rPr>
              <a:t>”12345” ,</a:t>
            </a:r>
            <a:r>
              <a:rPr lang="en-US" dirty="0" smtClean="0"/>
              <a:t>i</a:t>
            </a:r>
            <a:r>
              <a:rPr lang="en-US" dirty="0" smtClean="0"/>
              <a:t>d=“1111”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TaskB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cho</a:t>
            </a:r>
            <a:r>
              <a:rPr lang="en-US" dirty="0" smtClean="0"/>
              <a:t> todoListApp”,</a:t>
            </a:r>
            <a:r>
              <a:rPr lang="en-US" dirty="0"/>
              <a:t>listId:</a:t>
            </a:r>
            <a:r>
              <a:rPr lang="en-US" dirty="0">
                <a:solidFill>
                  <a:srgbClr val="FFFF00"/>
                </a:solidFill>
              </a:rPr>
              <a:t>”12345” ,</a:t>
            </a:r>
            <a:r>
              <a:rPr lang="en-US" dirty="0"/>
              <a:t>id</a:t>
            </a:r>
            <a:r>
              <a:rPr lang="en-US" dirty="0" smtClean="0"/>
              <a:t>=“2222”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3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 service </a:t>
            </a:r>
            <a:r>
              <a:rPr lang="en-US" dirty="0" err="1" smtClean="0"/>
              <a:t>với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Express app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3000(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2266950"/>
            <a:ext cx="7696200" cy="1845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8150"/>
            <a:ext cx="8610600" cy="7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20660</TotalTime>
  <Words>510</Words>
  <Application>Microsoft Macintosh PowerPoint</Application>
  <PresentationFormat>On-screen Show (16:9)</PresentationFormat>
  <Paragraphs>94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Corbel</vt:lpstr>
      <vt:lpstr>Mangal</vt:lpstr>
      <vt:lpstr>Roboto Mono for Powerline</vt:lpstr>
      <vt:lpstr>Segoe UI</vt:lpstr>
      <vt:lpstr>SF UI Text</vt:lpstr>
      <vt:lpstr>Times New Roman</vt:lpstr>
      <vt:lpstr>Arial</vt:lpstr>
      <vt:lpstr>TechMasterBlack</vt:lpstr>
      <vt:lpstr>PowerPoint Presentation</vt:lpstr>
      <vt:lpstr>Nội dung chính</vt:lpstr>
      <vt:lpstr>Giới thiệu express</vt:lpstr>
      <vt:lpstr>REST là gì?</vt:lpstr>
      <vt:lpstr>HTTP methods</vt:lpstr>
      <vt:lpstr>JSON, kiểu dữ liệu trả về cho client</vt:lpstr>
      <vt:lpstr>Bài toán TodoList(2 thực thể)</vt:lpstr>
      <vt:lpstr>Ví dụ về dữ liệu trong TodoList</vt:lpstr>
      <vt:lpstr>Khởi tạo web service với Express</vt:lpstr>
      <vt:lpstr>Request, Response, Router</vt:lpstr>
      <vt:lpstr>Router</vt:lpstr>
      <vt:lpstr>Router</vt:lpstr>
      <vt:lpstr>Cài đặt packages</vt:lpstr>
      <vt:lpstr>Thư viện nodemon</vt:lpstr>
      <vt:lpstr>Input params &amp; show log</vt:lpstr>
      <vt:lpstr>Định nghĩa object</vt:lpstr>
      <vt:lpstr>Excercises</vt:lpstr>
      <vt:lpstr>PowerPoint Presentation</vt:lpstr>
      <vt:lpstr>PowerPoint Presentation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3950</cp:revision>
  <dcterms:created xsi:type="dcterms:W3CDTF">2010-08-13T13:59:12Z</dcterms:created>
  <dcterms:modified xsi:type="dcterms:W3CDTF">2018-06-20T10:39:09Z</dcterms:modified>
</cp:coreProperties>
</file>